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cid:image004.png@01D8178A.AB7ECFD0" TargetMode="Externa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7.jp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emf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11.png"/><Relationship Id="rId3" Type="http://schemas.openxmlformats.org/officeDocument/2006/relationships/image" Target="../media/image5.jpeg"/><Relationship Id="rId7" Type="http://schemas.openxmlformats.org/officeDocument/2006/relationships/image" Target="../media/image1.png"/><Relationship Id="rId12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11" Type="http://schemas.openxmlformats.org/officeDocument/2006/relationships/image" Target="../media/image9.jpg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6.png"/><Relationship Id="rId9" Type="http://schemas.openxmlformats.org/officeDocument/2006/relationships/image" Target="cid:image004.png@01D8178A.AB7ECFD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41842" y="2042155"/>
            <a:ext cx="8915399" cy="2262781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rgbClr val="7030A0"/>
                </a:solidFill>
              </a:rPr>
              <a:t>YOUTH WORK IN ACTION </a:t>
            </a:r>
            <a:br>
              <a:rPr lang="en-US" sz="4400" b="1" dirty="0">
                <a:solidFill>
                  <a:srgbClr val="7030A0"/>
                </a:solidFill>
              </a:rPr>
            </a:br>
            <a:r>
              <a:rPr lang="en-US" sz="4400" b="1" dirty="0">
                <a:solidFill>
                  <a:srgbClr val="7030A0"/>
                </a:solidFill>
              </a:rPr>
              <a:t>ETBI Youth Work Matters 2024</a:t>
            </a:r>
            <a:r>
              <a:rPr lang="en-IE" b="1" dirty="0">
                <a:solidFill>
                  <a:srgbClr val="7030A0"/>
                </a:solidFill>
              </a:rPr>
              <a:t/>
            </a:r>
            <a:br>
              <a:rPr lang="en-IE" b="1" dirty="0">
                <a:solidFill>
                  <a:srgbClr val="7030A0"/>
                </a:solidFill>
              </a:rPr>
            </a:b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1141" y="4394075"/>
            <a:ext cx="8915399" cy="1126283"/>
          </a:xfrm>
        </p:spPr>
        <p:txBody>
          <a:bodyPr/>
          <a:lstStyle/>
          <a:p>
            <a:pPr algn="ctr"/>
            <a:r>
              <a:rPr lang="en-US" i="1" dirty="0">
                <a:solidFill>
                  <a:srgbClr val="7030A0"/>
                </a:solidFill>
                <a:latin typeface="Arial Black" panose="020B0A04020102020204" pitchFamily="34" charset="0"/>
              </a:rPr>
              <a:t>The CYS Youth Information Service - part of the Youth Work team providing supports for young people throughout Clare. </a:t>
            </a:r>
            <a:endParaRPr lang="en-IE" i="1" dirty="0">
              <a:solidFill>
                <a:srgbClr val="7030A0"/>
              </a:solidFill>
              <a:latin typeface="Arial Black" panose="020B0A04020102020204" pitchFamily="34" charset="0"/>
            </a:endParaRPr>
          </a:p>
          <a:p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467" y="6123420"/>
            <a:ext cx="1365128" cy="556486"/>
          </a:xfrm>
          <a:prstGeom prst="rect">
            <a:avLst/>
          </a:prstGeom>
        </p:spPr>
      </p:pic>
      <p:pic>
        <p:nvPicPr>
          <p:cNvPr id="5" name="Picture 4" descr="cid:image004.png@01D8178A.AB7ECFD0"/>
          <p:cNvPicPr/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137" y="6143895"/>
            <a:ext cx="1504009" cy="501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327" y="6123420"/>
            <a:ext cx="812520" cy="522334"/>
          </a:xfrm>
          <a:prstGeom prst="rect">
            <a:avLst/>
          </a:prstGeom>
        </p:spPr>
      </p:pic>
      <p:pic>
        <p:nvPicPr>
          <p:cNvPr id="7" name="Picture 6" descr="Home | Limerick and Clare Education and Training Board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4752" y="6107068"/>
            <a:ext cx="1364978" cy="475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848" y="6143894"/>
            <a:ext cx="923852" cy="522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1920" y="6136418"/>
            <a:ext cx="634655" cy="557168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620" y="6144579"/>
            <a:ext cx="1227569" cy="549007"/>
          </a:xfrm>
          <a:prstGeom prst="rect">
            <a:avLst/>
          </a:prstGeom>
          <a:noFill/>
        </p:spPr>
      </p:pic>
      <p:pic>
        <p:nvPicPr>
          <p:cNvPr id="11" name="Picture 2" descr="gov - Department of Children, Equality, Disability, Integration and Youth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1189" y="6055440"/>
            <a:ext cx="2075301" cy="61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026" y="6130655"/>
            <a:ext cx="502280" cy="51509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07" y="181588"/>
            <a:ext cx="1197032" cy="17088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986" y="181588"/>
            <a:ext cx="1732586" cy="138812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265" y="6129183"/>
            <a:ext cx="812520" cy="52233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964" y="6136418"/>
            <a:ext cx="502280" cy="51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42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CYS Youth Information Service 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74625" y="1609774"/>
            <a:ext cx="4488006" cy="3918065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Countywide Service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Centre based information provision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Outreach </a:t>
            </a:r>
          </a:p>
          <a:p>
            <a:pPr lvl="1"/>
            <a:r>
              <a:rPr lang="en-US" dirty="0" smtClean="0"/>
              <a:t>Youth Projects, Community spaces, schools and training centers </a:t>
            </a:r>
          </a:p>
          <a:p>
            <a:pPr lvl="1"/>
            <a:r>
              <a:rPr lang="en-US" dirty="0" smtClean="0"/>
              <a:t>22 Remote enabled Digital Screens  </a:t>
            </a:r>
          </a:p>
          <a:p>
            <a:pPr lvl="1"/>
            <a:r>
              <a:rPr lang="en-US" dirty="0" smtClean="0"/>
              <a:t>Social Media </a:t>
            </a:r>
          </a:p>
          <a:p>
            <a:pPr lvl="1"/>
            <a:r>
              <a:rPr lang="en-US" dirty="0" smtClean="0"/>
              <a:t>National Youth Chat Service </a:t>
            </a:r>
          </a:p>
          <a:p>
            <a:pPr lvl="1"/>
            <a:endParaRPr lang="en-IE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686" y="1905000"/>
            <a:ext cx="2092160" cy="20921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068" y="3512423"/>
            <a:ext cx="2015416" cy="201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89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8647246"/>
              </p:ext>
            </p:extLst>
          </p:nvPr>
        </p:nvGraphicFramePr>
        <p:xfrm>
          <a:off x="9540911" y="3775115"/>
          <a:ext cx="2133296" cy="2997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Document" r:id="rId3" imgW="7566410" imgH="10630056" progId="Word.Document.8">
                  <p:embed/>
                </p:oleObj>
              </mc:Choice>
              <mc:Fallback>
                <p:oleObj name="Document" r:id="rId3" imgW="7566410" imgH="10630056" progId="Word.Document.8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40911" y="3775115"/>
                        <a:ext cx="2133296" cy="29975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87" y="127170"/>
            <a:ext cx="2456761" cy="34749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806" y="233650"/>
            <a:ext cx="2126745" cy="30076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690" y="127170"/>
            <a:ext cx="6326132" cy="35584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267" y="3860497"/>
            <a:ext cx="4012721" cy="28267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95" y="3792338"/>
            <a:ext cx="2930889" cy="304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00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Exam Café’s and Supports </a:t>
            </a:r>
            <a:endParaRPr lang="en-IE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4949865" y="2545738"/>
            <a:ext cx="2098902" cy="3354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dirty="0"/>
          </a:p>
        </p:txBody>
      </p:sp>
      <p:sp>
        <p:nvSpPr>
          <p:cNvPr id="11" name="Rectangle 10"/>
          <p:cNvSpPr/>
          <p:nvPr/>
        </p:nvSpPr>
        <p:spPr>
          <a:xfrm>
            <a:off x="2973185" y="1798196"/>
            <a:ext cx="450827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 smtClean="0"/>
              <a:t>Welcoming, attractive </a:t>
            </a:r>
            <a:r>
              <a:rPr lang="en-GB" dirty="0"/>
              <a:t>&amp; comfortable </a:t>
            </a:r>
            <a:r>
              <a:rPr lang="en-GB" dirty="0" smtClean="0"/>
              <a:t>space</a:t>
            </a:r>
          </a:p>
          <a:p>
            <a:endParaRPr lang="en-GB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 smtClean="0"/>
              <a:t>At </a:t>
            </a:r>
            <a:r>
              <a:rPr lang="en-GB" dirty="0"/>
              <a:t>a time that’s suitable </a:t>
            </a:r>
            <a:endParaRPr lang="en-GB" dirty="0" smtClean="0"/>
          </a:p>
          <a:p>
            <a:endParaRPr lang="en-GB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Access to Support &amp; Information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 smtClean="0"/>
              <a:t>Youth workers onsite</a:t>
            </a:r>
          </a:p>
          <a:p>
            <a:endParaRPr lang="en-GB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 smtClean="0"/>
              <a:t>Break </a:t>
            </a:r>
            <a:r>
              <a:rPr lang="en-GB" dirty="0"/>
              <a:t>our spaces </a:t>
            </a:r>
            <a:endParaRPr lang="en-GB" dirty="0" smtClean="0"/>
          </a:p>
          <a:p>
            <a:endParaRPr lang="en-GB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 smtClean="0"/>
              <a:t>Relationships </a:t>
            </a:r>
            <a:r>
              <a:rPr lang="en-GB" dirty="0"/>
              <a:t>with others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921" y="1798196"/>
            <a:ext cx="2075830" cy="186680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425" y="3825417"/>
            <a:ext cx="2752240" cy="188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48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5913" y="2228466"/>
            <a:ext cx="5228705" cy="1280890"/>
          </a:xfrm>
        </p:spPr>
        <p:txBody>
          <a:bodyPr/>
          <a:lstStyle/>
          <a:p>
            <a:pPr algn="ctr"/>
            <a:r>
              <a:rPr lang="en-US" dirty="0" smtClean="0"/>
              <a:t>Thank you for listening </a:t>
            </a:r>
            <a:br>
              <a:rPr lang="en-US" dirty="0" smtClean="0"/>
            </a:br>
            <a:r>
              <a:rPr lang="en-US" dirty="0" smtClean="0"/>
              <a:t>Any questions </a:t>
            </a:r>
            <a:endParaRPr lang="en-IE" dirty="0"/>
          </a:p>
        </p:txBody>
      </p:sp>
      <p:pic>
        <p:nvPicPr>
          <p:cNvPr id="3" name="Picture 2" descr="Home | Limerick and Clare Education and Training Board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4752" y="6107068"/>
            <a:ext cx="1364978" cy="475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848" y="6143894"/>
            <a:ext cx="923852" cy="522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1920" y="6136418"/>
            <a:ext cx="634655" cy="557168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620" y="6144579"/>
            <a:ext cx="1227569" cy="549007"/>
          </a:xfrm>
          <a:prstGeom prst="rect">
            <a:avLst/>
          </a:prstGeom>
          <a:noFill/>
        </p:spPr>
      </p:pic>
      <p:pic>
        <p:nvPicPr>
          <p:cNvPr id="7" name="Picture 2" descr="gov - Department of Children, Equality, Disability, Integration and Youth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1189" y="6055440"/>
            <a:ext cx="2075301" cy="61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405" y="6129183"/>
            <a:ext cx="1365128" cy="556486"/>
          </a:xfrm>
          <a:prstGeom prst="rect">
            <a:avLst/>
          </a:prstGeom>
        </p:spPr>
      </p:pic>
      <p:pic>
        <p:nvPicPr>
          <p:cNvPr id="9" name="Picture 8" descr="cid:image004.png@01D8178A.AB7ECFD0"/>
          <p:cNvPicPr/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075" y="6149658"/>
            <a:ext cx="1504009" cy="501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265" y="6129183"/>
            <a:ext cx="812520" cy="52233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964" y="6136418"/>
            <a:ext cx="502280" cy="51509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563" y="2014508"/>
            <a:ext cx="1197032" cy="170880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510" y="2014508"/>
            <a:ext cx="1732586" cy="138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3455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9E2DBF0B4F2C4E9C4BFAE2025CC6A3" ma:contentTypeVersion="15" ma:contentTypeDescription="Create a new document." ma:contentTypeScope="" ma:versionID="6a90d136e1425b1de5bbaa41484f5a7c">
  <xsd:schema xmlns:xsd="http://www.w3.org/2001/XMLSchema" xmlns:xs="http://www.w3.org/2001/XMLSchema" xmlns:p="http://schemas.microsoft.com/office/2006/metadata/properties" xmlns:ns2="bc5506aa-be8d-4357-a7c2-3cce8d9607ef" xmlns:ns3="c05073d7-cf4f-4cce-92df-e10ec39a0976" targetNamespace="http://schemas.microsoft.com/office/2006/metadata/properties" ma:root="true" ma:fieldsID="4e3f81e94e8cab94eb82c6b11591e2f7" ns2:_="" ns3:_="">
    <xsd:import namespace="bc5506aa-be8d-4357-a7c2-3cce8d9607ef"/>
    <xsd:import namespace="c05073d7-cf4f-4cce-92df-e10ec39a09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5506aa-be8d-4357-a7c2-3cce8d9607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d2b34b2-806d-487e-8730-e748792832b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5073d7-cf4f-4cce-92df-e10ec39a097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fd578a6-aefe-4d22-b3b1-fb97556f6cce}" ma:internalName="TaxCatchAll" ma:showField="CatchAllData" ma:web="c05073d7-cf4f-4cce-92df-e10ec39a09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05073d7-cf4f-4cce-92df-e10ec39a0976" xsi:nil="true"/>
    <lcf76f155ced4ddcb4097134ff3c332f xmlns="bc5506aa-be8d-4357-a7c2-3cce8d9607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7BF35A9-8B1F-41DB-89A1-B17C35F409DC}"/>
</file>

<file path=customXml/itemProps2.xml><?xml version="1.0" encoding="utf-8"?>
<ds:datastoreItem xmlns:ds="http://schemas.openxmlformats.org/officeDocument/2006/customXml" ds:itemID="{86BEDEA6-2EC8-455F-86E8-7E0E1D2E600A}"/>
</file>

<file path=customXml/itemProps3.xml><?xml version="1.0" encoding="utf-8"?>
<ds:datastoreItem xmlns:ds="http://schemas.openxmlformats.org/officeDocument/2006/customXml" ds:itemID="{887A1737-CEC8-445B-A9C3-65D1733DAD5A}"/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280</TotalTime>
  <Words>99</Words>
  <Application>Microsoft Office PowerPoint</Application>
  <PresentationFormat>Widescreen</PresentationFormat>
  <Paragraphs>26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Arial Black</vt:lpstr>
      <vt:lpstr>Century Gothic</vt:lpstr>
      <vt:lpstr>Wingdings</vt:lpstr>
      <vt:lpstr>Wingdings 3</vt:lpstr>
      <vt:lpstr>Wisp</vt:lpstr>
      <vt:lpstr>Document</vt:lpstr>
      <vt:lpstr>YOUTH WORK IN ACTION  ETBI Youth Work Matters 2024 </vt:lpstr>
      <vt:lpstr>CYS Youth Information Service </vt:lpstr>
      <vt:lpstr>PowerPoint Presentation</vt:lpstr>
      <vt:lpstr>Exam Café’s and Supports </vt:lpstr>
      <vt:lpstr>Thank you for listening  Any questions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YOUTH WORK IN ACTION  ETBI Youth Work Matters 2024</dc:title>
  <dc:creator>Margaret Slattery</dc:creator>
  <cp:lastModifiedBy>Margaret Slattery</cp:lastModifiedBy>
  <cp:revision>9</cp:revision>
  <dcterms:created xsi:type="dcterms:W3CDTF">2024-06-12T08:11:21Z</dcterms:created>
  <dcterms:modified xsi:type="dcterms:W3CDTF">2024-06-12T12:52:12Z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0x010100219E2DBF0B4F2C4E9C4BFAE2025CC6A3</vt:lpwstr>
  </property>
</Properties>
</file>