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63" r:id="rId2"/>
    <p:sldId id="260" r:id="rId3"/>
    <p:sldId id="295" r:id="rId4"/>
    <p:sldId id="29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747C0A-7669-4D0A-B3EA-99C4D2CD85CF}" v="527" dt="2024-06-12T13:57:57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4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urphy" userId="0e5efae4-54f8-461b-81f5-882ada781c49" providerId="ADAL" clId="{B7747C0A-7669-4D0A-B3EA-99C4D2CD85CF}"/>
    <pc:docChg chg="modSld">
      <pc:chgData name="Monica Murphy" userId="0e5efae4-54f8-461b-81f5-882ada781c49" providerId="ADAL" clId="{B7747C0A-7669-4D0A-B3EA-99C4D2CD85CF}" dt="2024-06-12T13:57:57.224" v="526"/>
      <pc:docMkLst>
        <pc:docMk/>
      </pc:docMkLst>
      <pc:sldChg chg="modAnim">
        <pc:chgData name="Monica Murphy" userId="0e5efae4-54f8-461b-81f5-882ada781c49" providerId="ADAL" clId="{B7747C0A-7669-4D0A-B3EA-99C4D2CD85CF}" dt="2024-06-12T13:57:57.224" v="526"/>
        <pc:sldMkLst>
          <pc:docMk/>
          <pc:sldMk cId="292402691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8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82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0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36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3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1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4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6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94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6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5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4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698" r:id="rId6"/>
    <p:sldLayoutId id="2147483694" r:id="rId7"/>
    <p:sldLayoutId id="2147483695" r:id="rId8"/>
    <p:sldLayoutId id="2147483696" r:id="rId9"/>
    <p:sldLayoutId id="2147483697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https://ubu.gov.ie/images/layout/logo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https://ubu.gov.ie/images/layout/logo.png" TargetMode="Externa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" Type="http://schemas.openxmlformats.org/officeDocument/2006/relationships/image" Target="../media/image4.png"/><Relationship Id="rId21" Type="http://schemas.openxmlformats.org/officeDocument/2006/relationships/image" Target="../media/image22.jpeg"/><Relationship Id="rId34" Type="http://schemas.openxmlformats.org/officeDocument/2006/relationships/image" Target="../media/image3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33" Type="http://schemas.openxmlformats.org/officeDocument/2006/relationships/image" Target="https://ubu.gov.ie/images/layout/logo.png" TargetMode="External"/><Relationship Id="rId2" Type="http://schemas.openxmlformats.org/officeDocument/2006/relationships/image" Target="../media/image1.jpeg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31" Type="http://schemas.openxmlformats.org/officeDocument/2006/relationships/image" Target="../media/image32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jpeg"/><Relationship Id="rId8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https://ubu.gov.ie/images/layout/logo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plash of colours on a white surface">
            <a:extLst>
              <a:ext uri="{FF2B5EF4-FFF2-40B4-BE49-F238E27FC236}">
                <a16:creationId xmlns:a16="http://schemas.microsoft.com/office/drawing/2014/main" id="{13DFB5C7-A769-826A-6C5F-1D5506581B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397" b="22603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pic>
        <p:nvPicPr>
          <p:cNvPr id="5" name="Picture 2" descr="Image result for youth work ireland louth logo">
            <a:extLst>
              <a:ext uri="{FF2B5EF4-FFF2-40B4-BE49-F238E27FC236}">
                <a16:creationId xmlns:a16="http://schemas.microsoft.com/office/drawing/2014/main" id="{82B1C0BB-EA1E-1CDC-80FB-4961C7A01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716" y="0"/>
            <a:ext cx="423862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295F942-AABE-CB34-BFA8-95A72347A48A}"/>
              </a:ext>
            </a:extLst>
          </p:cNvPr>
          <p:cNvSpPr txBox="1">
            <a:spLocks/>
          </p:cNvSpPr>
          <p:nvPr/>
        </p:nvSpPr>
        <p:spPr>
          <a:xfrm>
            <a:off x="7813964" y="3429000"/>
            <a:ext cx="4224916" cy="1232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IE" dirty="0"/>
              <a:t> Pre-Apprenticeship Taster Programme</a:t>
            </a:r>
          </a:p>
        </p:txBody>
      </p:sp>
      <p:pic>
        <p:nvPicPr>
          <p:cNvPr id="7" name="Picture 2" descr="About | UBU">
            <a:extLst>
              <a:ext uri="{FF2B5EF4-FFF2-40B4-BE49-F238E27FC236}">
                <a16:creationId xmlns:a16="http://schemas.microsoft.com/office/drawing/2014/main" id="{2570F417-E2AF-E5BA-C3C5-109CF6F8F904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988" y="4972620"/>
            <a:ext cx="2155455" cy="137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Image result for lmetb logo">
            <a:extLst>
              <a:ext uri="{FF2B5EF4-FFF2-40B4-BE49-F238E27FC236}">
                <a16:creationId xmlns:a16="http://schemas.microsoft.com/office/drawing/2014/main" id="{3404FBC6-4F45-D6FD-B67E-938EA12C5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534" y="4972620"/>
            <a:ext cx="2849547" cy="15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49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plash of colours on a white surface">
            <a:extLst>
              <a:ext uri="{FF2B5EF4-FFF2-40B4-BE49-F238E27FC236}">
                <a16:creationId xmlns:a16="http://schemas.microsoft.com/office/drawing/2014/main" id="{F26599C5-24EE-2A0F-C760-375DE71A4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6000"/>
          </a:blip>
          <a:srcRect t="2397" b="22603"/>
          <a:stretch/>
        </p:blipFill>
        <p:spPr>
          <a:xfrm>
            <a:off x="20" y="10"/>
            <a:ext cx="12191982" cy="6857990"/>
          </a:xfrm>
          <a:prstGeom prst="rect">
            <a:avLst/>
          </a:prstGeom>
        </p:spPr>
      </p:pic>
      <p:pic>
        <p:nvPicPr>
          <p:cNvPr id="5" name="Picture 4" descr="A logo with colorful leaves&#10;&#10;Description automatically generated">
            <a:extLst>
              <a:ext uri="{FF2B5EF4-FFF2-40B4-BE49-F238E27FC236}">
                <a16:creationId xmlns:a16="http://schemas.microsoft.com/office/drawing/2014/main" id="{B8F008E6-CB45-129D-D7D0-14B2C7D78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371" y="203155"/>
            <a:ext cx="2008369" cy="949758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49A132-547B-B7A7-D521-ABBE99FD51A6}"/>
              </a:ext>
            </a:extLst>
          </p:cNvPr>
          <p:cNvSpPr txBox="1"/>
          <p:nvPr/>
        </p:nvSpPr>
        <p:spPr>
          <a:xfrm>
            <a:off x="1828800" y="1273629"/>
            <a:ext cx="10363180" cy="5398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r>
              <a:rPr lang="en-IE" sz="40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</a:t>
            </a:r>
            <a:r>
              <a:rPr lang="en-IE" sz="40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uctions</a:t>
            </a:r>
          </a:p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r>
              <a:rPr lang="en-IE" sz="40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Pre apprenticeship Taster Programme </a:t>
            </a:r>
          </a:p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r>
              <a:rPr lang="en-IE" sz="40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Objectives </a:t>
            </a:r>
            <a:endParaRPr lang="en-IE" sz="4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r>
              <a:rPr lang="en-IE" sz="40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Funding </a:t>
            </a:r>
          </a:p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r>
              <a:rPr lang="en-IE" sz="40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the programme entailed </a:t>
            </a:r>
          </a:p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r>
              <a:rPr lang="en-IE" sz="40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Outcomes</a:t>
            </a:r>
            <a:endParaRPr lang="en-IE" sz="4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endParaRPr lang="en-IE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6000"/>
              </a:lnSpc>
              <a:spcAft>
                <a:spcPts val="800"/>
              </a:spcAft>
            </a:pPr>
            <a:r>
              <a:rPr lang="en-IE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pic>
        <p:nvPicPr>
          <p:cNvPr id="3" name="Picture 2" descr="About | UBU">
            <a:extLst>
              <a:ext uri="{FF2B5EF4-FFF2-40B4-BE49-F238E27FC236}">
                <a16:creationId xmlns:a16="http://schemas.microsoft.com/office/drawing/2014/main" id="{9CA33158-605D-9080-F296-F3F46FC1D7C1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679" y="5780011"/>
            <a:ext cx="1010508" cy="64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Image result for lmetb logo">
            <a:extLst>
              <a:ext uri="{FF2B5EF4-FFF2-40B4-BE49-F238E27FC236}">
                <a16:creationId xmlns:a16="http://schemas.microsoft.com/office/drawing/2014/main" id="{AFC8576F-FC4A-7CBF-CF11-ADE2763BD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003" y="5780011"/>
            <a:ext cx="1335907" cy="72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986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plash of colours on a white surface">
            <a:extLst>
              <a:ext uri="{FF2B5EF4-FFF2-40B4-BE49-F238E27FC236}">
                <a16:creationId xmlns:a16="http://schemas.microsoft.com/office/drawing/2014/main" id="{F26599C5-24EE-2A0F-C760-375DE71A4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6000"/>
          </a:blip>
          <a:srcRect t="2397" b="22603"/>
          <a:stretch/>
        </p:blipFill>
        <p:spPr>
          <a:xfrm>
            <a:off x="20" y="10"/>
            <a:ext cx="12191982" cy="6857990"/>
          </a:xfrm>
          <a:prstGeom prst="rect">
            <a:avLst/>
          </a:prstGeom>
        </p:spPr>
      </p:pic>
      <p:pic>
        <p:nvPicPr>
          <p:cNvPr id="5" name="Picture 4" descr="A logo with colorful leaves&#10;&#10;Description automatically generated">
            <a:extLst>
              <a:ext uri="{FF2B5EF4-FFF2-40B4-BE49-F238E27FC236}">
                <a16:creationId xmlns:a16="http://schemas.microsoft.com/office/drawing/2014/main" id="{B8F008E6-CB45-129D-D7D0-14B2C7D78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371" y="203155"/>
            <a:ext cx="2008369" cy="949758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49A132-547B-B7A7-D521-ABBE99FD51A6}"/>
              </a:ext>
            </a:extLst>
          </p:cNvPr>
          <p:cNvSpPr txBox="1"/>
          <p:nvPr/>
        </p:nvSpPr>
        <p:spPr>
          <a:xfrm>
            <a:off x="1828800" y="1273629"/>
            <a:ext cx="10363180" cy="1114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16000"/>
              </a:lnSpc>
              <a:buFont typeface="Symbol" panose="05050102010706020507" pitchFamily="18" charset="2"/>
              <a:buChar char=""/>
            </a:pPr>
            <a:endParaRPr lang="en-IE" sz="18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6000"/>
              </a:lnSpc>
              <a:spcAft>
                <a:spcPts val="800"/>
              </a:spcAft>
            </a:pPr>
            <a:r>
              <a:rPr lang="en-IE" sz="18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3D83EC-274F-5CD2-FC21-1F45FF77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847" y="719579"/>
            <a:ext cx="6211185" cy="771751"/>
          </a:xfrm>
        </p:spPr>
        <p:txBody>
          <a:bodyPr>
            <a:normAutofit fontScale="90000"/>
          </a:bodyPr>
          <a:lstStyle/>
          <a:p>
            <a:r>
              <a:rPr lang="en-IE" dirty="0"/>
              <a:t>Highlights from the 8 week programme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0C33E15-36C4-0782-A6A1-7E1D8DD65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08" y="1802044"/>
            <a:ext cx="2956953" cy="393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7">
            <a:extLst>
              <a:ext uri="{FF2B5EF4-FFF2-40B4-BE49-F238E27FC236}">
                <a16:creationId xmlns:a16="http://schemas.microsoft.com/office/drawing/2014/main" id="{1D9C80EB-F2A9-0DA7-8E80-AF94CA6FE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3" y="1412085"/>
            <a:ext cx="4445542" cy="444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AC45102A-9115-CE70-E187-06FFF204A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731" y="1707932"/>
            <a:ext cx="2951100" cy="393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C32380F0-5192-107F-7FF7-7EE57622A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402" y="1737915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CD0194A0-17D8-DF1C-718D-1DF0A6E0A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402" y="1627784"/>
            <a:ext cx="3051000" cy="40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C3D12F8E-D92C-3AA4-1C97-CE6C01583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493" y="1862850"/>
            <a:ext cx="4944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DFD08DD3-77DF-6F90-B864-C423DA1EA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278" y="1612096"/>
            <a:ext cx="5612677" cy="420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7FE25DED-B915-B8A2-E192-84AD9751D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43" y="1753603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>
            <a:extLst>
              <a:ext uri="{FF2B5EF4-FFF2-40B4-BE49-F238E27FC236}">
                <a16:creationId xmlns:a16="http://schemas.microsoft.com/office/drawing/2014/main" id="{55DF6FC5-81DB-2B9B-2854-B4A5FAEB2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104" y="1862850"/>
            <a:ext cx="2801357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6A2E4939-0BE1-357F-7658-D75C1B5CE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763" y="1847715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C0703D61-4D41-4A6A-7759-335F631EA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731" y="1737030"/>
            <a:ext cx="3603173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>
            <a:extLst>
              <a:ext uri="{FF2B5EF4-FFF2-40B4-BE49-F238E27FC236}">
                <a16:creationId xmlns:a16="http://schemas.microsoft.com/office/drawing/2014/main" id="{8D9F7517-6E50-C020-4E2E-9D51B1F88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427" y="1753603"/>
            <a:ext cx="2889000" cy="38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01A6752A-4FA0-5CEE-98E2-23FC79120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802" y="1753603"/>
            <a:ext cx="2835000" cy="37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A437AF3A-B6D2-A221-7F70-F76E25575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958" y="1798310"/>
            <a:ext cx="2943000" cy="39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E21F436D-D79E-9A0B-A78D-5839EDDAE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927" y="1794663"/>
            <a:ext cx="4992000" cy="37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0ED51B96-2F16-00C9-979E-BCDBD10A5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666" y="1701007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>
            <a:extLst>
              <a:ext uri="{FF2B5EF4-FFF2-40B4-BE49-F238E27FC236}">
                <a16:creationId xmlns:a16="http://schemas.microsoft.com/office/drawing/2014/main" id="{B0E0536B-AF8C-66EE-6B7D-078934EFE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169" y="1579909"/>
            <a:ext cx="4627801" cy="38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2">
            <a:extLst>
              <a:ext uri="{FF2B5EF4-FFF2-40B4-BE49-F238E27FC236}">
                <a16:creationId xmlns:a16="http://schemas.microsoft.com/office/drawing/2014/main" id="{AF3FFFA4-456E-2A1A-3380-7357513F5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78" y="1677956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08C9B662-7F10-149B-F7B9-0DE968750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61" y="1847715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">
            <a:extLst>
              <a:ext uri="{FF2B5EF4-FFF2-40B4-BE49-F238E27FC236}">
                <a16:creationId xmlns:a16="http://schemas.microsoft.com/office/drawing/2014/main" id="{D9F6BA52-AE46-2CF2-F371-ADC6B8DBD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9" y="1757250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">
            <a:extLst>
              <a:ext uri="{FF2B5EF4-FFF2-40B4-BE49-F238E27FC236}">
                <a16:creationId xmlns:a16="http://schemas.microsoft.com/office/drawing/2014/main" id="{0533ADFA-7FB8-1695-B14B-7B0D6EB20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047" y="1775833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309C927F-F76E-F643-C85F-175F0C403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127" y="1677956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663FC73C-096F-ED4A-7A0B-C4C5444B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385" y="1725295"/>
            <a:ext cx="6058953" cy="393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EE6F488A-CDA8-F39C-E8C6-D148D0F23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871" y="1739810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">
            <a:extLst>
              <a:ext uri="{FF2B5EF4-FFF2-40B4-BE49-F238E27FC236}">
                <a16:creationId xmlns:a16="http://schemas.microsoft.com/office/drawing/2014/main" id="{BDA9F6F4-9225-E08A-A1A6-7F3470A96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100" y="1633909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9F256299-A988-F7EF-BC7A-6A378F281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59" y="1916344"/>
            <a:ext cx="2781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" name="Picture 3">
            <a:extLst>
              <a:ext uri="{FF2B5EF4-FFF2-40B4-BE49-F238E27FC236}">
                <a16:creationId xmlns:a16="http://schemas.microsoft.com/office/drawing/2014/main" id="{180E7AEB-B323-57C5-1E78-25AEF8B47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12" y="1910625"/>
            <a:ext cx="4944000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" name="Picture 2">
            <a:extLst>
              <a:ext uri="{FF2B5EF4-FFF2-40B4-BE49-F238E27FC236}">
                <a16:creationId xmlns:a16="http://schemas.microsoft.com/office/drawing/2014/main" id="{F9C91C18-D515-C23D-F9E7-0C058193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487" y="1392750"/>
            <a:ext cx="3818844" cy="509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>
            <a:extLst>
              <a:ext uri="{FF2B5EF4-FFF2-40B4-BE49-F238E27FC236}">
                <a16:creationId xmlns:a16="http://schemas.microsoft.com/office/drawing/2014/main" id="{BB67F000-EF0C-E0E5-F0DF-4AFED2454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263" y="1845530"/>
            <a:ext cx="6518067" cy="488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bout | UBU">
            <a:extLst>
              <a:ext uri="{FF2B5EF4-FFF2-40B4-BE49-F238E27FC236}">
                <a16:creationId xmlns:a16="http://schemas.microsoft.com/office/drawing/2014/main" id="{A83CFE16-F782-DF9B-3A51-B20DCFC2E953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952" y="5946538"/>
            <a:ext cx="1010508" cy="64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Image result for lmetb logo">
            <a:extLst>
              <a:ext uri="{FF2B5EF4-FFF2-40B4-BE49-F238E27FC236}">
                <a16:creationId xmlns:a16="http://schemas.microsoft.com/office/drawing/2014/main" id="{655C5A7B-D5A5-7085-0CB8-C6E137B07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276" y="5946538"/>
            <a:ext cx="1335907" cy="72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0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500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0"/>
                            </p:stCondLst>
                            <p:childTnLst>
                              <p:par>
                                <p:cTn id="50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0"/>
                            </p:stCondLst>
                            <p:childTnLst>
                              <p:par>
                                <p:cTn id="55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0"/>
                            </p:stCondLst>
                            <p:childTnLst>
                              <p:par>
                                <p:cTn id="59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1500"/>
                            </p:stCondLst>
                            <p:childTnLst>
                              <p:par>
                                <p:cTn id="64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0"/>
                            </p:stCondLst>
                            <p:childTnLst>
                              <p:par>
                                <p:cTn id="68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500"/>
                            </p:stCondLst>
                            <p:childTnLst>
                              <p:par>
                                <p:cTn id="73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9000"/>
                            </p:stCondLst>
                            <p:childTnLst>
                              <p:par>
                                <p:cTn id="77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1500"/>
                            </p:stCondLst>
                            <p:childTnLst>
                              <p:par>
                                <p:cTn id="82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4000"/>
                            </p:stCondLst>
                            <p:childTnLst>
                              <p:par>
                                <p:cTn id="86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6500"/>
                            </p:stCondLst>
                            <p:childTnLst>
                              <p:par>
                                <p:cTn id="9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000"/>
                            </p:stCondLst>
                            <p:childTnLst>
                              <p:par>
                                <p:cTn id="95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1500"/>
                            </p:stCondLst>
                            <p:childTnLst>
                              <p:par>
                                <p:cTn id="100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4000"/>
                            </p:stCondLst>
                            <p:childTnLst>
                              <p:par>
                                <p:cTn id="104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6500"/>
                            </p:stCondLst>
                            <p:childTnLst>
                              <p:par>
                                <p:cTn id="109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9000"/>
                            </p:stCondLst>
                            <p:childTnLst>
                              <p:par>
                                <p:cTn id="113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1500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2000"/>
                            </p:stCondLst>
                            <p:childTnLst>
                              <p:par>
                                <p:cTn id="122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4500"/>
                            </p:stCondLst>
                            <p:childTnLst>
                              <p:par>
                                <p:cTn id="127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67000"/>
                            </p:stCondLst>
                            <p:childTnLst>
                              <p:par>
                                <p:cTn id="131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9500"/>
                            </p:stCondLst>
                            <p:childTnLst>
                              <p:par>
                                <p:cTn id="136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2000"/>
                            </p:stCondLst>
                            <p:childTnLst>
                              <p:par>
                                <p:cTn id="140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4500"/>
                            </p:stCondLst>
                            <p:childTnLst>
                              <p:par>
                                <p:cTn id="145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7000"/>
                            </p:stCondLst>
                            <p:childTnLst>
                              <p:par>
                                <p:cTn id="149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9500"/>
                            </p:stCondLst>
                            <p:childTnLst>
                              <p:par>
                                <p:cTn id="154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2000"/>
                            </p:stCondLst>
                            <p:childTnLst>
                              <p:par>
                                <p:cTn id="158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84500"/>
                            </p:stCondLst>
                            <p:childTnLst>
                              <p:par>
                                <p:cTn id="163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7000"/>
                            </p:stCondLst>
                            <p:childTnLst>
                              <p:par>
                                <p:cTn id="167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89500"/>
                            </p:stCondLst>
                            <p:childTnLst>
                              <p:par>
                                <p:cTn id="17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90000"/>
                            </p:stCondLst>
                            <p:childTnLst>
                              <p:par>
                                <p:cTn id="176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92500"/>
                            </p:stCondLst>
                            <p:childTnLst>
                              <p:par>
                                <p:cTn id="18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3000"/>
                            </p:stCondLst>
                            <p:childTnLst>
                              <p:par>
                                <p:cTn id="185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95500"/>
                            </p:stCondLst>
                            <p:childTnLst>
                              <p:par>
                                <p:cTn id="190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98000"/>
                            </p:stCondLst>
                            <p:childTnLst>
                              <p:par>
                                <p:cTn id="194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500"/>
                            </p:stCondLst>
                            <p:childTnLst>
                              <p:par>
                                <p:cTn id="199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3000"/>
                            </p:stCondLst>
                            <p:childTnLst>
                              <p:par>
                                <p:cTn id="203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5500"/>
                            </p:stCondLst>
                            <p:childTnLst>
                              <p:par>
                                <p:cTn id="208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08000"/>
                            </p:stCondLst>
                            <p:childTnLst>
                              <p:par>
                                <p:cTn id="212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10500"/>
                            </p:stCondLst>
                            <p:childTnLst>
                              <p:par>
                                <p:cTn id="217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13000"/>
                            </p:stCondLst>
                            <p:childTnLst>
                              <p:par>
                                <p:cTn id="221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15500"/>
                            </p:stCondLst>
                            <p:childTnLst>
                              <p:par>
                                <p:cTn id="226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0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20500"/>
                            </p:stCondLst>
                            <p:childTnLst>
                              <p:par>
                                <p:cTn id="235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23000"/>
                            </p:stCondLst>
                            <p:childTnLst>
                              <p:par>
                                <p:cTn id="239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25500"/>
                            </p:stCondLst>
                            <p:childTnLst>
                              <p:par>
                                <p:cTn id="244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28000"/>
                            </p:stCondLst>
                            <p:childTnLst>
                              <p:par>
                                <p:cTn id="248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30500"/>
                            </p:stCondLst>
                            <p:childTnLst>
                              <p:par>
                                <p:cTn id="253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4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33000"/>
                            </p:stCondLst>
                            <p:childTnLst>
                              <p:par>
                                <p:cTn id="257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plash of colours on a white surface">
            <a:extLst>
              <a:ext uri="{FF2B5EF4-FFF2-40B4-BE49-F238E27FC236}">
                <a16:creationId xmlns:a16="http://schemas.microsoft.com/office/drawing/2014/main" id="{F26599C5-24EE-2A0F-C760-375DE71A4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6000"/>
          </a:blip>
          <a:srcRect t="2397" b="22603"/>
          <a:stretch/>
        </p:blipFill>
        <p:spPr>
          <a:xfrm>
            <a:off x="20" y="10"/>
            <a:ext cx="12191982" cy="6857990"/>
          </a:xfrm>
          <a:prstGeom prst="rect">
            <a:avLst/>
          </a:prstGeom>
        </p:spPr>
      </p:pic>
      <p:pic>
        <p:nvPicPr>
          <p:cNvPr id="5" name="Picture 4" descr="A logo with colorful leaves&#10;&#10;Description automatically generated">
            <a:extLst>
              <a:ext uri="{FF2B5EF4-FFF2-40B4-BE49-F238E27FC236}">
                <a16:creationId xmlns:a16="http://schemas.microsoft.com/office/drawing/2014/main" id="{B8F008E6-CB45-129D-D7D0-14B2C7D78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371" y="203155"/>
            <a:ext cx="2008369" cy="949758"/>
          </a:xfrm>
          <a:prstGeom prst="rect">
            <a:avLst/>
          </a:prstGeom>
          <a:noFill/>
        </p:spPr>
      </p:pic>
      <p:pic>
        <p:nvPicPr>
          <p:cNvPr id="3" name="Picture 2" descr="About | UBU">
            <a:extLst>
              <a:ext uri="{FF2B5EF4-FFF2-40B4-BE49-F238E27FC236}">
                <a16:creationId xmlns:a16="http://schemas.microsoft.com/office/drawing/2014/main" id="{9CA33158-605D-9080-F296-F3F46FC1D7C1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679" y="5780011"/>
            <a:ext cx="1010508" cy="64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Image result for lmetb logo">
            <a:extLst>
              <a:ext uri="{FF2B5EF4-FFF2-40B4-BE49-F238E27FC236}">
                <a16:creationId xmlns:a16="http://schemas.microsoft.com/office/drawing/2014/main" id="{AFC8576F-FC4A-7CBF-CF11-ADE2763BD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003" y="5780011"/>
            <a:ext cx="1335907" cy="72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B4B9AD-2EB4-5EE4-5FD7-00DC171006BA}"/>
              </a:ext>
            </a:extLst>
          </p:cNvPr>
          <p:cNvSpPr/>
          <p:nvPr/>
        </p:nvSpPr>
        <p:spPr>
          <a:xfrm>
            <a:off x="4403196" y="2967335"/>
            <a:ext cx="3385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IE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8823535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E2DBF0B4F2C4E9C4BFAE2025CC6A3" ma:contentTypeVersion="15" ma:contentTypeDescription="Create a new document." ma:contentTypeScope="" ma:versionID="6a90d136e1425b1de5bbaa41484f5a7c">
  <xsd:schema xmlns:xsd="http://www.w3.org/2001/XMLSchema" xmlns:xs="http://www.w3.org/2001/XMLSchema" xmlns:p="http://schemas.microsoft.com/office/2006/metadata/properties" xmlns:ns2="bc5506aa-be8d-4357-a7c2-3cce8d9607ef" xmlns:ns3="c05073d7-cf4f-4cce-92df-e10ec39a0976" targetNamespace="http://schemas.microsoft.com/office/2006/metadata/properties" ma:root="true" ma:fieldsID="4e3f81e94e8cab94eb82c6b11591e2f7" ns2:_="" ns3:_="">
    <xsd:import namespace="bc5506aa-be8d-4357-a7c2-3cce8d9607ef"/>
    <xsd:import namespace="c05073d7-cf4f-4cce-92df-e10ec39a0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506aa-be8d-4357-a7c2-3cce8d960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2b34b2-806d-487e-8730-e74879283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073d7-cf4f-4cce-92df-e10ec39a097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d578a6-aefe-4d22-b3b1-fb97556f6cce}" ma:internalName="TaxCatchAll" ma:showField="CatchAllData" ma:web="c05073d7-cf4f-4cce-92df-e10ec39a09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5073d7-cf4f-4cce-92df-e10ec39a0976" xsi:nil="true"/>
    <lcf76f155ced4ddcb4097134ff3c332f xmlns="bc5506aa-be8d-4357-a7c2-3cce8d960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292B0A-7F2A-4969-BA8C-D698F9BEC08A}"/>
</file>

<file path=customXml/itemProps2.xml><?xml version="1.0" encoding="utf-8"?>
<ds:datastoreItem xmlns:ds="http://schemas.openxmlformats.org/officeDocument/2006/customXml" ds:itemID="{A768DB12-6F30-49A9-A3D0-0BF453851346}"/>
</file>

<file path=customXml/itemProps3.xml><?xml version="1.0" encoding="utf-8"?>
<ds:datastoreItem xmlns:ds="http://schemas.openxmlformats.org/officeDocument/2006/customXml" ds:itemID="{BCE16AB1-9613-44FA-BCA3-E018FDF885AC}"/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30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Neue Haas Grotesk Text Pro</vt:lpstr>
      <vt:lpstr>Symbol</vt:lpstr>
      <vt:lpstr>SwellVTI</vt:lpstr>
      <vt:lpstr>PowerPoint Presentation</vt:lpstr>
      <vt:lpstr>PowerPoint Presentation</vt:lpstr>
      <vt:lpstr>Highlights from the 8 week programme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Murphy</dc:creator>
  <cp:lastModifiedBy>Monica Murphy</cp:lastModifiedBy>
  <cp:revision>3</cp:revision>
  <dcterms:created xsi:type="dcterms:W3CDTF">2024-06-11T20:57:21Z</dcterms:created>
  <dcterms:modified xsi:type="dcterms:W3CDTF">2024-06-12T13:58:00Z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0x010100219E2DBF0B4F2C4E9C4BFAE2025CC6A3</vt:lpwstr>
  </property>
</Properties>
</file>