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6"/>
  </p:notesMasterIdLst>
  <p:handoutMasterIdLst>
    <p:handoutMasterId r:id="rId17"/>
  </p:handoutMasterIdLst>
  <p:sldIdLst>
    <p:sldId id="257" r:id="rId4"/>
    <p:sldId id="258" r:id="rId5"/>
    <p:sldId id="260" r:id="rId6"/>
    <p:sldId id="261" r:id="rId7"/>
    <p:sldId id="262" r:id="rId8"/>
    <p:sldId id="290" r:id="rId9"/>
    <p:sldId id="279" r:id="rId10"/>
    <p:sldId id="291" r:id="rId11"/>
    <p:sldId id="287" r:id="rId12"/>
    <p:sldId id="288" r:id="rId13"/>
    <p:sldId id="292" r:id="rId14"/>
    <p:sldId id="285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60"/>
  </p:normalViewPr>
  <p:slideViewPr>
    <p:cSldViewPr snapToGrid="0">
      <p:cViewPr>
        <p:scale>
          <a:sx n="89" d="100"/>
          <a:sy n="89" d="100"/>
        </p:scale>
        <p:origin x="4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6/11/2024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6/11/2024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6/11/2024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6/11/2024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Roscommon Youth Service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Roscommon LEADER Partnership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32786"/>
          <a:stretch/>
        </p:blipFill>
        <p:spPr>
          <a:xfrm>
            <a:off x="2575090" y="5980734"/>
            <a:ext cx="6340310" cy="8772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5978769"/>
            <a:ext cx="879231" cy="87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Service Aim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97877" y="1934308"/>
            <a:ext cx="11104685" cy="40473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Roscommon Youth </a:t>
            </a:r>
            <a:r>
              <a:rPr lang="en-US" dirty="0" smtClean="0"/>
              <a:t>Service 2, Is a </a:t>
            </a:r>
            <a:r>
              <a:rPr lang="en-US" dirty="0"/>
              <a:t>Roscommon Leader Partnership operated targeted </a:t>
            </a:r>
            <a:r>
              <a:rPr lang="en-US" dirty="0" smtClean="0"/>
              <a:t>UBU youth </a:t>
            </a:r>
            <a:r>
              <a:rPr lang="en-US" dirty="0"/>
              <a:t>service funded through the Galway and Roscommon Education and Training </a:t>
            </a:r>
            <a:r>
              <a:rPr lang="en-US" dirty="0" smtClean="0"/>
              <a:t>Board (GRETB), </a:t>
            </a:r>
            <a:r>
              <a:rPr lang="en-US" dirty="0"/>
              <a:t>by the Department of Children, Equality, Disability, Integration and </a:t>
            </a:r>
            <a:r>
              <a:rPr lang="en-US" dirty="0" smtClean="0"/>
              <a:t>Youth (DECDIY)</a:t>
            </a:r>
          </a:p>
          <a:p>
            <a:pPr marL="0" indent="0" algn="just">
              <a:buNone/>
            </a:pPr>
            <a:r>
              <a:rPr lang="en-US" dirty="0" smtClean="0"/>
              <a:t>The </a:t>
            </a:r>
            <a:r>
              <a:rPr lang="en-US" dirty="0"/>
              <a:t>aim of the service is to provide support for young people living in county Roscommon aged 10-24 years who are at risk of not reaching their full potential due to a variety of factors including but not limited to economic disadvantage, </a:t>
            </a:r>
            <a:r>
              <a:rPr lang="en-US" dirty="0" err="1"/>
              <a:t>marginalisation</a:t>
            </a:r>
            <a:r>
              <a:rPr lang="en-US" dirty="0"/>
              <a:t>, rural isolation, social isolation, metal health concerns, disability etc.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Roscommon Youth Service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Lead by Roscommon LEADER Partnership</a:t>
            </a:r>
            <a:endParaRPr lang="en-US" dirty="0"/>
          </a:p>
          <a:p>
            <a:r>
              <a:rPr lang="en-US" dirty="0" smtClean="0"/>
              <a:t>Mobile Service</a:t>
            </a:r>
          </a:p>
          <a:p>
            <a:r>
              <a:rPr lang="en-US" dirty="0"/>
              <a:t>3</a:t>
            </a:r>
            <a:r>
              <a:rPr lang="en-US" dirty="0" smtClean="0"/>
              <a:t> Youth Service Staff</a:t>
            </a:r>
          </a:p>
          <a:p>
            <a:r>
              <a:rPr lang="en-US" dirty="0" smtClean="0"/>
              <a:t>Line </a:t>
            </a:r>
            <a:r>
              <a:rPr lang="en-US" dirty="0" smtClean="0"/>
              <a:t>Manager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04165" y="3349869"/>
            <a:ext cx="1617816" cy="6481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Linda </a:t>
            </a:r>
            <a:r>
              <a:rPr lang="en-US" sz="1200" dirty="0" err="1" smtClean="0"/>
              <a:t>Davine</a:t>
            </a:r>
            <a:r>
              <a:rPr lang="en-US" sz="1200" dirty="0" smtClean="0"/>
              <a:t>   Line Manager </a:t>
            </a:r>
            <a:endParaRPr lang="en-IE" sz="1200" dirty="0"/>
          </a:p>
        </p:txBody>
      </p:sp>
      <p:pic>
        <p:nvPicPr>
          <p:cNvPr id="11266" name="Picture 2" descr="May be an image of 2 people, drink and indoor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4" t="18765" r="36664" b="39158"/>
          <a:stretch/>
        </p:blipFill>
        <p:spPr bwMode="auto">
          <a:xfrm>
            <a:off x="9688196" y="1524000"/>
            <a:ext cx="1521995" cy="177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679403" y="3328764"/>
            <a:ext cx="1530787" cy="680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Aoife Guihen </a:t>
            </a:r>
          </a:p>
          <a:p>
            <a:pPr algn="ctr"/>
            <a:r>
              <a:rPr lang="en-US" sz="1200" dirty="0" smtClean="0"/>
              <a:t>SYO</a:t>
            </a:r>
            <a:endParaRPr lang="en-IE" sz="1200" dirty="0"/>
          </a:p>
        </p:txBody>
      </p:sp>
      <p:sp>
        <p:nvSpPr>
          <p:cNvPr id="10" name="Rectangle 9"/>
          <p:cNvSpPr/>
          <p:nvPr/>
        </p:nvSpPr>
        <p:spPr>
          <a:xfrm>
            <a:off x="9688196" y="5826956"/>
            <a:ext cx="1521994" cy="67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Isla </a:t>
            </a:r>
            <a:r>
              <a:rPr lang="en-US" sz="1200" dirty="0" err="1" smtClean="0"/>
              <a:t>Gartlan</a:t>
            </a:r>
            <a:endParaRPr lang="en-US" sz="1200" dirty="0" smtClean="0"/>
          </a:p>
          <a:p>
            <a:pPr algn="ctr"/>
            <a:r>
              <a:rPr lang="en-US" sz="1200" dirty="0" smtClean="0"/>
              <a:t>Youth Officer</a:t>
            </a:r>
            <a:endParaRPr lang="en-IE" sz="1200" dirty="0"/>
          </a:p>
        </p:txBody>
      </p:sp>
      <p:sp>
        <p:nvSpPr>
          <p:cNvPr id="12" name="Rectangle 11"/>
          <p:cNvSpPr/>
          <p:nvPr/>
        </p:nvSpPr>
        <p:spPr>
          <a:xfrm>
            <a:off x="6793233" y="5886138"/>
            <a:ext cx="1628748" cy="615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Rachel Glynn </a:t>
            </a:r>
          </a:p>
          <a:p>
            <a:pPr algn="ctr"/>
            <a:r>
              <a:rPr lang="en-US" sz="1200" dirty="0" smtClean="0"/>
              <a:t>Youth Officer </a:t>
            </a:r>
            <a:endParaRPr lang="en-IE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0" b="25347"/>
          <a:stretch/>
        </p:blipFill>
        <p:spPr>
          <a:xfrm>
            <a:off x="6793233" y="4056199"/>
            <a:ext cx="1628748" cy="1723571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93233" y="1547082"/>
            <a:ext cx="1617816" cy="1750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965" y="4056200"/>
            <a:ext cx="1491225" cy="172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of 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Renting community spaces in each area</a:t>
            </a:r>
            <a:endParaRPr lang="en-US" dirty="0"/>
          </a:p>
          <a:p>
            <a:r>
              <a:rPr lang="en-US" dirty="0" smtClean="0"/>
              <a:t>Providing an online option for those unable to attend groups</a:t>
            </a:r>
          </a:p>
          <a:p>
            <a:r>
              <a:rPr lang="en-US" dirty="0" smtClean="0"/>
              <a:t>One to One sessions in a safe and comfortable location for the individual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855" y="-10632"/>
            <a:ext cx="4785946" cy="666310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9058311">
            <a:off x="9741294" y="2144282"/>
            <a:ext cx="1355134" cy="597877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ight Arrow 9"/>
          <p:cNvSpPr/>
          <p:nvPr/>
        </p:nvSpPr>
        <p:spPr>
          <a:xfrm rot="2596774">
            <a:off x="7850818" y="4302807"/>
            <a:ext cx="1355134" cy="597877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ight Arrow 10"/>
          <p:cNvSpPr/>
          <p:nvPr/>
        </p:nvSpPr>
        <p:spPr>
          <a:xfrm rot="3927843">
            <a:off x="8404132" y="1355984"/>
            <a:ext cx="1355134" cy="597877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ight Arrow 11"/>
          <p:cNvSpPr/>
          <p:nvPr/>
        </p:nvSpPr>
        <p:spPr>
          <a:xfrm rot="11575325">
            <a:off x="10285315" y="5427841"/>
            <a:ext cx="1355134" cy="597877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9435491" y="949568"/>
            <a:ext cx="2286000" cy="557433"/>
          </a:xfrm>
        </p:spPr>
        <p:txBody>
          <a:bodyPr/>
          <a:lstStyle/>
          <a:p>
            <a:r>
              <a:rPr lang="en-IE" dirty="0" smtClean="0"/>
              <a:t>Farm Safety </a:t>
            </a:r>
            <a:endParaRPr lang="en-IE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2" b="5882"/>
          <a:stretch>
            <a:fillRect/>
          </a:stretch>
        </p:blipFill>
        <p:spPr/>
      </p:pic>
      <p:pic>
        <p:nvPicPr>
          <p:cNvPr id="22" name="Picture Placeholder 21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9" b="21129"/>
          <a:stretch>
            <a:fillRect/>
          </a:stretch>
        </p:blipFill>
        <p:spPr/>
      </p:pic>
      <p:pic>
        <p:nvPicPr>
          <p:cNvPr id="23" name="Picture Placeholder 22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9" b="21129"/>
          <a:stretch>
            <a:fillRect/>
          </a:stretch>
        </p:blipFill>
        <p:spPr/>
      </p:pic>
      <p:sp>
        <p:nvSpPr>
          <p:cNvPr id="25" name="TextBox 24"/>
          <p:cNvSpPr txBox="1"/>
          <p:nvPr/>
        </p:nvSpPr>
        <p:spPr>
          <a:xfrm>
            <a:off x="9179169" y="2321169"/>
            <a:ext cx="2919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Farm Safety training,</a:t>
            </a:r>
          </a:p>
          <a:p>
            <a:r>
              <a:rPr lang="en-IE" dirty="0" smtClean="0"/>
              <a:t>Quads,</a:t>
            </a:r>
          </a:p>
          <a:p>
            <a:r>
              <a:rPr lang="en-IE" dirty="0" smtClean="0"/>
              <a:t>Tractors, </a:t>
            </a:r>
          </a:p>
          <a:p>
            <a:r>
              <a:rPr lang="en-IE" dirty="0" smtClean="0"/>
              <a:t>Slurry Tanks,</a:t>
            </a:r>
          </a:p>
          <a:p>
            <a:r>
              <a:rPr lang="en-IE" dirty="0" smtClean="0"/>
              <a:t>Sheds,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9690468" y="1424354"/>
            <a:ext cx="2286000" cy="2160555"/>
          </a:xfrm>
        </p:spPr>
        <p:txBody>
          <a:bodyPr>
            <a:normAutofit/>
          </a:bodyPr>
          <a:lstStyle/>
          <a:p>
            <a:r>
              <a:rPr lang="en-IE" dirty="0" smtClean="0"/>
              <a:t>Young Farmers Development Day </a:t>
            </a:r>
            <a:endParaRPr lang="en-IE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" r="1225"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" r="1225"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r="181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66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Erasmus+ </a:t>
            </a:r>
            <a:r>
              <a:rPr lang="en-US" dirty="0" smtClean="0"/>
              <a:t>– Youth Mobility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E" b="1" dirty="0" smtClean="0"/>
              <a:t>€ 97,732.00</a:t>
            </a:r>
          </a:p>
          <a:p>
            <a:r>
              <a:rPr lang="en-US" b="1" dirty="0" smtClean="0"/>
              <a:t>Erasmus key topics – </a:t>
            </a:r>
            <a:r>
              <a:rPr lang="en-IE" dirty="0" smtClean="0"/>
              <a:t>Youth, Employability &amp; Disabilities</a:t>
            </a:r>
          </a:p>
          <a:p>
            <a:r>
              <a:rPr lang="en-US" dirty="0"/>
              <a:t>The group consists of young people , including those with an Intellectual Disability who are between the ages of 18 and 24 years </a:t>
            </a:r>
            <a:endParaRPr lang="en-IE" dirty="0"/>
          </a:p>
          <a:p>
            <a:endParaRPr lang="en-IE" b="1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59073895"/>
              </p:ext>
            </p:extLst>
          </p:nvPr>
        </p:nvGraphicFramePr>
        <p:xfrm>
          <a:off x="6557553" y="1825625"/>
          <a:ext cx="5207727" cy="31004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2973">
                <a:tc>
                  <a:txBody>
                    <a:bodyPr/>
                    <a:lstStyle/>
                    <a:p>
                      <a:r>
                        <a:rPr lang="en-US" dirty="0" smtClean="0"/>
                        <a:t>Country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Partners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973">
                <a:tc>
                  <a:txBody>
                    <a:bodyPr/>
                    <a:lstStyle/>
                    <a:p>
                      <a:r>
                        <a:rPr lang="en-US" dirty="0" smtClean="0"/>
                        <a:t>Ireland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Roscommon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Roscommon LEADER Partnership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973">
                <a:tc>
                  <a:txBody>
                    <a:bodyPr/>
                    <a:lstStyle/>
                    <a:p>
                      <a:r>
                        <a:rPr lang="en-US" dirty="0" smtClean="0"/>
                        <a:t>Greece 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Crete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OLOKLIROSI 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699">
                <a:tc>
                  <a:txBody>
                    <a:bodyPr/>
                    <a:lstStyle/>
                    <a:p>
                      <a:r>
                        <a:rPr lang="en-US" dirty="0" smtClean="0"/>
                        <a:t>Spain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Lucena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Amigos de Europa 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8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66213" y="421594"/>
            <a:ext cx="2689101" cy="2937068"/>
          </a:xfrm>
        </p:spPr>
        <p:txBody>
          <a:bodyPr/>
          <a:lstStyle/>
          <a:p>
            <a:r>
              <a:rPr lang="en-IE" dirty="0" smtClean="0"/>
              <a:t>Youth exchange</a:t>
            </a:r>
            <a:endParaRPr lang="en-IE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r="18125"/>
          <a:stretch>
            <a:fillRect/>
          </a:stretch>
        </p:blipFill>
        <p:spPr>
          <a:xfrm>
            <a:off x="796832" y="967440"/>
            <a:ext cx="3889467" cy="457200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r="1261"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r="12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990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988" y="296008"/>
            <a:ext cx="10567011" cy="770965"/>
          </a:xfrm>
        </p:spPr>
        <p:txBody>
          <a:bodyPr>
            <a:normAutofit/>
          </a:bodyPr>
          <a:lstStyle/>
          <a:p>
            <a:r>
              <a:rPr lang="en-US" dirty="0" smtClean="0"/>
              <a:t>Erasmus+ – </a:t>
            </a:r>
            <a:r>
              <a:rPr lang="en-US" dirty="0" smtClean="0"/>
              <a:t>ACORN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647" y="1304365"/>
            <a:ext cx="10999694" cy="5061601"/>
          </a:xfrm>
        </p:spPr>
        <p:txBody>
          <a:bodyPr>
            <a:normAutofit/>
          </a:bodyPr>
          <a:lstStyle/>
          <a:p>
            <a:r>
              <a:rPr lang="en-IE" b="1" dirty="0" smtClean="0"/>
              <a:t>€ 250,000 ACORN  October 2022 - October 2024</a:t>
            </a:r>
          </a:p>
          <a:p>
            <a:r>
              <a:rPr lang="en-US" dirty="0"/>
              <a:t>Activating Young Rural Development (ACORN) is a landmark project for European Year of Youth 2022 which will develop a new suite of resources including a transferable mechanism for youth inclusive rural development in Europe. </a:t>
            </a:r>
          </a:p>
          <a:p>
            <a:r>
              <a:rPr lang="en-US" dirty="0"/>
              <a:t>Championed by partners in four European regions during the lifetime of the project, ACORN will engage, empower and inspire rural young people to become active citizens, co-creators and </a:t>
            </a:r>
            <a:r>
              <a:rPr lang="en-US" dirty="0" err="1"/>
              <a:t>implementors</a:t>
            </a:r>
            <a:r>
              <a:rPr lang="en-US" dirty="0"/>
              <a:t> of rural development initiatives. </a:t>
            </a:r>
          </a:p>
          <a:p>
            <a:r>
              <a:rPr lang="en-US" b="1" dirty="0" smtClean="0"/>
              <a:t>Malta</a:t>
            </a:r>
            <a:r>
              <a:rPr lang="en-US" b="1" dirty="0" smtClean="0"/>
              <a:t>, Slovenia, Spain, Denmark and Ireland</a:t>
            </a:r>
          </a:p>
          <a:p>
            <a:pPr marL="0" indent="0">
              <a:buNone/>
            </a:pPr>
            <a:endParaRPr lang="en-IE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812" y="-99111"/>
            <a:ext cx="4198188" cy="156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520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young people represented the Youth Service </a:t>
            </a:r>
            <a:r>
              <a:rPr lang="en-US" dirty="0"/>
              <a:t>at the National Rural Youth Assembly </a:t>
            </a:r>
            <a:r>
              <a:rPr lang="en-US" dirty="0" smtClean="0"/>
              <a:t>2024</a:t>
            </a:r>
            <a:endParaRPr lang="en-I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29030"/>
          <a:stretch/>
        </p:blipFill>
        <p:spPr>
          <a:xfrm>
            <a:off x="6536871" y="1825624"/>
            <a:ext cx="4252969" cy="3303057"/>
          </a:xfrm>
          <a:prstGeom prst="rect">
            <a:avLst/>
          </a:prstGeom>
        </p:spPr>
      </p:pic>
      <p:pic>
        <p:nvPicPr>
          <p:cNvPr id="1026" name="Picture 2" descr="Image preview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82" y="1825624"/>
            <a:ext cx="4954587" cy="330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7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770965"/>
          </a:xfrm>
        </p:spPr>
        <p:txBody>
          <a:bodyPr/>
          <a:lstStyle/>
          <a:p>
            <a:r>
              <a:rPr lang="en-US" dirty="0" smtClean="0"/>
              <a:t>Erasmus+ – </a:t>
            </a:r>
            <a:r>
              <a:rPr lang="en-US" dirty="0" smtClean="0"/>
              <a:t>PLANET PULSE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647" y="1304365"/>
            <a:ext cx="10999694" cy="5061601"/>
          </a:xfrm>
        </p:spPr>
        <p:txBody>
          <a:bodyPr>
            <a:normAutofit/>
          </a:bodyPr>
          <a:lstStyle/>
          <a:p>
            <a:r>
              <a:rPr lang="en-IE" b="1" dirty="0" smtClean="0"/>
              <a:t>€ </a:t>
            </a:r>
            <a:r>
              <a:rPr lang="en-IE" b="1" dirty="0" smtClean="0"/>
              <a:t>250,000 Planet Pulse  May 2024 - May 2026</a:t>
            </a:r>
            <a:endParaRPr lang="en-IE" b="1" dirty="0" smtClean="0"/>
          </a:p>
          <a:p>
            <a:r>
              <a:rPr lang="en-IE" dirty="0" smtClean="0"/>
              <a:t>Project </a:t>
            </a:r>
            <a:r>
              <a:rPr lang="en-IE" dirty="0"/>
              <a:t>objective is to confront youth climate anxiety, transforming climate-concerned young people into advocates who are equipped to create change in their communities. </a:t>
            </a:r>
            <a:endParaRPr lang="en-IE" dirty="0" smtClean="0"/>
          </a:p>
          <a:p>
            <a:r>
              <a:rPr lang="en-IE" dirty="0" smtClean="0"/>
              <a:t>Through </a:t>
            </a:r>
            <a:r>
              <a:rPr lang="en-IE" dirty="0"/>
              <a:t>structured, </a:t>
            </a:r>
            <a:r>
              <a:rPr lang="en-IE" dirty="0" smtClean="0"/>
              <a:t>youth-centred </a:t>
            </a:r>
            <a:r>
              <a:rPr lang="en-IE" dirty="0"/>
              <a:t>resources and platforms that address emotional well-being, PULSE is committed to turning apprehension into action, converting a generation anxious about their planet's future into the leaders and decision-makers who will positively shape it. 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Norway</a:t>
            </a:r>
            <a:r>
              <a:rPr lang="en-US" b="1" dirty="0" smtClean="0"/>
              <a:t>, Germany, </a:t>
            </a:r>
            <a:r>
              <a:rPr lang="en-US" b="1" dirty="0" smtClean="0"/>
              <a:t>Slovenia</a:t>
            </a:r>
            <a:r>
              <a:rPr lang="en-US" b="1" dirty="0" smtClean="0"/>
              <a:t>, </a:t>
            </a:r>
            <a:r>
              <a:rPr lang="en-US" b="1" dirty="0" smtClean="0"/>
              <a:t>Denmark and Ireland</a:t>
            </a:r>
          </a:p>
          <a:p>
            <a:pPr marL="0" indent="0">
              <a:buNone/>
            </a:pPr>
            <a:endParaRPr lang="en-IE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710" b="9104"/>
          <a:stretch/>
        </p:blipFill>
        <p:spPr>
          <a:xfrm>
            <a:off x="9129518" y="101868"/>
            <a:ext cx="3062482" cy="194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3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0377" y="2745378"/>
            <a:ext cx="6858002" cy="1828800"/>
          </a:xfrm>
        </p:spPr>
        <p:txBody>
          <a:bodyPr/>
          <a:lstStyle/>
          <a:p>
            <a:r>
              <a:rPr lang="en-US" dirty="0"/>
              <a:t>Thank You 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2786"/>
          <a:stretch/>
        </p:blipFill>
        <p:spPr>
          <a:xfrm>
            <a:off x="2495959" y="6059864"/>
            <a:ext cx="6340310" cy="8772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69" y="6057898"/>
            <a:ext cx="879231" cy="87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0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E2DBF0B4F2C4E9C4BFAE2025CC6A3" ma:contentTypeVersion="15" ma:contentTypeDescription="Create a new document." ma:contentTypeScope="" ma:versionID="6a90d136e1425b1de5bbaa41484f5a7c">
  <xsd:schema xmlns:xsd="http://www.w3.org/2001/XMLSchema" xmlns:xs="http://www.w3.org/2001/XMLSchema" xmlns:p="http://schemas.microsoft.com/office/2006/metadata/properties" xmlns:ns2="bc5506aa-be8d-4357-a7c2-3cce8d9607ef" xmlns:ns3="c05073d7-cf4f-4cce-92df-e10ec39a0976" targetNamespace="http://schemas.microsoft.com/office/2006/metadata/properties" ma:root="true" ma:fieldsID="4e3f81e94e8cab94eb82c6b11591e2f7" ns2:_="" ns3:_="">
    <xsd:import namespace="bc5506aa-be8d-4357-a7c2-3cce8d9607ef"/>
    <xsd:import namespace="c05073d7-cf4f-4cce-92df-e10ec39a0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506aa-be8d-4357-a7c2-3cce8d9607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2b34b2-806d-487e-8730-e74879283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073d7-cf4f-4cce-92df-e10ec39a097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fd578a6-aefe-4d22-b3b1-fb97556f6cce}" ma:internalName="TaxCatchAll" ma:showField="CatchAllData" ma:web="c05073d7-cf4f-4cce-92df-e10ec39a09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5073d7-cf4f-4cce-92df-e10ec39a0976" xsi:nil="true"/>
    <lcf76f155ced4ddcb4097134ff3c332f xmlns="bc5506aa-be8d-4357-a7c2-3cce8d9607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088832-C0B7-4F4D-8FFF-5FE073B646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8A6516-A67A-4044-AAAB-91D402E329E4}"/>
</file>

<file path=customXml/itemProps3.xml><?xml version="1.0" encoding="utf-8"?>
<ds:datastoreItem xmlns:ds="http://schemas.openxmlformats.org/officeDocument/2006/customXml" ds:itemID="{D76B47C5-1999-4EE4-8C7D-06F81C18298C}"/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900</TotalTime>
  <Words>450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Segoe Print</vt:lpstr>
      <vt:lpstr>Nature Illustration 16x9</vt:lpstr>
      <vt:lpstr>Roscommon Youth Service 2</vt:lpstr>
      <vt:lpstr>Service Aim</vt:lpstr>
      <vt:lpstr>Roscommon Youth Service 2</vt:lpstr>
      <vt:lpstr>Areas of work</vt:lpstr>
      <vt:lpstr>Farm Safety </vt:lpstr>
      <vt:lpstr>Young Farmers Development Day </vt:lpstr>
      <vt:lpstr>Erasmus+ – Youth Mobility</vt:lpstr>
      <vt:lpstr>Youth exchange</vt:lpstr>
      <vt:lpstr>Erasmus+ – ACORN</vt:lpstr>
      <vt:lpstr>One young people represented the Youth Service at the National Rural Youth Assembly 2024</vt:lpstr>
      <vt:lpstr>Erasmus+ – PLANET PULSE</vt:lpstr>
      <vt:lpstr>Thank You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Roscommon Youth Service 2</dc:title>
  <dc:creator>Aoife Guihen</dc:creator>
  <cp:lastModifiedBy>Aoife Guihen</cp:lastModifiedBy>
  <cp:revision>51</cp:revision>
  <cp:lastPrinted>2024-06-11T15:06:13Z</cp:lastPrinted>
  <dcterms:created xsi:type="dcterms:W3CDTF">2022-09-15T10:10:23Z</dcterms:created>
  <dcterms:modified xsi:type="dcterms:W3CDTF">2024-06-11T15:35:57Z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0x010100219E2DBF0B4F2C4E9C4BFAE2025CC6A3</vt:lpwstr>
  </property>
</Properties>
</file>