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2" Type="http://schemas.openxmlformats.org/officeDocument/2006/relationships/custom-properties" Target="docProps/custom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6858000" cx="12192000"/>
  <p:notesSz cx="6858000" cy="9144000"/>
  <p:embeddedFontLst>
    <p:embeddedFont>
      <p:font typeface="Roboto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Roboto-boldItalic.fntdata"/><Relationship Id="rId8" Type="http://schemas.openxmlformats.org/officeDocument/2006/relationships/slide" Target="slides/slide4.xml"/><Relationship Id="rId3" Type="http://schemas.openxmlformats.org/officeDocument/2006/relationships/slideMaster" Target="slideMasters/slideMaster1.xml"/><Relationship Id="rId12" Type="http://schemas.openxmlformats.org/officeDocument/2006/relationships/font" Target="fonts/Roboto-italic.fntdata"/><Relationship Id="rId7" Type="http://schemas.openxmlformats.org/officeDocument/2006/relationships/slide" Target="slides/slide3.xml"/><Relationship Id="rId2" Type="http://schemas.openxmlformats.org/officeDocument/2006/relationships/presProps" Target="presProps.xml"/><Relationship Id="rId16" Type="http://schemas.openxmlformats.org/officeDocument/2006/relationships/customXml" Target="../customXml/item3.xml"/><Relationship Id="rId11" Type="http://schemas.openxmlformats.org/officeDocument/2006/relationships/font" Target="fonts/Roboto-bold.fntdata"/><Relationship Id="rId1" Type="http://schemas.openxmlformats.org/officeDocument/2006/relationships/theme" Target="theme/theme2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5" Type="http://schemas.openxmlformats.org/officeDocument/2006/relationships/customXml" Target="../customXml/item2.xml"/><Relationship Id="rId10" Type="http://schemas.openxmlformats.org/officeDocument/2006/relationships/font" Target="fonts/Roboto-regular.fntdata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schemas.openxmlformats.org/officeDocument/2006/relationships/customXml" Target="../customXml/item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183aa82b9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Partnership with KCETB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Research by South East Technological University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Funded by Kilkenny Leader Partnership and County Carlow Development Partnership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g1183aa82b96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Case study was YSK a TYESI funded project in Kilkenny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19 young people engaged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Focus groups and interviews with 10 </a:t>
            </a:r>
            <a:r>
              <a:rPr lang="en-GB"/>
              <a:t>up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Surveys with youth workers engaged in NEETs work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Interview with Youth Officer involved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4" name="Google Shape;94;p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2e496ff05e2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Case study was YSK a TYESI funded project in Kilkenny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19 young people engaged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Focus groups and interviews with 10 up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Surveys with youth workers engaged in NEETs work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Interview with Youth Officer involved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5" name="Google Shape;105;g2e496ff05e2_0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d210b5d3c2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6" name="Google Shape;116;g2d210b5d3c2_0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9" name="Google Shape;129;p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9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1.png"/><Relationship Id="rId8" Type="http://schemas.openxmlformats.org/officeDocument/2006/relationships/image" Target="../media/image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7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7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1.png"/><Relationship Id="rId5" Type="http://schemas.openxmlformats.org/officeDocument/2006/relationships/image" Target="../media/image9.png"/><Relationship Id="rId6" Type="http://schemas.openxmlformats.org/officeDocument/2006/relationships/image" Target="../media/image3.png"/><Relationship Id="rId7" Type="http://schemas.openxmlformats.org/officeDocument/2006/relationships/image" Target="../media/image2.png"/><Relationship Id="rId8" Type="http://schemas.openxmlformats.org/officeDocument/2006/relationships/image" Target="../media/image1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0" Type="http://schemas.openxmlformats.org/officeDocument/2006/relationships/image" Target="../media/image5.jpg"/><Relationship Id="rId9" Type="http://schemas.openxmlformats.org/officeDocument/2006/relationships/image" Target="../media/image1.png"/><Relationship Id="rId5" Type="http://schemas.openxmlformats.org/officeDocument/2006/relationships/image" Target="../media/image3.png"/><Relationship Id="rId6" Type="http://schemas.openxmlformats.org/officeDocument/2006/relationships/hyperlink" Target="https://kcetb.ie/wp-content/uploads/2024/03/report.pdf" TargetMode="External"/><Relationship Id="rId7" Type="http://schemas.openxmlformats.org/officeDocument/2006/relationships/hyperlink" Target="https://kcetb.ie/wp-content/uploads/2024/03/report.pdf" TargetMode="External"/><Relationship Id="rId8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699610">
            <a:off x="1638498" y="252391"/>
            <a:ext cx="1644704" cy="1115717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122397">
            <a:off x="552391" y="1027790"/>
            <a:ext cx="6595293" cy="353159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3"/>
          <p:cNvSpPr txBox="1"/>
          <p:nvPr>
            <p:ph idx="1" type="subTitle"/>
          </p:nvPr>
        </p:nvSpPr>
        <p:spPr>
          <a:xfrm>
            <a:off x="598900" y="5092775"/>
            <a:ext cx="58887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GB" sz="2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Jimmy Ryan &amp; Kate Carroll</a:t>
            </a:r>
            <a:endParaRPr sz="2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GB" sz="2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Foróige, National Youth Development Organisation</a:t>
            </a:r>
            <a:br>
              <a:rPr lang="en-GB" sz="2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i="1" lang="en-GB" sz="1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i="1" sz="15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7" name="Google Shape;87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791399" y="1760774"/>
            <a:ext cx="2735150" cy="2648223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3"/>
          <p:cNvSpPr txBox="1"/>
          <p:nvPr>
            <p:ph type="ctrTitle"/>
          </p:nvPr>
        </p:nvSpPr>
        <p:spPr>
          <a:xfrm>
            <a:off x="1221650" y="1298250"/>
            <a:ext cx="5265900" cy="302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alibri"/>
              <a:buNone/>
            </a:pPr>
            <a:r>
              <a:rPr b="1" lang="en-GB" sz="3500">
                <a:solidFill>
                  <a:srgbClr val="2D448A"/>
                </a:solidFill>
                <a:latin typeface="Roboto"/>
                <a:ea typeface="Roboto"/>
                <a:cs typeface="Roboto"/>
                <a:sym typeface="Roboto"/>
              </a:rPr>
              <a:t>I Feel Like I Am Heard</a:t>
            </a:r>
            <a:endParaRPr b="1" sz="3500">
              <a:solidFill>
                <a:srgbClr val="2D448A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alibri"/>
              <a:buNone/>
            </a:pPr>
            <a:r>
              <a:rPr b="1" lang="en-GB" sz="2000">
                <a:solidFill>
                  <a:srgbClr val="2D448A"/>
                </a:solidFill>
                <a:latin typeface="Roboto"/>
                <a:ea typeface="Roboto"/>
                <a:cs typeface="Roboto"/>
                <a:sym typeface="Roboto"/>
              </a:rPr>
              <a:t>An exploration of good youth work</a:t>
            </a:r>
            <a:endParaRPr b="1" sz="2000">
              <a:solidFill>
                <a:srgbClr val="2D448A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alibri"/>
              <a:buNone/>
            </a:pPr>
            <a:r>
              <a:rPr b="1" lang="en-GB" sz="2000">
                <a:solidFill>
                  <a:srgbClr val="2D448A"/>
                </a:solidFill>
                <a:latin typeface="Roboto"/>
                <a:ea typeface="Roboto"/>
                <a:cs typeface="Roboto"/>
                <a:sym typeface="Roboto"/>
              </a:rPr>
              <a:t>practice with young people who are not</a:t>
            </a:r>
            <a:endParaRPr b="1" sz="2000">
              <a:solidFill>
                <a:srgbClr val="2D448A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alibri"/>
              <a:buNone/>
            </a:pPr>
            <a:r>
              <a:rPr b="1" lang="en-GB" sz="2000">
                <a:solidFill>
                  <a:srgbClr val="2D448A"/>
                </a:solidFill>
                <a:latin typeface="Roboto"/>
                <a:ea typeface="Roboto"/>
                <a:cs typeface="Roboto"/>
                <a:sym typeface="Roboto"/>
              </a:rPr>
              <a:t>in employment, education or training</a:t>
            </a:r>
            <a:endParaRPr b="1" sz="2000">
              <a:solidFill>
                <a:srgbClr val="2D448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9" name="Google Shape;89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598570">
            <a:off x="7313763" y="765248"/>
            <a:ext cx="4015274" cy="5327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699605">
            <a:off x="-125498" y="-72184"/>
            <a:ext cx="1285870" cy="872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/>
          <p:cNvPicPr preferRelativeResize="0"/>
          <p:nvPr/>
        </p:nvPicPr>
        <p:blipFill rotWithShape="1">
          <a:blip r:embed="rId8">
            <a:alphaModFix/>
          </a:blip>
          <a:srcRect b="4113" l="0" r="0" t="0"/>
          <a:stretch/>
        </p:blipFill>
        <p:spPr>
          <a:xfrm>
            <a:off x="210275" y="211975"/>
            <a:ext cx="2274076" cy="84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699598">
            <a:off x="821051" y="5466732"/>
            <a:ext cx="2771673" cy="1880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408785" y="53975"/>
            <a:ext cx="1492265" cy="1444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-155638">
            <a:off x="283600" y="289074"/>
            <a:ext cx="4275976" cy="974625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4"/>
          <p:cNvSpPr txBox="1"/>
          <p:nvPr>
            <p:ph type="title"/>
          </p:nvPr>
        </p:nvSpPr>
        <p:spPr>
          <a:xfrm>
            <a:off x="503750" y="242525"/>
            <a:ext cx="5527500" cy="106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400"/>
              <a:buFont typeface="Calibri"/>
              <a:buNone/>
            </a:pPr>
            <a:r>
              <a:rPr b="1" lang="en-GB" sz="300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Youth Skills Kilkenny</a:t>
            </a:r>
            <a:endParaRPr b="1" sz="3000">
              <a:solidFill>
                <a:srgbClr val="00206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0" name="Google Shape;100;p14"/>
          <p:cNvSpPr txBox="1"/>
          <p:nvPr>
            <p:ph idx="1" type="body"/>
          </p:nvPr>
        </p:nvSpPr>
        <p:spPr>
          <a:xfrm>
            <a:off x="659650" y="1498800"/>
            <a:ext cx="9510000" cy="490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"/>
              <a:buChar char="•"/>
            </a:pPr>
            <a:r>
              <a:rPr lang="en-GB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Funded by DCEDIY through KCETB </a:t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"/>
              <a:buChar char="•"/>
            </a:pPr>
            <a:r>
              <a:rPr lang="en-GB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NEETs young people ages 15 to 24 years</a:t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"/>
              <a:buChar char="•"/>
            </a:pPr>
            <a:r>
              <a:rPr lang="en-GB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19 young people </a:t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1" name="Google Shape;101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699598">
            <a:off x="7167151" y="1759482"/>
            <a:ext cx="2771673" cy="1880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4" title="Points scored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927688" y="2446875"/>
            <a:ext cx="6973926" cy="431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699598">
            <a:off x="2466451" y="5152707"/>
            <a:ext cx="2771673" cy="1880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699598">
            <a:off x="7343001" y="968182"/>
            <a:ext cx="2771673" cy="1880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408785" y="53975"/>
            <a:ext cx="1492265" cy="1444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-155636">
            <a:off x="130943" y="278259"/>
            <a:ext cx="4754338" cy="974607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5"/>
          <p:cNvSpPr txBox="1"/>
          <p:nvPr>
            <p:ph type="title"/>
          </p:nvPr>
        </p:nvSpPr>
        <p:spPr>
          <a:xfrm>
            <a:off x="503750" y="242525"/>
            <a:ext cx="5527500" cy="106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400"/>
              <a:buFont typeface="Calibri"/>
              <a:buNone/>
            </a:pPr>
            <a:r>
              <a:rPr b="1" lang="en-GB" sz="300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Youth Skills Kilkenny</a:t>
            </a:r>
            <a:endParaRPr b="1" sz="3000">
              <a:solidFill>
                <a:srgbClr val="00206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2" name="Google Shape;112;p15"/>
          <p:cNvSpPr txBox="1"/>
          <p:nvPr>
            <p:ph idx="1" type="body"/>
          </p:nvPr>
        </p:nvSpPr>
        <p:spPr>
          <a:xfrm>
            <a:off x="746000" y="3759400"/>
            <a:ext cx="304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The Youthskills Model</a:t>
            </a:r>
            <a:endParaRPr b="1"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13" name="Google Shape;113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332250" y="1577588"/>
            <a:ext cx="5527500" cy="48713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92378">
            <a:off x="9845062" y="3880358"/>
            <a:ext cx="2167550" cy="2875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1440316">
            <a:off x="-560899" y="5565032"/>
            <a:ext cx="2771673" cy="1880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1440316">
            <a:off x="3707976" y="1432507"/>
            <a:ext cx="2771673" cy="1880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408785" y="53975"/>
            <a:ext cx="1492265" cy="1444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-155638">
            <a:off x="345975" y="504124"/>
            <a:ext cx="4275976" cy="974625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6"/>
          <p:cNvSpPr txBox="1"/>
          <p:nvPr>
            <p:ph type="title"/>
          </p:nvPr>
        </p:nvSpPr>
        <p:spPr>
          <a:xfrm>
            <a:off x="698300" y="507300"/>
            <a:ext cx="5527500" cy="106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400"/>
              <a:buFont typeface="Calibri"/>
              <a:buNone/>
            </a:pPr>
            <a:r>
              <a:rPr b="1" lang="en-GB" sz="250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Case Study</a:t>
            </a:r>
            <a:endParaRPr b="1" sz="3000">
              <a:solidFill>
                <a:srgbClr val="00206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4" name="Google Shape;124;p16"/>
          <p:cNvSpPr txBox="1"/>
          <p:nvPr>
            <p:ph idx="1" type="body"/>
          </p:nvPr>
        </p:nvSpPr>
        <p:spPr>
          <a:xfrm>
            <a:off x="5990525" y="2044500"/>
            <a:ext cx="4315800" cy="37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925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Roboto"/>
              <a:buChar char="★"/>
            </a:pPr>
            <a:r>
              <a:rPr lang="en-GB" sz="1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Unhurried Approach</a:t>
            </a:r>
            <a:endParaRPr sz="1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Roboto"/>
              <a:buChar char="★"/>
            </a:pPr>
            <a:r>
              <a:rPr lang="en-GB" sz="1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Relationally Skilled Worker</a:t>
            </a:r>
            <a:endParaRPr sz="1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Roboto"/>
              <a:buChar char="★"/>
            </a:pPr>
            <a:r>
              <a:rPr lang="en-GB" sz="1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Structured but Fl</a:t>
            </a:r>
            <a:r>
              <a:rPr lang="en-GB" sz="1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exible</a:t>
            </a:r>
            <a:r>
              <a:rPr lang="en-GB" sz="1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Process</a:t>
            </a:r>
            <a:endParaRPr sz="1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Roboto"/>
              <a:buChar char="★"/>
            </a:pPr>
            <a:r>
              <a:rPr lang="en-GB" sz="1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Based on Individual Needs</a:t>
            </a:r>
            <a:endParaRPr sz="1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Roboto"/>
              <a:buChar char="★"/>
            </a:pPr>
            <a:r>
              <a:rPr lang="en-GB" sz="1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Voice of Young Person</a:t>
            </a:r>
            <a:endParaRPr sz="1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Roboto"/>
              <a:buChar char="★"/>
            </a:pPr>
            <a:r>
              <a:rPr lang="en-GB" sz="1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Outreach, Collaboration, Partnership &amp; Interagency Work</a:t>
            </a:r>
            <a:endParaRPr sz="1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Roboto"/>
              <a:buChar char="★"/>
            </a:pPr>
            <a:r>
              <a:rPr lang="en-GB" sz="1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Go the ‘Extra Mile’ to Remove Barriers</a:t>
            </a:r>
            <a:endParaRPr sz="1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25" name="Google Shape;125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64225" y="1670625"/>
            <a:ext cx="4984875" cy="4984875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6"/>
          <p:cNvSpPr txBox="1"/>
          <p:nvPr/>
        </p:nvSpPr>
        <p:spPr>
          <a:xfrm>
            <a:off x="5471325" y="1823025"/>
            <a:ext cx="57510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GB" sz="1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“I Feel Like I Am Heard” </a:t>
            </a:r>
            <a:r>
              <a:rPr b="1" lang="en-GB" sz="1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Research Findings</a:t>
            </a:r>
            <a:endParaRPr b="1" sz="1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699610">
            <a:off x="1793642" y="5213953"/>
            <a:ext cx="1386994" cy="940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699598">
            <a:off x="7010601" y="1065407"/>
            <a:ext cx="2771673" cy="1880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408785" y="53975"/>
            <a:ext cx="1492265" cy="1444823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7"/>
          <p:cNvSpPr txBox="1"/>
          <p:nvPr>
            <p:ph idx="1" type="body"/>
          </p:nvPr>
        </p:nvSpPr>
        <p:spPr>
          <a:xfrm>
            <a:off x="472550" y="3353625"/>
            <a:ext cx="8897400" cy="13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1" lang="en-GB" sz="2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Download report at </a:t>
            </a:r>
            <a:r>
              <a:rPr b="1" lang="en-GB" sz="2500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</a:t>
            </a:r>
            <a:r>
              <a:rPr b="1" lang="en-GB" sz="2500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ww.kcetb.ie</a:t>
            </a:r>
            <a:endParaRPr b="1" sz="1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5" name="Google Shape;135;p1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rot="9906421">
            <a:off x="8971498" y="5444228"/>
            <a:ext cx="3977495" cy="712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592384">
            <a:off x="8197700" y="2044476"/>
            <a:ext cx="2958176" cy="392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699620">
            <a:off x="-40786" y="5762500"/>
            <a:ext cx="1502522" cy="111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7"/>
          <p:cNvPicPr preferRelativeResize="0"/>
          <p:nvPr/>
        </p:nvPicPr>
        <p:blipFill rotWithShape="1">
          <a:blip r:embed="rId10">
            <a:alphaModFix/>
          </a:blip>
          <a:srcRect b="4113" l="0" r="0" t="0"/>
          <a:stretch/>
        </p:blipFill>
        <p:spPr>
          <a:xfrm>
            <a:off x="394550" y="5555076"/>
            <a:ext cx="2416850" cy="89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Violet II">
      <a:dk1>
        <a:srgbClr val="000000"/>
      </a:dk1>
      <a:lt1>
        <a:srgbClr val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19E2DBF0B4F2C4E9C4BFAE2025CC6A3" ma:contentTypeVersion="15" ma:contentTypeDescription="Create a new document." ma:contentTypeScope="" ma:versionID="6a90d136e1425b1de5bbaa41484f5a7c">
  <xsd:schema xmlns:xsd="http://www.w3.org/2001/XMLSchema" xmlns:xs="http://www.w3.org/2001/XMLSchema" xmlns:p="http://schemas.microsoft.com/office/2006/metadata/properties" xmlns:ns2="bc5506aa-be8d-4357-a7c2-3cce8d9607ef" xmlns:ns3="c05073d7-cf4f-4cce-92df-e10ec39a0976" targetNamespace="http://schemas.microsoft.com/office/2006/metadata/properties" ma:root="true" ma:fieldsID="4e3f81e94e8cab94eb82c6b11591e2f7" ns2:_="" ns3:_="">
    <xsd:import namespace="bc5506aa-be8d-4357-a7c2-3cce8d9607ef"/>
    <xsd:import namespace="c05073d7-cf4f-4cce-92df-e10ec39a097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5506aa-be8d-4357-a7c2-3cce8d9607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cd2b34b2-806d-487e-8730-e748792832b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5073d7-cf4f-4cce-92df-e10ec39a0976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4fd578a6-aefe-4d22-b3b1-fb97556f6cce}" ma:internalName="TaxCatchAll" ma:showField="CatchAllData" ma:web="c05073d7-cf4f-4cce-92df-e10ec39a097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05073d7-cf4f-4cce-92df-e10ec39a0976" xsi:nil="true"/>
    <lcf76f155ced4ddcb4097134ff3c332f xmlns="bc5506aa-be8d-4357-a7c2-3cce8d9607e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5789F83-E40E-469A-8354-6DC354EF84AF}"/>
</file>

<file path=customXml/itemProps2.xml><?xml version="1.0" encoding="utf-8"?>
<ds:datastoreItem xmlns:ds="http://schemas.openxmlformats.org/officeDocument/2006/customXml" ds:itemID="{4881810B-8BE6-4455-B8C3-5CEAF7A1ACDE}"/>
</file>

<file path=customXml/itemProps3.xml><?xml version="1.0" encoding="utf-8"?>
<ds:datastoreItem xmlns:ds="http://schemas.openxmlformats.org/officeDocument/2006/customXml" ds:itemID="{385AC808-C21C-463B-A892-B186CD310677}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0x010100219E2DBF0B4F2C4E9C4BFAE2025CC6A3</vt:lpwstr>
  </property>
</Properties>
</file>