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drawing2.xml" ContentType="application/vnd.ms-office.drawingml.diagramDrawing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colors2.xml" ContentType="application/vnd.openxmlformats-officedocument.drawingml.diagramColors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colors1.xml" ContentType="application/vnd.openxmlformats-officedocument.drawingml.diagramCol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8" r:id="rId3"/>
    <p:sldId id="307" r:id="rId4"/>
    <p:sldId id="306" r:id="rId5"/>
    <p:sldId id="273" r:id="rId6"/>
    <p:sldId id="290" r:id="rId7"/>
    <p:sldId id="314" r:id="rId8"/>
    <p:sldId id="317" r:id="rId9"/>
    <p:sldId id="292" r:id="rId10"/>
    <p:sldId id="309" r:id="rId11"/>
    <p:sldId id="311" r:id="rId12"/>
    <p:sldId id="296" r:id="rId13"/>
    <p:sldId id="315" r:id="rId14"/>
    <p:sldId id="316" r:id="rId15"/>
    <p:sldId id="304" r:id="rId16"/>
    <p:sldId id="301" r:id="rId17"/>
    <p:sldId id="302" r:id="rId18"/>
    <p:sldId id="31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AC5A2-0A1A-5A8A-DA29-B5D9FCE3AEA6}" v="5" dt="2022-05-02T11:45:51.236"/>
    <p1510:client id="{65B12C03-4DB4-C650-421D-12827E7E213A}" v="2" dt="2022-10-04T09:00:46.986"/>
    <p1510:client id="{71FBBE85-A593-66C9-CAD6-25B0770243F8}" v="681" dt="2022-04-30T23:38:44.614"/>
    <p1510:client id="{7B5E0C5A-6869-47DE-A488-07FC98A5F389}" v="913" dt="2022-04-28T11:37:07.096"/>
    <p1510:client id="{9726C09E-543F-62F7-9C77-1C3EE45E574A}" v="13" dt="2022-11-11T10:10:28.097"/>
    <p1510:client id="{AC14B5EC-80A3-DB85-957F-818B878E0667}" v="104" dt="2022-04-30T22:28:40.915"/>
    <p1510:client id="{E48C613B-B139-6509-BF79-4D0444FCCD32}" v="878" dt="2022-04-30T21:27:45.990"/>
    <p1510:client id="{EB5FD925-62DF-ECEF-042A-178A9E88201E}" v="598" dt="2022-05-12T15:00:39.248"/>
    <p1510:client id="{ECD4112F-53D3-4706-A00C-FDA2E6B354D8}" v="401" dt="2022-05-11T15:43:11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5D2C48-622E-489A-A060-C6BB29555198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7BDE7919-8DC7-4823-AE9E-30320C9A38FE}">
      <dgm:prSet phldrT="[Text]"/>
      <dgm:spPr/>
      <dgm:t>
        <a:bodyPr/>
        <a:lstStyle/>
        <a:p>
          <a:r>
            <a:rPr lang="en-IE" dirty="0"/>
            <a:t>SSE Process </a:t>
          </a:r>
        </a:p>
      </dgm:t>
    </dgm:pt>
    <dgm:pt modelId="{2BFBF9D6-762A-4F4F-A471-DFE569A210C2}" type="parTrans" cxnId="{16C35406-4937-4085-8B5E-0ACFE25A0FD1}">
      <dgm:prSet/>
      <dgm:spPr/>
      <dgm:t>
        <a:bodyPr/>
        <a:lstStyle/>
        <a:p>
          <a:endParaRPr lang="en-IE"/>
        </a:p>
      </dgm:t>
    </dgm:pt>
    <dgm:pt modelId="{236DD3DA-E176-4277-B7D6-5E971FEAD518}" type="sibTrans" cxnId="{16C35406-4937-4085-8B5E-0ACFE25A0FD1}">
      <dgm:prSet/>
      <dgm:spPr/>
      <dgm:t>
        <a:bodyPr/>
        <a:lstStyle/>
        <a:p>
          <a:endParaRPr lang="en-IE"/>
        </a:p>
      </dgm:t>
    </dgm:pt>
    <dgm:pt modelId="{C2017DD1-859F-4707-8517-BAFDD2450AA4}">
      <dgm:prSet phldrT="[Text]"/>
      <dgm:spPr/>
      <dgm:t>
        <a:bodyPr/>
        <a:lstStyle/>
        <a:p>
          <a:r>
            <a:rPr lang="en-IE" dirty="0"/>
            <a:t>What are we doing to support All/Some/Few?</a:t>
          </a:r>
        </a:p>
      </dgm:t>
    </dgm:pt>
    <dgm:pt modelId="{E7702D34-7793-4BFF-8AD2-6328F8455047}" type="parTrans" cxnId="{30BE5947-6964-4896-A684-D4C12C315259}">
      <dgm:prSet/>
      <dgm:spPr/>
      <dgm:t>
        <a:bodyPr/>
        <a:lstStyle/>
        <a:p>
          <a:endParaRPr lang="en-IE"/>
        </a:p>
      </dgm:t>
    </dgm:pt>
    <dgm:pt modelId="{A635D39C-D0AD-4FC9-86B2-CC45E11FB0C7}" type="sibTrans" cxnId="{30BE5947-6964-4896-A684-D4C12C315259}">
      <dgm:prSet/>
      <dgm:spPr/>
      <dgm:t>
        <a:bodyPr/>
        <a:lstStyle/>
        <a:p>
          <a:endParaRPr lang="en-IE"/>
        </a:p>
      </dgm:t>
    </dgm:pt>
    <dgm:pt modelId="{354D7128-BFEB-4D5F-90A6-EDB16F2A4DDC}">
      <dgm:prSet phldrT="[Text]"/>
      <dgm:spPr/>
      <dgm:t>
        <a:bodyPr/>
        <a:lstStyle/>
        <a:p>
          <a:r>
            <a:rPr lang="en-IE" dirty="0"/>
            <a:t>Audit</a:t>
          </a:r>
        </a:p>
      </dgm:t>
    </dgm:pt>
    <dgm:pt modelId="{ABF00326-B061-4F34-9F17-37B0FC7101BC}" type="parTrans" cxnId="{2C36C9FF-6B35-4BC8-861B-1E3F59837393}">
      <dgm:prSet/>
      <dgm:spPr/>
      <dgm:t>
        <a:bodyPr/>
        <a:lstStyle/>
        <a:p>
          <a:endParaRPr lang="en-IE"/>
        </a:p>
      </dgm:t>
    </dgm:pt>
    <dgm:pt modelId="{0B366308-8876-4903-904B-AC8D6B95CBD3}" type="sibTrans" cxnId="{2C36C9FF-6B35-4BC8-861B-1E3F59837393}">
      <dgm:prSet/>
      <dgm:spPr/>
      <dgm:t>
        <a:bodyPr/>
        <a:lstStyle/>
        <a:p>
          <a:endParaRPr lang="en-IE"/>
        </a:p>
      </dgm:t>
    </dgm:pt>
    <dgm:pt modelId="{2BE56FD7-8D17-4EF8-9A73-1EE4539AD9D9}">
      <dgm:prSet phldrT="[Text]"/>
      <dgm:spPr/>
      <dgm:t>
        <a:bodyPr/>
        <a:lstStyle/>
        <a:p>
          <a:r>
            <a:rPr lang="en-IE" dirty="0"/>
            <a:t>Interventions for students across the continuum</a:t>
          </a:r>
        </a:p>
      </dgm:t>
    </dgm:pt>
    <dgm:pt modelId="{67BD45E4-51AE-43EA-A94B-453A7C86D9C5}" type="parTrans" cxnId="{17F57178-AD89-4917-A27C-E69230F977BD}">
      <dgm:prSet/>
      <dgm:spPr/>
      <dgm:t>
        <a:bodyPr/>
        <a:lstStyle/>
        <a:p>
          <a:endParaRPr lang="en-IE"/>
        </a:p>
      </dgm:t>
    </dgm:pt>
    <dgm:pt modelId="{7DDEACAE-88E2-4C43-8BA4-0C343831AD09}" type="sibTrans" cxnId="{17F57178-AD89-4917-A27C-E69230F977BD}">
      <dgm:prSet/>
      <dgm:spPr/>
      <dgm:t>
        <a:bodyPr/>
        <a:lstStyle/>
        <a:p>
          <a:endParaRPr lang="en-IE"/>
        </a:p>
      </dgm:t>
    </dgm:pt>
    <dgm:pt modelId="{5EF0788D-6826-4B26-B21D-16E2B5C647AB}">
      <dgm:prSet phldrT="[Text]"/>
      <dgm:spPr/>
      <dgm:t>
        <a:bodyPr/>
        <a:lstStyle/>
        <a:p>
          <a:r>
            <a:rPr lang="en-IE" dirty="0"/>
            <a:t>Product</a:t>
          </a:r>
        </a:p>
      </dgm:t>
    </dgm:pt>
    <dgm:pt modelId="{14D1051C-C628-4425-9FC0-C767533A52D4}" type="parTrans" cxnId="{136F9E88-39F4-49F6-AD26-D74834A4D63C}">
      <dgm:prSet/>
      <dgm:spPr/>
      <dgm:t>
        <a:bodyPr/>
        <a:lstStyle/>
        <a:p>
          <a:endParaRPr lang="en-IE"/>
        </a:p>
      </dgm:t>
    </dgm:pt>
    <dgm:pt modelId="{C9CA6EE6-1CB4-442A-8951-6F3CF6544820}" type="sibTrans" cxnId="{136F9E88-39F4-49F6-AD26-D74834A4D63C}">
      <dgm:prSet/>
      <dgm:spPr/>
      <dgm:t>
        <a:bodyPr/>
        <a:lstStyle/>
        <a:p>
          <a:endParaRPr lang="en-IE"/>
        </a:p>
      </dgm:t>
    </dgm:pt>
    <dgm:pt modelId="{E6F1C361-10FF-43A8-886D-A9A43C86C35B}">
      <dgm:prSet phldrT="[Text]"/>
      <dgm:spPr/>
      <dgm:t>
        <a:bodyPr/>
        <a:lstStyle/>
        <a:p>
          <a:r>
            <a:rPr lang="en-IE" dirty="0"/>
            <a:t>Our PM Document summarising provisions available to support the needs of all students </a:t>
          </a:r>
        </a:p>
      </dgm:t>
    </dgm:pt>
    <dgm:pt modelId="{8535BA1B-16E8-40C0-BBE2-8285C6776600}" type="parTrans" cxnId="{5FACEFA2-D033-414A-9FF0-5B1AD6A27CBF}">
      <dgm:prSet/>
      <dgm:spPr/>
      <dgm:t>
        <a:bodyPr/>
        <a:lstStyle/>
        <a:p>
          <a:endParaRPr lang="en-IE"/>
        </a:p>
      </dgm:t>
    </dgm:pt>
    <dgm:pt modelId="{FC684C57-5D40-4156-9224-A68A855C0B68}" type="sibTrans" cxnId="{5FACEFA2-D033-414A-9FF0-5B1AD6A27CBF}">
      <dgm:prSet/>
      <dgm:spPr/>
      <dgm:t>
        <a:bodyPr/>
        <a:lstStyle/>
        <a:p>
          <a:endParaRPr lang="en-IE"/>
        </a:p>
      </dgm:t>
    </dgm:pt>
    <dgm:pt modelId="{FE9F0CF0-9ED1-4D50-BEEE-FA301D1CD6E2}">
      <dgm:prSet phldrT="[Text]"/>
      <dgm:spPr/>
      <dgm:t>
        <a:bodyPr/>
        <a:lstStyle/>
        <a:p>
          <a:r>
            <a:rPr lang="en-IE" dirty="0"/>
            <a:t>Where are the strengths?</a:t>
          </a:r>
        </a:p>
      </dgm:t>
    </dgm:pt>
    <dgm:pt modelId="{7DCC99D2-B08C-4CC7-A3F1-4935FF3FC099}" type="parTrans" cxnId="{7BA6E198-5014-42CA-BB3F-495CBCF39B45}">
      <dgm:prSet/>
      <dgm:spPr/>
      <dgm:t>
        <a:bodyPr/>
        <a:lstStyle/>
        <a:p>
          <a:endParaRPr lang="en-IE"/>
        </a:p>
      </dgm:t>
    </dgm:pt>
    <dgm:pt modelId="{CDF7C464-BE10-4DC4-84F7-872B57E85B1A}" type="sibTrans" cxnId="{7BA6E198-5014-42CA-BB3F-495CBCF39B45}">
      <dgm:prSet/>
      <dgm:spPr/>
      <dgm:t>
        <a:bodyPr/>
        <a:lstStyle/>
        <a:p>
          <a:endParaRPr lang="en-IE"/>
        </a:p>
      </dgm:t>
    </dgm:pt>
    <dgm:pt modelId="{704672A4-8A27-426E-A313-BFA8B8680435}">
      <dgm:prSet phldrT="[Text]"/>
      <dgm:spPr/>
      <dgm:t>
        <a:bodyPr/>
        <a:lstStyle/>
        <a:p>
          <a:r>
            <a:rPr lang="en-IE" dirty="0"/>
            <a:t>Where are the gaps?</a:t>
          </a:r>
        </a:p>
      </dgm:t>
    </dgm:pt>
    <dgm:pt modelId="{50C30CD7-845D-4CE9-AC9B-79290DAAB617}" type="parTrans" cxnId="{981807E6-B5B9-4D88-A02E-BBCFDB21E1AC}">
      <dgm:prSet/>
      <dgm:spPr/>
      <dgm:t>
        <a:bodyPr/>
        <a:lstStyle/>
        <a:p>
          <a:endParaRPr lang="en-IE"/>
        </a:p>
      </dgm:t>
    </dgm:pt>
    <dgm:pt modelId="{EA710C99-DC0C-4283-9D90-439BA1D43DAE}" type="sibTrans" cxnId="{981807E6-B5B9-4D88-A02E-BBCFDB21E1AC}">
      <dgm:prSet/>
      <dgm:spPr/>
      <dgm:t>
        <a:bodyPr/>
        <a:lstStyle/>
        <a:p>
          <a:endParaRPr lang="en-IE"/>
        </a:p>
      </dgm:t>
    </dgm:pt>
    <dgm:pt modelId="{D89109D1-F157-4C21-B611-2312B62F7AD1}">
      <dgm:prSet phldrT="[Text]"/>
      <dgm:spPr/>
      <dgm:t>
        <a:bodyPr/>
        <a:lstStyle/>
        <a:p>
          <a:r>
            <a:rPr lang="en-IE" dirty="0"/>
            <a:t>Aligned with our School Improvement Plan (DEIS)</a:t>
          </a:r>
        </a:p>
      </dgm:t>
    </dgm:pt>
    <dgm:pt modelId="{1A3409E1-B994-4943-9C23-3AC4CF4C04FE}" type="parTrans" cxnId="{7DD6C6FE-1D2A-4A11-8968-F71AA81227AF}">
      <dgm:prSet/>
      <dgm:spPr/>
      <dgm:t>
        <a:bodyPr/>
        <a:lstStyle/>
        <a:p>
          <a:endParaRPr lang="en-IE"/>
        </a:p>
      </dgm:t>
    </dgm:pt>
    <dgm:pt modelId="{03DECB3F-3FC7-4F87-9DFA-F07B84B32944}" type="sibTrans" cxnId="{7DD6C6FE-1D2A-4A11-8968-F71AA81227AF}">
      <dgm:prSet/>
      <dgm:spPr/>
      <dgm:t>
        <a:bodyPr/>
        <a:lstStyle/>
        <a:p>
          <a:endParaRPr lang="en-IE"/>
        </a:p>
      </dgm:t>
    </dgm:pt>
    <dgm:pt modelId="{DE08B390-0FF8-4CA9-A715-19B474403F78}">
      <dgm:prSet phldrT="[Text]"/>
      <dgm:spPr/>
      <dgm:t>
        <a:bodyPr/>
        <a:lstStyle/>
        <a:p>
          <a:r>
            <a:rPr lang="en-IE"/>
            <a:t>Audit identifies Teacher Professional Practice requirements </a:t>
          </a:r>
          <a:endParaRPr lang="en-IE" dirty="0"/>
        </a:p>
      </dgm:t>
    </dgm:pt>
    <dgm:pt modelId="{60BA6D76-A163-4057-B160-7AF8D39BD58A}" type="parTrans" cxnId="{FCCF7A6E-2971-46AB-BD50-D99414676AA2}">
      <dgm:prSet/>
      <dgm:spPr/>
      <dgm:t>
        <a:bodyPr/>
        <a:lstStyle/>
        <a:p>
          <a:endParaRPr lang="en-IE"/>
        </a:p>
      </dgm:t>
    </dgm:pt>
    <dgm:pt modelId="{406423CE-FE76-4B59-A790-D3891B8230B4}" type="sibTrans" cxnId="{FCCF7A6E-2971-46AB-BD50-D99414676AA2}">
      <dgm:prSet/>
      <dgm:spPr/>
      <dgm:t>
        <a:bodyPr/>
        <a:lstStyle/>
        <a:p>
          <a:endParaRPr lang="en-IE"/>
        </a:p>
      </dgm:t>
    </dgm:pt>
    <dgm:pt modelId="{279CADB3-903A-434E-A6E9-FAC209573117}">
      <dgm:prSet phldrT="[Text]"/>
      <dgm:spPr/>
      <dgm:t>
        <a:bodyPr/>
        <a:lstStyle/>
        <a:p>
          <a:r>
            <a:rPr lang="en-IE"/>
            <a:t>Data Informed – Student/Parent/Teacher Input</a:t>
          </a:r>
          <a:endParaRPr lang="en-IE" dirty="0"/>
        </a:p>
      </dgm:t>
    </dgm:pt>
    <dgm:pt modelId="{4937105E-4C90-4CF9-8FD1-F66EB3E46F1F}" type="parTrans" cxnId="{D100F877-6918-47E3-8E8A-68A6859EA37C}">
      <dgm:prSet/>
      <dgm:spPr/>
      <dgm:t>
        <a:bodyPr/>
        <a:lstStyle/>
        <a:p>
          <a:endParaRPr lang="en-IE"/>
        </a:p>
      </dgm:t>
    </dgm:pt>
    <dgm:pt modelId="{FC89380F-A2B5-4186-A59F-F5557E6702DF}" type="sibTrans" cxnId="{D100F877-6918-47E3-8E8A-68A6859EA37C}">
      <dgm:prSet/>
      <dgm:spPr/>
      <dgm:t>
        <a:bodyPr/>
        <a:lstStyle/>
        <a:p>
          <a:endParaRPr lang="en-IE"/>
        </a:p>
      </dgm:t>
    </dgm:pt>
    <dgm:pt modelId="{C3B99F62-3389-42E2-9539-34DC137F5C70}">
      <dgm:prSet phldrT="[Text]"/>
      <dgm:spPr/>
      <dgm:t>
        <a:bodyPr/>
        <a:lstStyle/>
        <a:p>
          <a:endParaRPr lang="en-IE" dirty="0"/>
        </a:p>
      </dgm:t>
    </dgm:pt>
    <dgm:pt modelId="{FD18B1EE-75D8-4313-A8E5-33034474FF53}" type="parTrans" cxnId="{74AE34FA-9A21-48DB-A3B8-CD194DC810C0}">
      <dgm:prSet/>
      <dgm:spPr/>
      <dgm:t>
        <a:bodyPr/>
        <a:lstStyle/>
        <a:p>
          <a:endParaRPr lang="en-IE"/>
        </a:p>
      </dgm:t>
    </dgm:pt>
    <dgm:pt modelId="{08C67362-375B-4414-BF2F-1023866C3505}" type="sibTrans" cxnId="{74AE34FA-9A21-48DB-A3B8-CD194DC810C0}">
      <dgm:prSet/>
      <dgm:spPr/>
      <dgm:t>
        <a:bodyPr/>
        <a:lstStyle/>
        <a:p>
          <a:endParaRPr lang="en-IE"/>
        </a:p>
      </dgm:t>
    </dgm:pt>
    <dgm:pt modelId="{E5F5A200-9AE9-4C55-BDF1-1A80920F6B4C}" type="pres">
      <dgm:prSet presAssocID="{885D2C48-622E-489A-A060-C6BB29555198}" presName="linearFlow" presStyleCnt="0">
        <dgm:presLayoutVars>
          <dgm:dir/>
          <dgm:animLvl val="lvl"/>
          <dgm:resizeHandles val="exact"/>
        </dgm:presLayoutVars>
      </dgm:prSet>
      <dgm:spPr/>
    </dgm:pt>
    <dgm:pt modelId="{52F5F24B-58E7-4B84-8058-F099F23D5E29}" type="pres">
      <dgm:prSet presAssocID="{7BDE7919-8DC7-4823-AE9E-30320C9A38FE}" presName="composite" presStyleCnt="0"/>
      <dgm:spPr/>
    </dgm:pt>
    <dgm:pt modelId="{E48EA655-5DC7-4F6B-BA3A-68D3F7C2AF97}" type="pres">
      <dgm:prSet presAssocID="{7BDE7919-8DC7-4823-AE9E-30320C9A38F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F61FAAA-6FBB-4111-B7BC-AE98ED1CCD1B}" type="pres">
      <dgm:prSet presAssocID="{7BDE7919-8DC7-4823-AE9E-30320C9A38FE}" presName="parSh" presStyleLbl="node1" presStyleIdx="0" presStyleCnt="3"/>
      <dgm:spPr/>
    </dgm:pt>
    <dgm:pt modelId="{A01F4845-66E2-40B1-8056-C2B7DB58B122}" type="pres">
      <dgm:prSet presAssocID="{7BDE7919-8DC7-4823-AE9E-30320C9A38FE}" presName="desTx" presStyleLbl="fgAcc1" presStyleIdx="0" presStyleCnt="3">
        <dgm:presLayoutVars>
          <dgm:bulletEnabled val="1"/>
        </dgm:presLayoutVars>
      </dgm:prSet>
      <dgm:spPr/>
    </dgm:pt>
    <dgm:pt modelId="{FE1BF077-BBA8-4D22-808F-16DF2BDEBD70}" type="pres">
      <dgm:prSet presAssocID="{236DD3DA-E176-4277-B7D6-5E971FEAD518}" presName="sibTrans" presStyleLbl="sibTrans2D1" presStyleIdx="0" presStyleCnt="2"/>
      <dgm:spPr/>
    </dgm:pt>
    <dgm:pt modelId="{CAEAF06D-339F-4DA2-A370-EB49C9D36777}" type="pres">
      <dgm:prSet presAssocID="{236DD3DA-E176-4277-B7D6-5E971FEAD518}" presName="connTx" presStyleLbl="sibTrans2D1" presStyleIdx="0" presStyleCnt="2"/>
      <dgm:spPr/>
    </dgm:pt>
    <dgm:pt modelId="{A64277B8-C349-4F0A-8FE7-12B542C29EA1}" type="pres">
      <dgm:prSet presAssocID="{354D7128-BFEB-4D5F-90A6-EDB16F2A4DDC}" presName="composite" presStyleCnt="0"/>
      <dgm:spPr/>
    </dgm:pt>
    <dgm:pt modelId="{0F47376B-B564-4984-B406-4B9DD8B28866}" type="pres">
      <dgm:prSet presAssocID="{354D7128-BFEB-4D5F-90A6-EDB16F2A4DDC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5F04FDA-A55E-4F88-B39C-99D4DC5DF69A}" type="pres">
      <dgm:prSet presAssocID="{354D7128-BFEB-4D5F-90A6-EDB16F2A4DDC}" presName="parSh" presStyleLbl="node1" presStyleIdx="1" presStyleCnt="3"/>
      <dgm:spPr/>
    </dgm:pt>
    <dgm:pt modelId="{FB19AC2A-1B80-4CF7-9C63-6B60759E4F80}" type="pres">
      <dgm:prSet presAssocID="{354D7128-BFEB-4D5F-90A6-EDB16F2A4DDC}" presName="desTx" presStyleLbl="fgAcc1" presStyleIdx="1" presStyleCnt="3">
        <dgm:presLayoutVars>
          <dgm:bulletEnabled val="1"/>
        </dgm:presLayoutVars>
      </dgm:prSet>
      <dgm:spPr/>
    </dgm:pt>
    <dgm:pt modelId="{F1E05E0D-55AC-41AF-9FB4-E64068EBD91E}" type="pres">
      <dgm:prSet presAssocID="{0B366308-8876-4903-904B-AC8D6B95CBD3}" presName="sibTrans" presStyleLbl="sibTrans2D1" presStyleIdx="1" presStyleCnt="2"/>
      <dgm:spPr/>
    </dgm:pt>
    <dgm:pt modelId="{CBCC6EEA-587E-46DB-AED5-37FFC3D5EE2B}" type="pres">
      <dgm:prSet presAssocID="{0B366308-8876-4903-904B-AC8D6B95CBD3}" presName="connTx" presStyleLbl="sibTrans2D1" presStyleIdx="1" presStyleCnt="2"/>
      <dgm:spPr/>
    </dgm:pt>
    <dgm:pt modelId="{D8ADAFDB-AC3C-408A-92B4-8569B53284D1}" type="pres">
      <dgm:prSet presAssocID="{5EF0788D-6826-4B26-B21D-16E2B5C647AB}" presName="composite" presStyleCnt="0"/>
      <dgm:spPr/>
    </dgm:pt>
    <dgm:pt modelId="{D3B5D657-BADD-4E9A-B55F-47F6772835AA}" type="pres">
      <dgm:prSet presAssocID="{5EF0788D-6826-4B26-B21D-16E2B5C647A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C4C543F-9B58-40C0-B1CD-B75A37FCBDBB}" type="pres">
      <dgm:prSet presAssocID="{5EF0788D-6826-4B26-B21D-16E2B5C647AB}" presName="parSh" presStyleLbl="node1" presStyleIdx="2" presStyleCnt="3"/>
      <dgm:spPr/>
    </dgm:pt>
    <dgm:pt modelId="{E2232C84-C48E-4E69-BB35-D50B2A5D335F}" type="pres">
      <dgm:prSet presAssocID="{5EF0788D-6826-4B26-B21D-16E2B5C647AB}" presName="desTx" presStyleLbl="fgAcc1" presStyleIdx="2" presStyleCnt="3">
        <dgm:presLayoutVars>
          <dgm:bulletEnabled val="1"/>
        </dgm:presLayoutVars>
      </dgm:prSet>
      <dgm:spPr/>
    </dgm:pt>
  </dgm:ptLst>
  <dgm:cxnLst>
    <dgm:cxn modelId="{16C35406-4937-4085-8B5E-0ACFE25A0FD1}" srcId="{885D2C48-622E-489A-A060-C6BB29555198}" destId="{7BDE7919-8DC7-4823-AE9E-30320C9A38FE}" srcOrd="0" destOrd="0" parTransId="{2BFBF9D6-762A-4F4F-A471-DFE569A210C2}" sibTransId="{236DD3DA-E176-4277-B7D6-5E971FEAD518}"/>
    <dgm:cxn modelId="{F8479009-5D3E-424A-9074-A3F096151269}" type="presOf" srcId="{236DD3DA-E176-4277-B7D6-5E971FEAD518}" destId="{FE1BF077-BBA8-4D22-808F-16DF2BDEBD70}" srcOrd="0" destOrd="0" presId="urn:microsoft.com/office/officeart/2005/8/layout/process3"/>
    <dgm:cxn modelId="{58EDA60A-52B2-4C6C-80D2-43D3C0A265B8}" type="presOf" srcId="{FE9F0CF0-9ED1-4D50-BEEE-FA301D1CD6E2}" destId="{FB19AC2A-1B80-4CF7-9C63-6B60759E4F80}" srcOrd="0" destOrd="1" presId="urn:microsoft.com/office/officeart/2005/8/layout/process3"/>
    <dgm:cxn modelId="{AE037E11-5441-4C43-B70A-78049FA2ABB3}" type="presOf" srcId="{354D7128-BFEB-4D5F-90A6-EDB16F2A4DDC}" destId="{D5F04FDA-A55E-4F88-B39C-99D4DC5DF69A}" srcOrd="1" destOrd="0" presId="urn:microsoft.com/office/officeart/2005/8/layout/process3"/>
    <dgm:cxn modelId="{0DCF541D-9A64-4317-8907-9A69A4A66EB5}" type="presOf" srcId="{5EF0788D-6826-4B26-B21D-16E2B5C647AB}" destId="{AC4C543F-9B58-40C0-B1CD-B75A37FCBDBB}" srcOrd="1" destOrd="0" presId="urn:microsoft.com/office/officeart/2005/8/layout/process3"/>
    <dgm:cxn modelId="{C3952132-B9EE-46A3-B068-9D4480EEBBB3}" type="presOf" srcId="{C2017DD1-859F-4707-8517-BAFDD2450AA4}" destId="{A01F4845-66E2-40B1-8056-C2B7DB58B122}" srcOrd="0" destOrd="0" presId="urn:microsoft.com/office/officeart/2005/8/layout/process3"/>
    <dgm:cxn modelId="{89C2EF3B-6C0A-4CA1-A67F-E9806DC8C684}" type="presOf" srcId="{5EF0788D-6826-4B26-B21D-16E2B5C647AB}" destId="{D3B5D657-BADD-4E9A-B55F-47F6772835AA}" srcOrd="0" destOrd="0" presId="urn:microsoft.com/office/officeart/2005/8/layout/process3"/>
    <dgm:cxn modelId="{30BE5947-6964-4896-A684-D4C12C315259}" srcId="{7BDE7919-8DC7-4823-AE9E-30320C9A38FE}" destId="{C2017DD1-859F-4707-8517-BAFDD2450AA4}" srcOrd="0" destOrd="0" parTransId="{E7702D34-7793-4BFF-8AD2-6328F8455047}" sibTransId="{A635D39C-D0AD-4FC9-86B2-CC45E11FB0C7}"/>
    <dgm:cxn modelId="{AA347A6B-1EDB-49A8-B354-55FAD388BFA4}" type="presOf" srcId="{704672A4-8A27-426E-A313-BFA8B8680435}" destId="{FB19AC2A-1B80-4CF7-9C63-6B60759E4F80}" srcOrd="0" destOrd="2" presId="urn:microsoft.com/office/officeart/2005/8/layout/process3"/>
    <dgm:cxn modelId="{FCCF7A6E-2971-46AB-BD50-D99414676AA2}" srcId="{354D7128-BFEB-4D5F-90A6-EDB16F2A4DDC}" destId="{DE08B390-0FF8-4CA9-A715-19B474403F78}" srcOrd="3" destOrd="0" parTransId="{60BA6D76-A163-4057-B160-7AF8D39BD58A}" sibTransId="{406423CE-FE76-4B59-A790-D3891B8230B4}"/>
    <dgm:cxn modelId="{74DDE06F-593B-454F-9CA3-FACE79A0E3CA}" type="presOf" srcId="{885D2C48-622E-489A-A060-C6BB29555198}" destId="{E5F5A200-9AE9-4C55-BDF1-1A80920F6B4C}" srcOrd="0" destOrd="0" presId="urn:microsoft.com/office/officeart/2005/8/layout/process3"/>
    <dgm:cxn modelId="{76586150-108B-4696-BAB9-2C7FE76A744E}" type="presOf" srcId="{236DD3DA-E176-4277-B7D6-5E971FEAD518}" destId="{CAEAF06D-339F-4DA2-A370-EB49C9D36777}" srcOrd="1" destOrd="0" presId="urn:microsoft.com/office/officeart/2005/8/layout/process3"/>
    <dgm:cxn modelId="{A4A9B051-28E2-45BC-9B57-8DE8F390F1BF}" type="presOf" srcId="{E6F1C361-10FF-43A8-886D-A9A43C86C35B}" destId="{E2232C84-C48E-4E69-BB35-D50B2A5D335F}" srcOrd="0" destOrd="0" presId="urn:microsoft.com/office/officeart/2005/8/layout/process3"/>
    <dgm:cxn modelId="{D100F877-6918-47E3-8E8A-68A6859EA37C}" srcId="{7BDE7919-8DC7-4823-AE9E-30320C9A38FE}" destId="{279CADB3-903A-434E-A6E9-FAC209573117}" srcOrd="2" destOrd="0" parTransId="{4937105E-4C90-4CF9-8FD1-F66EB3E46F1F}" sibTransId="{FC89380F-A2B5-4186-A59F-F5557E6702DF}"/>
    <dgm:cxn modelId="{17F57178-AD89-4917-A27C-E69230F977BD}" srcId="{354D7128-BFEB-4D5F-90A6-EDB16F2A4DDC}" destId="{2BE56FD7-8D17-4EF8-9A73-1EE4539AD9D9}" srcOrd="0" destOrd="0" parTransId="{67BD45E4-51AE-43EA-A94B-453A7C86D9C5}" sibTransId="{7DDEACAE-88E2-4C43-8BA4-0C343831AD09}"/>
    <dgm:cxn modelId="{DA852A7B-DB6D-470E-B454-4ACE4DC55956}" type="presOf" srcId="{2BE56FD7-8D17-4EF8-9A73-1EE4539AD9D9}" destId="{FB19AC2A-1B80-4CF7-9C63-6B60759E4F80}" srcOrd="0" destOrd="0" presId="urn:microsoft.com/office/officeart/2005/8/layout/process3"/>
    <dgm:cxn modelId="{E7401A83-BD9E-497E-84EA-7CFE593A2F25}" type="presOf" srcId="{0B366308-8876-4903-904B-AC8D6B95CBD3}" destId="{F1E05E0D-55AC-41AF-9FB4-E64068EBD91E}" srcOrd="0" destOrd="0" presId="urn:microsoft.com/office/officeart/2005/8/layout/process3"/>
    <dgm:cxn modelId="{C2902C88-CA87-436A-ADE8-D2BC0F5F4FE3}" type="presOf" srcId="{DE08B390-0FF8-4CA9-A715-19B474403F78}" destId="{FB19AC2A-1B80-4CF7-9C63-6B60759E4F80}" srcOrd="0" destOrd="3" presId="urn:microsoft.com/office/officeart/2005/8/layout/process3"/>
    <dgm:cxn modelId="{136F9E88-39F4-49F6-AD26-D74834A4D63C}" srcId="{885D2C48-622E-489A-A060-C6BB29555198}" destId="{5EF0788D-6826-4B26-B21D-16E2B5C647AB}" srcOrd="2" destOrd="0" parTransId="{14D1051C-C628-4425-9FC0-C767533A52D4}" sibTransId="{C9CA6EE6-1CB4-442A-8951-6F3CF6544820}"/>
    <dgm:cxn modelId="{4AE61D8C-B790-47B8-A89D-D58C05E0D0B9}" type="presOf" srcId="{0B366308-8876-4903-904B-AC8D6B95CBD3}" destId="{CBCC6EEA-587E-46DB-AED5-37FFC3D5EE2B}" srcOrd="1" destOrd="0" presId="urn:microsoft.com/office/officeart/2005/8/layout/process3"/>
    <dgm:cxn modelId="{7BA6E198-5014-42CA-BB3F-495CBCF39B45}" srcId="{354D7128-BFEB-4D5F-90A6-EDB16F2A4DDC}" destId="{FE9F0CF0-9ED1-4D50-BEEE-FA301D1CD6E2}" srcOrd="1" destOrd="0" parTransId="{7DCC99D2-B08C-4CC7-A3F1-4935FF3FC099}" sibTransId="{CDF7C464-BE10-4DC4-84F7-872B57E85B1A}"/>
    <dgm:cxn modelId="{5FACEFA2-D033-414A-9FF0-5B1AD6A27CBF}" srcId="{5EF0788D-6826-4B26-B21D-16E2B5C647AB}" destId="{E6F1C361-10FF-43A8-886D-A9A43C86C35B}" srcOrd="0" destOrd="0" parTransId="{8535BA1B-16E8-40C0-BBE2-8285C6776600}" sibTransId="{FC684C57-5D40-4156-9224-A68A855C0B68}"/>
    <dgm:cxn modelId="{988FF0B4-FB63-4ED7-AC96-349AB128E8BD}" type="presOf" srcId="{354D7128-BFEB-4D5F-90A6-EDB16F2A4DDC}" destId="{0F47376B-B564-4984-B406-4B9DD8B28866}" srcOrd="0" destOrd="0" presId="urn:microsoft.com/office/officeart/2005/8/layout/process3"/>
    <dgm:cxn modelId="{61D227BE-AF70-4030-8F1C-C1E987874189}" type="presOf" srcId="{279CADB3-903A-434E-A6E9-FAC209573117}" destId="{A01F4845-66E2-40B1-8056-C2B7DB58B122}" srcOrd="0" destOrd="2" presId="urn:microsoft.com/office/officeart/2005/8/layout/process3"/>
    <dgm:cxn modelId="{DC766DC3-3D2F-4E96-950E-611E5B507FED}" type="presOf" srcId="{D89109D1-F157-4C21-B611-2312B62F7AD1}" destId="{E2232C84-C48E-4E69-BB35-D50B2A5D335F}" srcOrd="0" destOrd="1" presId="urn:microsoft.com/office/officeart/2005/8/layout/process3"/>
    <dgm:cxn modelId="{0DA6F8D5-A84B-4491-A277-BFD14CC6CA4B}" type="presOf" srcId="{7BDE7919-8DC7-4823-AE9E-30320C9A38FE}" destId="{E48EA655-5DC7-4F6B-BA3A-68D3F7C2AF97}" srcOrd="0" destOrd="0" presId="urn:microsoft.com/office/officeart/2005/8/layout/process3"/>
    <dgm:cxn modelId="{F35994DD-3316-4B02-AAA7-0F1E07B6CCDD}" type="presOf" srcId="{C3B99F62-3389-42E2-9539-34DC137F5C70}" destId="{A01F4845-66E2-40B1-8056-C2B7DB58B122}" srcOrd="0" destOrd="1" presId="urn:microsoft.com/office/officeart/2005/8/layout/process3"/>
    <dgm:cxn modelId="{981807E6-B5B9-4D88-A02E-BBCFDB21E1AC}" srcId="{354D7128-BFEB-4D5F-90A6-EDB16F2A4DDC}" destId="{704672A4-8A27-426E-A313-BFA8B8680435}" srcOrd="2" destOrd="0" parTransId="{50C30CD7-845D-4CE9-AC9B-79290DAAB617}" sibTransId="{EA710C99-DC0C-4283-9D90-439BA1D43DAE}"/>
    <dgm:cxn modelId="{7A0E31E9-EA9E-411A-8AD8-54CF9BC523EF}" type="presOf" srcId="{7BDE7919-8DC7-4823-AE9E-30320C9A38FE}" destId="{CF61FAAA-6FBB-4111-B7BC-AE98ED1CCD1B}" srcOrd="1" destOrd="0" presId="urn:microsoft.com/office/officeart/2005/8/layout/process3"/>
    <dgm:cxn modelId="{74AE34FA-9A21-48DB-A3B8-CD194DC810C0}" srcId="{7BDE7919-8DC7-4823-AE9E-30320C9A38FE}" destId="{C3B99F62-3389-42E2-9539-34DC137F5C70}" srcOrd="1" destOrd="0" parTransId="{FD18B1EE-75D8-4313-A8E5-33034474FF53}" sibTransId="{08C67362-375B-4414-BF2F-1023866C3505}"/>
    <dgm:cxn modelId="{7DD6C6FE-1D2A-4A11-8968-F71AA81227AF}" srcId="{5EF0788D-6826-4B26-B21D-16E2B5C647AB}" destId="{D89109D1-F157-4C21-B611-2312B62F7AD1}" srcOrd="1" destOrd="0" parTransId="{1A3409E1-B994-4943-9C23-3AC4CF4C04FE}" sibTransId="{03DECB3F-3FC7-4F87-9DFA-F07B84B32944}"/>
    <dgm:cxn modelId="{2C36C9FF-6B35-4BC8-861B-1E3F59837393}" srcId="{885D2C48-622E-489A-A060-C6BB29555198}" destId="{354D7128-BFEB-4D5F-90A6-EDB16F2A4DDC}" srcOrd="1" destOrd="0" parTransId="{ABF00326-B061-4F34-9F17-37B0FC7101BC}" sibTransId="{0B366308-8876-4903-904B-AC8D6B95CBD3}"/>
    <dgm:cxn modelId="{B480BA12-2640-4423-BB3B-761F81B9543D}" type="presParOf" srcId="{E5F5A200-9AE9-4C55-BDF1-1A80920F6B4C}" destId="{52F5F24B-58E7-4B84-8058-F099F23D5E29}" srcOrd="0" destOrd="0" presId="urn:microsoft.com/office/officeart/2005/8/layout/process3"/>
    <dgm:cxn modelId="{F17DCADA-862E-430E-904D-F28838F114D5}" type="presParOf" srcId="{52F5F24B-58E7-4B84-8058-F099F23D5E29}" destId="{E48EA655-5DC7-4F6B-BA3A-68D3F7C2AF97}" srcOrd="0" destOrd="0" presId="urn:microsoft.com/office/officeart/2005/8/layout/process3"/>
    <dgm:cxn modelId="{5D91A881-9146-4FDD-90E7-325C2F5DFD64}" type="presParOf" srcId="{52F5F24B-58E7-4B84-8058-F099F23D5E29}" destId="{CF61FAAA-6FBB-4111-B7BC-AE98ED1CCD1B}" srcOrd="1" destOrd="0" presId="urn:microsoft.com/office/officeart/2005/8/layout/process3"/>
    <dgm:cxn modelId="{D7A2619A-F2BB-4E6D-90AD-3B396251684B}" type="presParOf" srcId="{52F5F24B-58E7-4B84-8058-F099F23D5E29}" destId="{A01F4845-66E2-40B1-8056-C2B7DB58B122}" srcOrd="2" destOrd="0" presId="urn:microsoft.com/office/officeart/2005/8/layout/process3"/>
    <dgm:cxn modelId="{8D37CFE9-C082-407A-9E63-AEF4DDEA738F}" type="presParOf" srcId="{E5F5A200-9AE9-4C55-BDF1-1A80920F6B4C}" destId="{FE1BF077-BBA8-4D22-808F-16DF2BDEBD70}" srcOrd="1" destOrd="0" presId="urn:microsoft.com/office/officeart/2005/8/layout/process3"/>
    <dgm:cxn modelId="{29C368A5-AFBB-4F82-A660-9A8A0C11D07A}" type="presParOf" srcId="{FE1BF077-BBA8-4D22-808F-16DF2BDEBD70}" destId="{CAEAF06D-339F-4DA2-A370-EB49C9D36777}" srcOrd="0" destOrd="0" presId="urn:microsoft.com/office/officeart/2005/8/layout/process3"/>
    <dgm:cxn modelId="{D75FFE46-9C3C-4FCF-B7EC-FFA5441121CF}" type="presParOf" srcId="{E5F5A200-9AE9-4C55-BDF1-1A80920F6B4C}" destId="{A64277B8-C349-4F0A-8FE7-12B542C29EA1}" srcOrd="2" destOrd="0" presId="urn:microsoft.com/office/officeart/2005/8/layout/process3"/>
    <dgm:cxn modelId="{57C6B48A-4A7D-48F2-8485-53E6A28D3171}" type="presParOf" srcId="{A64277B8-C349-4F0A-8FE7-12B542C29EA1}" destId="{0F47376B-B564-4984-B406-4B9DD8B28866}" srcOrd="0" destOrd="0" presId="urn:microsoft.com/office/officeart/2005/8/layout/process3"/>
    <dgm:cxn modelId="{9D68C434-009B-4CB1-B8F0-92F32F5E4A32}" type="presParOf" srcId="{A64277B8-C349-4F0A-8FE7-12B542C29EA1}" destId="{D5F04FDA-A55E-4F88-B39C-99D4DC5DF69A}" srcOrd="1" destOrd="0" presId="urn:microsoft.com/office/officeart/2005/8/layout/process3"/>
    <dgm:cxn modelId="{8F1A255A-2763-4BA8-99E6-7395B8087E0E}" type="presParOf" srcId="{A64277B8-C349-4F0A-8FE7-12B542C29EA1}" destId="{FB19AC2A-1B80-4CF7-9C63-6B60759E4F80}" srcOrd="2" destOrd="0" presId="urn:microsoft.com/office/officeart/2005/8/layout/process3"/>
    <dgm:cxn modelId="{8FF55073-FE92-4F47-A59D-B08D147017D4}" type="presParOf" srcId="{E5F5A200-9AE9-4C55-BDF1-1A80920F6B4C}" destId="{F1E05E0D-55AC-41AF-9FB4-E64068EBD91E}" srcOrd="3" destOrd="0" presId="urn:microsoft.com/office/officeart/2005/8/layout/process3"/>
    <dgm:cxn modelId="{3AC2C253-CE27-4E83-BE85-F4A5611A08BA}" type="presParOf" srcId="{F1E05E0D-55AC-41AF-9FB4-E64068EBD91E}" destId="{CBCC6EEA-587E-46DB-AED5-37FFC3D5EE2B}" srcOrd="0" destOrd="0" presId="urn:microsoft.com/office/officeart/2005/8/layout/process3"/>
    <dgm:cxn modelId="{8CCF87B0-74E2-417E-A71E-9342F4717069}" type="presParOf" srcId="{E5F5A200-9AE9-4C55-BDF1-1A80920F6B4C}" destId="{D8ADAFDB-AC3C-408A-92B4-8569B53284D1}" srcOrd="4" destOrd="0" presId="urn:microsoft.com/office/officeart/2005/8/layout/process3"/>
    <dgm:cxn modelId="{FAF92AD7-C4D6-46D5-A07F-653E7904215D}" type="presParOf" srcId="{D8ADAFDB-AC3C-408A-92B4-8569B53284D1}" destId="{D3B5D657-BADD-4E9A-B55F-47F6772835AA}" srcOrd="0" destOrd="0" presId="urn:microsoft.com/office/officeart/2005/8/layout/process3"/>
    <dgm:cxn modelId="{D9E48092-8E81-4154-BEFB-07EA4C9657A2}" type="presParOf" srcId="{D8ADAFDB-AC3C-408A-92B4-8569B53284D1}" destId="{AC4C543F-9B58-40C0-B1CD-B75A37FCBDBB}" srcOrd="1" destOrd="0" presId="urn:microsoft.com/office/officeart/2005/8/layout/process3"/>
    <dgm:cxn modelId="{EF6163B7-AF9A-4FDB-B9DB-260447B96C1C}" type="presParOf" srcId="{D8ADAFDB-AC3C-408A-92B4-8569B53284D1}" destId="{E2232C84-C48E-4E69-BB35-D50B2A5D335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586166-4375-4A14-8A74-04A2AA590750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48E88FDA-D4D2-4484-ABFA-C1D1FA942F38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2022-2023 </a:t>
          </a:r>
        </a:p>
        <a:p>
          <a:r>
            <a:rPr lang="en-IE" dirty="0">
              <a:solidFill>
                <a:schemeClr val="tx1"/>
              </a:solidFill>
            </a:rPr>
            <a:t>Review Year </a:t>
          </a:r>
        </a:p>
      </dgm:t>
    </dgm:pt>
    <dgm:pt modelId="{5F42D399-363F-4241-98C5-E56207C4907A}" type="parTrans" cxnId="{74DD3D21-6B4C-42CB-B85D-49E06166768D}">
      <dgm:prSet/>
      <dgm:spPr/>
      <dgm:t>
        <a:bodyPr/>
        <a:lstStyle/>
        <a:p>
          <a:endParaRPr lang="en-IE"/>
        </a:p>
      </dgm:t>
    </dgm:pt>
    <dgm:pt modelId="{5B915E3F-78B2-4CE9-9DC7-DEA996530711}" type="sibTrans" cxnId="{74DD3D21-6B4C-42CB-B85D-49E06166768D}">
      <dgm:prSet/>
      <dgm:spPr/>
      <dgm:t>
        <a:bodyPr/>
        <a:lstStyle/>
        <a:p>
          <a:endParaRPr lang="en-IE"/>
        </a:p>
      </dgm:t>
    </dgm:pt>
    <dgm:pt modelId="{0EC153C7-0051-4E36-9260-F56A19B51177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Review Post-Covid Landscape &amp; Identify Gaps in Learning </a:t>
          </a:r>
        </a:p>
      </dgm:t>
    </dgm:pt>
    <dgm:pt modelId="{1CE34906-E196-4D90-8FC8-F8DF9A02093F}" type="parTrans" cxnId="{12865DF7-5858-4D51-BAD0-5B7C7E64DDC9}">
      <dgm:prSet/>
      <dgm:spPr/>
      <dgm:t>
        <a:bodyPr/>
        <a:lstStyle/>
        <a:p>
          <a:endParaRPr lang="en-IE"/>
        </a:p>
      </dgm:t>
    </dgm:pt>
    <dgm:pt modelId="{83E1E5EB-4D33-4831-913F-D0EA4B05A2BF}" type="sibTrans" cxnId="{12865DF7-5858-4D51-BAD0-5B7C7E64DDC9}">
      <dgm:prSet/>
      <dgm:spPr/>
      <dgm:t>
        <a:bodyPr/>
        <a:lstStyle/>
        <a:p>
          <a:endParaRPr lang="en-IE"/>
        </a:p>
      </dgm:t>
    </dgm:pt>
    <dgm:pt modelId="{051F39B6-B8CF-42D4-A781-D4D0447B5537}" type="pres">
      <dgm:prSet presAssocID="{C0586166-4375-4A14-8A74-04A2AA590750}" presName="CompostProcess" presStyleCnt="0">
        <dgm:presLayoutVars>
          <dgm:dir/>
          <dgm:resizeHandles val="exact"/>
        </dgm:presLayoutVars>
      </dgm:prSet>
      <dgm:spPr/>
    </dgm:pt>
    <dgm:pt modelId="{8FA5A955-CD88-434F-98AB-16F6033C5D66}" type="pres">
      <dgm:prSet presAssocID="{C0586166-4375-4A14-8A74-04A2AA590750}" presName="arrow" presStyleLbl="bgShp" presStyleIdx="0" presStyleCnt="1"/>
      <dgm:spPr/>
    </dgm:pt>
    <dgm:pt modelId="{441E9149-8CF7-4DAA-B448-A2A043B2660F}" type="pres">
      <dgm:prSet presAssocID="{C0586166-4375-4A14-8A74-04A2AA590750}" presName="linearProcess" presStyleCnt="0"/>
      <dgm:spPr/>
    </dgm:pt>
    <dgm:pt modelId="{411D302E-FE42-4CAC-AAAC-5DAEE1483747}" type="pres">
      <dgm:prSet presAssocID="{48E88FDA-D4D2-4484-ABFA-C1D1FA942F38}" presName="textNode" presStyleLbl="node1" presStyleIdx="0" presStyleCnt="2">
        <dgm:presLayoutVars>
          <dgm:bulletEnabled val="1"/>
        </dgm:presLayoutVars>
      </dgm:prSet>
      <dgm:spPr/>
    </dgm:pt>
    <dgm:pt modelId="{1AF461C1-A0F7-437D-BFE9-ECF6EC44D8B6}" type="pres">
      <dgm:prSet presAssocID="{5B915E3F-78B2-4CE9-9DC7-DEA996530711}" presName="sibTrans" presStyleCnt="0"/>
      <dgm:spPr/>
    </dgm:pt>
    <dgm:pt modelId="{ED05CA02-4E0A-46AC-9F5C-B3CB91EE0344}" type="pres">
      <dgm:prSet presAssocID="{0EC153C7-0051-4E36-9260-F56A19B51177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74DD3D21-6B4C-42CB-B85D-49E06166768D}" srcId="{C0586166-4375-4A14-8A74-04A2AA590750}" destId="{48E88FDA-D4D2-4484-ABFA-C1D1FA942F38}" srcOrd="0" destOrd="0" parTransId="{5F42D399-363F-4241-98C5-E56207C4907A}" sibTransId="{5B915E3F-78B2-4CE9-9DC7-DEA996530711}"/>
    <dgm:cxn modelId="{BBD75C27-68F0-4D1E-B698-53C3AC71B024}" type="presOf" srcId="{48E88FDA-D4D2-4484-ABFA-C1D1FA942F38}" destId="{411D302E-FE42-4CAC-AAAC-5DAEE1483747}" srcOrd="0" destOrd="0" presId="urn:microsoft.com/office/officeart/2005/8/layout/hProcess9"/>
    <dgm:cxn modelId="{67CB5DB2-1118-49F2-9993-38802E5C24EB}" type="presOf" srcId="{C0586166-4375-4A14-8A74-04A2AA590750}" destId="{051F39B6-B8CF-42D4-A781-D4D0447B5537}" srcOrd="0" destOrd="0" presId="urn:microsoft.com/office/officeart/2005/8/layout/hProcess9"/>
    <dgm:cxn modelId="{238E02B6-5E2E-4288-99B3-7265C34E0AC9}" type="presOf" srcId="{0EC153C7-0051-4E36-9260-F56A19B51177}" destId="{ED05CA02-4E0A-46AC-9F5C-B3CB91EE0344}" srcOrd="0" destOrd="0" presId="urn:microsoft.com/office/officeart/2005/8/layout/hProcess9"/>
    <dgm:cxn modelId="{12865DF7-5858-4D51-BAD0-5B7C7E64DDC9}" srcId="{C0586166-4375-4A14-8A74-04A2AA590750}" destId="{0EC153C7-0051-4E36-9260-F56A19B51177}" srcOrd="1" destOrd="0" parTransId="{1CE34906-E196-4D90-8FC8-F8DF9A02093F}" sibTransId="{83E1E5EB-4D33-4831-913F-D0EA4B05A2BF}"/>
    <dgm:cxn modelId="{BF65E09A-3094-433F-B18F-6BE565B70563}" type="presParOf" srcId="{051F39B6-B8CF-42D4-A781-D4D0447B5537}" destId="{8FA5A955-CD88-434F-98AB-16F6033C5D66}" srcOrd="0" destOrd="0" presId="urn:microsoft.com/office/officeart/2005/8/layout/hProcess9"/>
    <dgm:cxn modelId="{1228025C-28B4-4344-AB11-1BAFD0F8CCF2}" type="presParOf" srcId="{051F39B6-B8CF-42D4-A781-D4D0447B5537}" destId="{441E9149-8CF7-4DAA-B448-A2A043B2660F}" srcOrd="1" destOrd="0" presId="urn:microsoft.com/office/officeart/2005/8/layout/hProcess9"/>
    <dgm:cxn modelId="{DABB94C5-9402-4E54-BE79-CFFC0C897094}" type="presParOf" srcId="{441E9149-8CF7-4DAA-B448-A2A043B2660F}" destId="{411D302E-FE42-4CAC-AAAC-5DAEE1483747}" srcOrd="0" destOrd="0" presId="urn:microsoft.com/office/officeart/2005/8/layout/hProcess9"/>
    <dgm:cxn modelId="{799A64F0-5443-496C-A282-BECB2ECB0E5A}" type="presParOf" srcId="{441E9149-8CF7-4DAA-B448-A2A043B2660F}" destId="{1AF461C1-A0F7-437D-BFE9-ECF6EC44D8B6}" srcOrd="1" destOrd="0" presId="urn:microsoft.com/office/officeart/2005/8/layout/hProcess9"/>
    <dgm:cxn modelId="{C8F383CA-3635-4DA9-B6D1-429D107AE2B9}" type="presParOf" srcId="{441E9149-8CF7-4DAA-B448-A2A043B2660F}" destId="{ED05CA02-4E0A-46AC-9F5C-B3CB91EE0344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73FF87-7B95-47D9-AE76-61D11B70BEBC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758A4EE6-7715-4F2D-84EA-FA9D4E71393F}">
      <dgm:prSet phldrT="[Text]" custT="1"/>
      <dgm:spPr/>
      <dgm:t>
        <a:bodyPr/>
        <a:lstStyle/>
        <a:p>
          <a:r>
            <a:rPr lang="en-IE" sz="1600" dirty="0">
              <a:solidFill>
                <a:schemeClr val="tx1"/>
              </a:solidFill>
            </a:rPr>
            <a:t>2020 – 2021</a:t>
          </a:r>
        </a:p>
        <a:p>
          <a:r>
            <a:rPr lang="en-IE" sz="1600" dirty="0">
              <a:solidFill>
                <a:schemeClr val="tx1"/>
              </a:solidFill>
            </a:rPr>
            <a:t>Post Covid Review Evaluation of Wellbeing Strategies </a:t>
          </a:r>
        </a:p>
      </dgm:t>
    </dgm:pt>
    <dgm:pt modelId="{3D5851FD-07A5-41BF-B05F-E4FBAF522FA3}" type="parTrans" cxnId="{EE41030D-0D23-4463-8C47-60C73E758593}">
      <dgm:prSet/>
      <dgm:spPr/>
      <dgm:t>
        <a:bodyPr/>
        <a:lstStyle/>
        <a:p>
          <a:endParaRPr lang="en-IE"/>
        </a:p>
      </dgm:t>
    </dgm:pt>
    <dgm:pt modelId="{240572AD-F364-491C-9467-18C1536FBB31}" type="sibTrans" cxnId="{EE41030D-0D23-4463-8C47-60C73E758593}">
      <dgm:prSet/>
      <dgm:spPr/>
      <dgm:t>
        <a:bodyPr/>
        <a:lstStyle/>
        <a:p>
          <a:endParaRPr lang="en-IE"/>
        </a:p>
      </dgm:t>
    </dgm:pt>
    <dgm:pt modelId="{C11B5890-6F44-4BCE-819A-14C136F1C459}">
      <dgm:prSet phldrT="[Text]" custT="1"/>
      <dgm:spPr/>
      <dgm:t>
        <a:bodyPr/>
        <a:lstStyle/>
        <a:p>
          <a:r>
            <a:rPr lang="en-IE" sz="1600" dirty="0">
              <a:solidFill>
                <a:schemeClr val="tx1"/>
              </a:solidFill>
            </a:rPr>
            <a:t>2021 – 2022</a:t>
          </a:r>
        </a:p>
        <a:p>
          <a:r>
            <a:rPr lang="en-IE" sz="1600" dirty="0">
              <a:solidFill>
                <a:schemeClr val="tx1"/>
              </a:solidFill>
            </a:rPr>
            <a:t>Assessment</a:t>
          </a:r>
        </a:p>
      </dgm:t>
    </dgm:pt>
    <dgm:pt modelId="{8B2D682E-E65E-4C59-8061-440D21667578}" type="parTrans" cxnId="{91A5C71E-DA41-4B41-8899-CDD39B72B558}">
      <dgm:prSet/>
      <dgm:spPr/>
      <dgm:t>
        <a:bodyPr/>
        <a:lstStyle/>
        <a:p>
          <a:endParaRPr lang="en-IE"/>
        </a:p>
      </dgm:t>
    </dgm:pt>
    <dgm:pt modelId="{9CE13EB3-7E79-45CA-80A5-510B81A8834E}" type="sibTrans" cxnId="{91A5C71E-DA41-4B41-8899-CDD39B72B558}">
      <dgm:prSet/>
      <dgm:spPr/>
      <dgm:t>
        <a:bodyPr/>
        <a:lstStyle/>
        <a:p>
          <a:endParaRPr lang="en-IE"/>
        </a:p>
      </dgm:t>
    </dgm:pt>
    <dgm:pt modelId="{BC675123-3DA1-448A-956E-A1B995178925}">
      <dgm:prSet phldrT="[Text]"/>
      <dgm:spPr/>
      <dgm:t>
        <a:bodyPr/>
        <a:lstStyle/>
        <a:p>
          <a:endParaRPr lang="en-IE" sz="1600" dirty="0"/>
        </a:p>
      </dgm:t>
    </dgm:pt>
    <dgm:pt modelId="{91451BA4-67F8-4838-AE5F-3C7D6C02EA46}" type="parTrans" cxnId="{39C2C39F-55B5-4011-810E-DDC925A52C50}">
      <dgm:prSet/>
      <dgm:spPr/>
      <dgm:t>
        <a:bodyPr/>
        <a:lstStyle/>
        <a:p>
          <a:endParaRPr lang="en-IE"/>
        </a:p>
      </dgm:t>
    </dgm:pt>
    <dgm:pt modelId="{96985664-DF6D-4BF5-8935-2164656E52A0}" type="sibTrans" cxnId="{39C2C39F-55B5-4011-810E-DDC925A52C50}">
      <dgm:prSet/>
      <dgm:spPr/>
      <dgm:t>
        <a:bodyPr/>
        <a:lstStyle/>
        <a:p>
          <a:endParaRPr lang="en-IE"/>
        </a:p>
      </dgm:t>
    </dgm:pt>
    <dgm:pt modelId="{62ABD74C-E952-4299-B47F-E4AF8D66A6D2}">
      <dgm:prSet custT="1"/>
      <dgm:spPr/>
      <dgm:t>
        <a:bodyPr/>
        <a:lstStyle/>
        <a:p>
          <a:r>
            <a:rPr lang="en-IE" sz="1600" dirty="0">
              <a:solidFill>
                <a:schemeClr val="tx1"/>
              </a:solidFill>
            </a:rPr>
            <a:t>2022 – 2023</a:t>
          </a:r>
        </a:p>
        <a:p>
          <a:r>
            <a:rPr lang="en-IE" sz="1600" dirty="0">
              <a:solidFill>
                <a:schemeClr val="tx1"/>
              </a:solidFill>
            </a:rPr>
            <a:t>Student Voice/Participation</a:t>
          </a:r>
        </a:p>
      </dgm:t>
    </dgm:pt>
    <dgm:pt modelId="{B83BB30F-25BB-452E-BC91-820884992A70}" type="parTrans" cxnId="{2090E181-1B67-4DB4-A6EC-4F832B26C033}">
      <dgm:prSet/>
      <dgm:spPr/>
      <dgm:t>
        <a:bodyPr/>
        <a:lstStyle/>
        <a:p>
          <a:endParaRPr lang="en-IE"/>
        </a:p>
      </dgm:t>
    </dgm:pt>
    <dgm:pt modelId="{B0286CAA-B73E-4BCD-865D-4814AC6D6AB1}" type="sibTrans" cxnId="{2090E181-1B67-4DB4-A6EC-4F832B26C033}">
      <dgm:prSet/>
      <dgm:spPr/>
      <dgm:t>
        <a:bodyPr/>
        <a:lstStyle/>
        <a:p>
          <a:endParaRPr lang="en-IE"/>
        </a:p>
      </dgm:t>
    </dgm:pt>
    <dgm:pt modelId="{04B66D06-431D-4D37-A193-5715D8CAEFCE}" type="pres">
      <dgm:prSet presAssocID="{9273FF87-7B95-47D9-AE76-61D11B70BEBC}" presName="linearFlow" presStyleCnt="0">
        <dgm:presLayoutVars>
          <dgm:resizeHandles val="exact"/>
        </dgm:presLayoutVars>
      </dgm:prSet>
      <dgm:spPr/>
    </dgm:pt>
    <dgm:pt modelId="{38885980-3586-4779-8A9A-25F0E6F33DD8}" type="pres">
      <dgm:prSet presAssocID="{758A4EE6-7715-4F2D-84EA-FA9D4E71393F}" presName="node" presStyleLbl="node1" presStyleIdx="0" presStyleCnt="3" custScaleY="66319">
        <dgm:presLayoutVars>
          <dgm:bulletEnabled val="1"/>
        </dgm:presLayoutVars>
      </dgm:prSet>
      <dgm:spPr/>
    </dgm:pt>
    <dgm:pt modelId="{D66884A9-A430-4ACB-8820-DF2F5776AE80}" type="pres">
      <dgm:prSet presAssocID="{240572AD-F364-491C-9467-18C1536FBB31}" presName="sibTrans" presStyleLbl="sibTrans2D1" presStyleIdx="0" presStyleCnt="2"/>
      <dgm:spPr/>
    </dgm:pt>
    <dgm:pt modelId="{80F70A01-92C9-436A-8FDF-297460B88BA3}" type="pres">
      <dgm:prSet presAssocID="{240572AD-F364-491C-9467-18C1536FBB31}" presName="connectorText" presStyleLbl="sibTrans2D1" presStyleIdx="0" presStyleCnt="2"/>
      <dgm:spPr/>
    </dgm:pt>
    <dgm:pt modelId="{C7594C21-E7F6-4B52-94B4-62AAB609EE92}" type="pres">
      <dgm:prSet presAssocID="{C11B5890-6F44-4BCE-819A-14C136F1C459}" presName="node" presStyleLbl="node1" presStyleIdx="1" presStyleCnt="3">
        <dgm:presLayoutVars>
          <dgm:bulletEnabled val="1"/>
        </dgm:presLayoutVars>
      </dgm:prSet>
      <dgm:spPr/>
    </dgm:pt>
    <dgm:pt modelId="{3831AA6C-EE8E-420C-A305-7A38051438EB}" type="pres">
      <dgm:prSet presAssocID="{9CE13EB3-7E79-45CA-80A5-510B81A8834E}" presName="sibTrans" presStyleLbl="sibTrans2D1" presStyleIdx="1" presStyleCnt="2"/>
      <dgm:spPr/>
    </dgm:pt>
    <dgm:pt modelId="{D606DE8C-174D-49CB-BEFF-CC9732DD856B}" type="pres">
      <dgm:prSet presAssocID="{9CE13EB3-7E79-45CA-80A5-510B81A8834E}" presName="connectorText" presStyleLbl="sibTrans2D1" presStyleIdx="1" presStyleCnt="2"/>
      <dgm:spPr/>
    </dgm:pt>
    <dgm:pt modelId="{6407C8D5-478C-42C5-BCDA-80370C6C9E8C}" type="pres">
      <dgm:prSet presAssocID="{62ABD74C-E952-4299-B47F-E4AF8D66A6D2}" presName="node" presStyleLbl="node1" presStyleIdx="2" presStyleCnt="3">
        <dgm:presLayoutVars>
          <dgm:bulletEnabled val="1"/>
        </dgm:presLayoutVars>
      </dgm:prSet>
      <dgm:spPr/>
    </dgm:pt>
  </dgm:ptLst>
  <dgm:cxnLst>
    <dgm:cxn modelId="{EE41030D-0D23-4463-8C47-60C73E758593}" srcId="{9273FF87-7B95-47D9-AE76-61D11B70BEBC}" destId="{758A4EE6-7715-4F2D-84EA-FA9D4E71393F}" srcOrd="0" destOrd="0" parTransId="{3D5851FD-07A5-41BF-B05F-E4FBAF522FA3}" sibTransId="{240572AD-F364-491C-9467-18C1536FBB31}"/>
    <dgm:cxn modelId="{377DC31E-D48B-4EF4-B8D0-1E48585AF811}" type="presOf" srcId="{758A4EE6-7715-4F2D-84EA-FA9D4E71393F}" destId="{38885980-3586-4779-8A9A-25F0E6F33DD8}" srcOrd="0" destOrd="0" presId="urn:microsoft.com/office/officeart/2005/8/layout/process2"/>
    <dgm:cxn modelId="{91A5C71E-DA41-4B41-8899-CDD39B72B558}" srcId="{9273FF87-7B95-47D9-AE76-61D11B70BEBC}" destId="{C11B5890-6F44-4BCE-819A-14C136F1C459}" srcOrd="1" destOrd="0" parTransId="{8B2D682E-E65E-4C59-8061-440D21667578}" sibTransId="{9CE13EB3-7E79-45CA-80A5-510B81A8834E}"/>
    <dgm:cxn modelId="{007A1F3B-9D72-49D2-B9E5-E0E0F2012DD0}" type="presOf" srcId="{9CE13EB3-7E79-45CA-80A5-510B81A8834E}" destId="{D606DE8C-174D-49CB-BEFF-CC9732DD856B}" srcOrd="1" destOrd="0" presId="urn:microsoft.com/office/officeart/2005/8/layout/process2"/>
    <dgm:cxn modelId="{44696A5F-2FF1-42F8-A1E0-363BE295231E}" type="presOf" srcId="{BC675123-3DA1-448A-956E-A1B995178925}" destId="{38885980-3586-4779-8A9A-25F0E6F33DD8}" srcOrd="0" destOrd="1" presId="urn:microsoft.com/office/officeart/2005/8/layout/process2"/>
    <dgm:cxn modelId="{314CCF42-FD6B-4EAE-8A8D-8BC6AF7CD7B8}" type="presOf" srcId="{62ABD74C-E952-4299-B47F-E4AF8D66A6D2}" destId="{6407C8D5-478C-42C5-BCDA-80370C6C9E8C}" srcOrd="0" destOrd="0" presId="urn:microsoft.com/office/officeart/2005/8/layout/process2"/>
    <dgm:cxn modelId="{D0B65B69-D9AE-440C-B67D-5C0062A68A92}" type="presOf" srcId="{9CE13EB3-7E79-45CA-80A5-510B81A8834E}" destId="{3831AA6C-EE8E-420C-A305-7A38051438EB}" srcOrd="0" destOrd="0" presId="urn:microsoft.com/office/officeart/2005/8/layout/process2"/>
    <dgm:cxn modelId="{34512F4A-6411-4090-9D85-38C3DB8BA61D}" type="presOf" srcId="{9273FF87-7B95-47D9-AE76-61D11B70BEBC}" destId="{04B66D06-431D-4D37-A193-5715D8CAEFCE}" srcOrd="0" destOrd="0" presId="urn:microsoft.com/office/officeart/2005/8/layout/process2"/>
    <dgm:cxn modelId="{BE009A4F-338E-41AE-9D38-CDE6C0F04B47}" type="presOf" srcId="{240572AD-F364-491C-9467-18C1536FBB31}" destId="{80F70A01-92C9-436A-8FDF-297460B88BA3}" srcOrd="1" destOrd="0" presId="urn:microsoft.com/office/officeart/2005/8/layout/process2"/>
    <dgm:cxn modelId="{2090E181-1B67-4DB4-A6EC-4F832B26C033}" srcId="{9273FF87-7B95-47D9-AE76-61D11B70BEBC}" destId="{62ABD74C-E952-4299-B47F-E4AF8D66A6D2}" srcOrd="2" destOrd="0" parTransId="{B83BB30F-25BB-452E-BC91-820884992A70}" sibTransId="{B0286CAA-B73E-4BCD-865D-4814AC6D6AB1}"/>
    <dgm:cxn modelId="{EA59369E-085B-4A93-AF65-E429CEAD6B6D}" type="presOf" srcId="{240572AD-F364-491C-9467-18C1536FBB31}" destId="{D66884A9-A430-4ACB-8820-DF2F5776AE80}" srcOrd="0" destOrd="0" presId="urn:microsoft.com/office/officeart/2005/8/layout/process2"/>
    <dgm:cxn modelId="{39C2C39F-55B5-4011-810E-DDC925A52C50}" srcId="{758A4EE6-7715-4F2D-84EA-FA9D4E71393F}" destId="{BC675123-3DA1-448A-956E-A1B995178925}" srcOrd="0" destOrd="0" parTransId="{91451BA4-67F8-4838-AE5F-3C7D6C02EA46}" sibTransId="{96985664-DF6D-4BF5-8935-2164656E52A0}"/>
    <dgm:cxn modelId="{162621D7-BA51-4453-B44D-966182628CD9}" type="presOf" srcId="{C11B5890-6F44-4BCE-819A-14C136F1C459}" destId="{C7594C21-E7F6-4B52-94B4-62AAB609EE92}" srcOrd="0" destOrd="0" presId="urn:microsoft.com/office/officeart/2005/8/layout/process2"/>
    <dgm:cxn modelId="{76186FAE-0F0C-4F21-B0F5-3EC3220FD208}" type="presParOf" srcId="{04B66D06-431D-4D37-A193-5715D8CAEFCE}" destId="{38885980-3586-4779-8A9A-25F0E6F33DD8}" srcOrd="0" destOrd="0" presId="urn:microsoft.com/office/officeart/2005/8/layout/process2"/>
    <dgm:cxn modelId="{0037D06A-A964-42CA-93D5-E9F45055C7BC}" type="presParOf" srcId="{04B66D06-431D-4D37-A193-5715D8CAEFCE}" destId="{D66884A9-A430-4ACB-8820-DF2F5776AE80}" srcOrd="1" destOrd="0" presId="urn:microsoft.com/office/officeart/2005/8/layout/process2"/>
    <dgm:cxn modelId="{56A4AAA9-CE12-4000-9420-27E1EEB09386}" type="presParOf" srcId="{D66884A9-A430-4ACB-8820-DF2F5776AE80}" destId="{80F70A01-92C9-436A-8FDF-297460B88BA3}" srcOrd="0" destOrd="0" presId="urn:microsoft.com/office/officeart/2005/8/layout/process2"/>
    <dgm:cxn modelId="{CD1E228B-4C3F-4772-A1EE-CC3472E2C495}" type="presParOf" srcId="{04B66D06-431D-4D37-A193-5715D8CAEFCE}" destId="{C7594C21-E7F6-4B52-94B4-62AAB609EE92}" srcOrd="2" destOrd="0" presId="urn:microsoft.com/office/officeart/2005/8/layout/process2"/>
    <dgm:cxn modelId="{30520C51-64C8-4CFD-BEBC-32F6EFC9C63A}" type="presParOf" srcId="{04B66D06-431D-4D37-A193-5715D8CAEFCE}" destId="{3831AA6C-EE8E-420C-A305-7A38051438EB}" srcOrd="3" destOrd="0" presId="urn:microsoft.com/office/officeart/2005/8/layout/process2"/>
    <dgm:cxn modelId="{65E1D144-8882-4ED5-92F2-9E527840F58D}" type="presParOf" srcId="{3831AA6C-EE8E-420C-A305-7A38051438EB}" destId="{D606DE8C-174D-49CB-BEFF-CC9732DD856B}" srcOrd="0" destOrd="0" presId="urn:microsoft.com/office/officeart/2005/8/layout/process2"/>
    <dgm:cxn modelId="{77EBFAAC-6EC4-4A4A-8A0A-DC4A3B6DA092}" type="presParOf" srcId="{04B66D06-431D-4D37-A193-5715D8CAEFCE}" destId="{6407C8D5-478C-42C5-BCDA-80370C6C9E8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CA3D29-4F29-4DF9-849F-5344E5E57182}" type="doc">
      <dgm:prSet loTypeId="urn:microsoft.com/office/officeart/2005/8/layout/process2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IE"/>
        </a:p>
      </dgm:t>
    </dgm:pt>
    <dgm:pt modelId="{804D62A6-A5E4-4485-A8C8-D85BCD64E0C6}">
      <dgm:prSet phldrT="[Text]" custT="1"/>
      <dgm:spPr>
        <a:solidFill>
          <a:schemeClr val="accent2"/>
        </a:solidFill>
      </dgm:spPr>
      <dgm:t>
        <a:bodyPr/>
        <a:lstStyle/>
        <a:p>
          <a:pPr algn="l"/>
          <a:r>
            <a:rPr lang="en-IE" sz="1200" b="1" u="sng" dirty="0">
              <a:solidFill>
                <a:schemeClr val="tx1"/>
              </a:solidFill>
            </a:rPr>
            <a:t>2022 – 2023</a:t>
          </a:r>
        </a:p>
        <a:p>
          <a:pPr algn="l"/>
          <a:r>
            <a:rPr lang="en-IE" sz="1200" dirty="0">
              <a:solidFill>
                <a:schemeClr val="tx1"/>
              </a:solidFill>
            </a:rPr>
            <a:t>Post </a:t>
          </a:r>
          <a:r>
            <a:rPr lang="en-IE" sz="1200" dirty="0" err="1">
              <a:solidFill>
                <a:schemeClr val="tx1"/>
              </a:solidFill>
            </a:rPr>
            <a:t>Covid</a:t>
          </a:r>
          <a:r>
            <a:rPr lang="en-IE" sz="1200" dirty="0">
              <a:solidFill>
                <a:schemeClr val="tx1"/>
              </a:solidFill>
            </a:rPr>
            <a:t> Review</a:t>
          </a:r>
        </a:p>
        <a:p>
          <a:pPr algn="l"/>
          <a:r>
            <a:rPr lang="en-IE" sz="1200" dirty="0">
              <a:solidFill>
                <a:schemeClr val="tx1"/>
              </a:solidFill>
            </a:rPr>
            <a:t>Wellbeing Promotion Review</a:t>
          </a:r>
        </a:p>
        <a:p>
          <a:pPr algn="l"/>
          <a:r>
            <a:rPr lang="en-IE" sz="1200" b="1" u="sng" dirty="0">
              <a:solidFill>
                <a:schemeClr val="tx1"/>
              </a:solidFill>
            </a:rPr>
            <a:t>2023 - 2026 </a:t>
          </a:r>
        </a:p>
        <a:p>
          <a:pPr algn="l"/>
          <a:r>
            <a:rPr lang="en-IE" sz="1200" dirty="0">
              <a:solidFill>
                <a:schemeClr val="tx1"/>
              </a:solidFill>
            </a:rPr>
            <a:t>3 Year SSE Plan</a:t>
          </a:r>
        </a:p>
        <a:p>
          <a:pPr algn="l"/>
          <a:r>
            <a:rPr lang="en-IE" sz="1200" dirty="0">
              <a:solidFill>
                <a:schemeClr val="tx1"/>
              </a:solidFill>
            </a:rPr>
            <a:t>Addressing Local Areas of Focus </a:t>
          </a:r>
        </a:p>
        <a:p>
          <a:pPr algn="l"/>
          <a:r>
            <a:rPr lang="en-IE" sz="1200" dirty="0">
              <a:solidFill>
                <a:schemeClr val="tx1"/>
              </a:solidFill>
            </a:rPr>
            <a:t>underpinned by  National Strategies/Goals</a:t>
          </a:r>
        </a:p>
      </dgm:t>
    </dgm:pt>
    <dgm:pt modelId="{FBC4FB2C-B8A3-494F-9032-901CD7E4EEC7}" type="parTrans" cxnId="{C011231F-6B11-4291-A7F6-7A794D77E0FA}">
      <dgm:prSet/>
      <dgm:spPr/>
      <dgm:t>
        <a:bodyPr/>
        <a:lstStyle/>
        <a:p>
          <a:endParaRPr lang="en-IE"/>
        </a:p>
      </dgm:t>
    </dgm:pt>
    <dgm:pt modelId="{E117B67E-6AFD-4DB5-995E-43A2ED7AC210}" type="sibTrans" cxnId="{C011231F-6B11-4291-A7F6-7A794D77E0FA}">
      <dgm:prSet/>
      <dgm:spPr/>
      <dgm:t>
        <a:bodyPr/>
        <a:lstStyle/>
        <a:p>
          <a:endParaRPr lang="en-IE"/>
        </a:p>
      </dgm:t>
    </dgm:pt>
    <dgm:pt modelId="{7E2432B5-FB87-47EF-B5D7-F3A90D88C735}" type="pres">
      <dgm:prSet presAssocID="{48CA3D29-4F29-4DF9-849F-5344E5E57182}" presName="linearFlow" presStyleCnt="0">
        <dgm:presLayoutVars>
          <dgm:resizeHandles val="exact"/>
        </dgm:presLayoutVars>
      </dgm:prSet>
      <dgm:spPr/>
    </dgm:pt>
    <dgm:pt modelId="{7A55A7EA-2E53-4393-94C2-C2D2D3310208}" type="pres">
      <dgm:prSet presAssocID="{804D62A6-A5E4-4485-A8C8-D85BCD64E0C6}" presName="node" presStyleLbl="node1" presStyleIdx="0" presStyleCnt="1" custScaleX="176135" custLinFactNeighborX="850" custLinFactNeighborY="1417">
        <dgm:presLayoutVars>
          <dgm:bulletEnabled val="1"/>
        </dgm:presLayoutVars>
      </dgm:prSet>
      <dgm:spPr/>
    </dgm:pt>
  </dgm:ptLst>
  <dgm:cxnLst>
    <dgm:cxn modelId="{C011231F-6B11-4291-A7F6-7A794D77E0FA}" srcId="{48CA3D29-4F29-4DF9-849F-5344E5E57182}" destId="{804D62A6-A5E4-4485-A8C8-D85BCD64E0C6}" srcOrd="0" destOrd="0" parTransId="{FBC4FB2C-B8A3-494F-9032-901CD7E4EEC7}" sibTransId="{E117B67E-6AFD-4DB5-995E-43A2ED7AC210}"/>
    <dgm:cxn modelId="{7388FCBB-ACBA-4708-9C58-9B377E9F65F5}" type="presOf" srcId="{48CA3D29-4F29-4DF9-849F-5344E5E57182}" destId="{7E2432B5-FB87-47EF-B5D7-F3A90D88C735}" srcOrd="0" destOrd="0" presId="urn:microsoft.com/office/officeart/2005/8/layout/process2"/>
    <dgm:cxn modelId="{7C98CEBE-5754-436F-8923-3D2816AF242C}" type="presOf" srcId="{804D62A6-A5E4-4485-A8C8-D85BCD64E0C6}" destId="{7A55A7EA-2E53-4393-94C2-C2D2D3310208}" srcOrd="0" destOrd="0" presId="urn:microsoft.com/office/officeart/2005/8/layout/process2"/>
    <dgm:cxn modelId="{3596E3C6-B012-43C6-9DDC-BDD0D14E28DB}" type="presParOf" srcId="{7E2432B5-FB87-47EF-B5D7-F3A90D88C735}" destId="{7A55A7EA-2E53-4393-94C2-C2D2D3310208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61FAAA-6FBB-4111-B7BC-AE98ED1CCD1B}">
      <dsp:nvSpPr>
        <dsp:cNvPr id="0" name=""/>
        <dsp:cNvSpPr/>
      </dsp:nvSpPr>
      <dsp:spPr>
        <a:xfrm>
          <a:off x="5230" y="775887"/>
          <a:ext cx="2378024" cy="648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kern="1200" dirty="0"/>
            <a:t>SSE Process </a:t>
          </a:r>
        </a:p>
      </dsp:txBody>
      <dsp:txXfrm>
        <a:off x="5230" y="775887"/>
        <a:ext cx="2378024" cy="432000"/>
      </dsp:txXfrm>
    </dsp:sp>
    <dsp:sp modelId="{A01F4845-66E2-40B1-8056-C2B7DB58B122}">
      <dsp:nvSpPr>
        <dsp:cNvPr id="0" name=""/>
        <dsp:cNvSpPr/>
      </dsp:nvSpPr>
      <dsp:spPr>
        <a:xfrm>
          <a:off x="492295" y="1207887"/>
          <a:ext cx="2378024" cy="2367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What are we doing to support All/Some/Few?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/>
            <a:t>Data Informed – Student/Parent/Teacher Input</a:t>
          </a:r>
          <a:endParaRPr lang="en-IE" sz="1500" kern="1200" dirty="0"/>
        </a:p>
      </dsp:txBody>
      <dsp:txXfrm>
        <a:off x="561639" y="1277231"/>
        <a:ext cx="2239336" cy="2228874"/>
      </dsp:txXfrm>
    </dsp:sp>
    <dsp:sp modelId="{FE1BF077-BBA8-4D22-808F-16DF2BDEBD70}">
      <dsp:nvSpPr>
        <dsp:cNvPr id="0" name=""/>
        <dsp:cNvSpPr/>
      </dsp:nvSpPr>
      <dsp:spPr>
        <a:xfrm>
          <a:off x="2743754" y="695858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200" kern="1200"/>
        </a:p>
      </dsp:txBody>
      <dsp:txXfrm>
        <a:off x="2743754" y="814270"/>
        <a:ext cx="586641" cy="355235"/>
      </dsp:txXfrm>
    </dsp:sp>
    <dsp:sp modelId="{D5F04FDA-A55E-4F88-B39C-99D4DC5DF69A}">
      <dsp:nvSpPr>
        <dsp:cNvPr id="0" name=""/>
        <dsp:cNvSpPr/>
      </dsp:nvSpPr>
      <dsp:spPr>
        <a:xfrm>
          <a:off x="3825254" y="775887"/>
          <a:ext cx="2378024" cy="6480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kern="1200" dirty="0"/>
            <a:t>Audit</a:t>
          </a:r>
        </a:p>
      </dsp:txBody>
      <dsp:txXfrm>
        <a:off x="3825254" y="775887"/>
        <a:ext cx="2378024" cy="432000"/>
      </dsp:txXfrm>
    </dsp:sp>
    <dsp:sp modelId="{FB19AC2A-1B80-4CF7-9C63-6B60759E4F80}">
      <dsp:nvSpPr>
        <dsp:cNvPr id="0" name=""/>
        <dsp:cNvSpPr/>
      </dsp:nvSpPr>
      <dsp:spPr>
        <a:xfrm>
          <a:off x="4312320" y="1207887"/>
          <a:ext cx="2378024" cy="2367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Interventions for students across the continuum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Where are the strengths?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Where are the gaps?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/>
            <a:t>Audit identifies Teacher Professional Practice requirements </a:t>
          </a:r>
          <a:endParaRPr lang="en-IE" sz="1500" kern="1200" dirty="0"/>
        </a:p>
      </dsp:txBody>
      <dsp:txXfrm>
        <a:off x="4381664" y="1277231"/>
        <a:ext cx="2239336" cy="2228874"/>
      </dsp:txXfrm>
    </dsp:sp>
    <dsp:sp modelId="{F1E05E0D-55AC-41AF-9FB4-E64068EBD91E}">
      <dsp:nvSpPr>
        <dsp:cNvPr id="0" name=""/>
        <dsp:cNvSpPr/>
      </dsp:nvSpPr>
      <dsp:spPr>
        <a:xfrm>
          <a:off x="6563779" y="695858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200" kern="1200"/>
        </a:p>
      </dsp:txBody>
      <dsp:txXfrm>
        <a:off x="6563779" y="814270"/>
        <a:ext cx="586641" cy="355235"/>
      </dsp:txXfrm>
    </dsp:sp>
    <dsp:sp modelId="{AC4C543F-9B58-40C0-B1CD-B75A37FCBDBB}">
      <dsp:nvSpPr>
        <dsp:cNvPr id="0" name=""/>
        <dsp:cNvSpPr/>
      </dsp:nvSpPr>
      <dsp:spPr>
        <a:xfrm>
          <a:off x="7645279" y="775887"/>
          <a:ext cx="2378024" cy="6480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kern="1200" dirty="0"/>
            <a:t>Product</a:t>
          </a:r>
        </a:p>
      </dsp:txBody>
      <dsp:txXfrm>
        <a:off x="7645279" y="775887"/>
        <a:ext cx="2378024" cy="432000"/>
      </dsp:txXfrm>
    </dsp:sp>
    <dsp:sp modelId="{E2232C84-C48E-4E69-BB35-D50B2A5D335F}">
      <dsp:nvSpPr>
        <dsp:cNvPr id="0" name=""/>
        <dsp:cNvSpPr/>
      </dsp:nvSpPr>
      <dsp:spPr>
        <a:xfrm>
          <a:off x="8132345" y="1207887"/>
          <a:ext cx="2378024" cy="2367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Our PM Document summarising provisions available to support the needs of all students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500" kern="1200" dirty="0"/>
            <a:t>Aligned with our School Improvement Plan (DEIS)</a:t>
          </a:r>
        </a:p>
      </dsp:txBody>
      <dsp:txXfrm>
        <a:off x="8201689" y="1277231"/>
        <a:ext cx="2239336" cy="2228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5A955-CD88-434F-98AB-16F6033C5D66}">
      <dsp:nvSpPr>
        <dsp:cNvPr id="0" name=""/>
        <dsp:cNvSpPr/>
      </dsp:nvSpPr>
      <dsp:spPr>
        <a:xfrm>
          <a:off x="453170" y="0"/>
          <a:ext cx="5135934" cy="144453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D302E-FE42-4CAC-AAAC-5DAEE1483747}">
      <dsp:nvSpPr>
        <dsp:cNvPr id="0" name=""/>
        <dsp:cNvSpPr/>
      </dsp:nvSpPr>
      <dsp:spPr>
        <a:xfrm>
          <a:off x="847924" y="433361"/>
          <a:ext cx="2077032" cy="5778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2022-2023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Review Year </a:t>
          </a:r>
        </a:p>
      </dsp:txBody>
      <dsp:txXfrm>
        <a:off x="876131" y="461568"/>
        <a:ext cx="2020618" cy="521401"/>
      </dsp:txXfrm>
    </dsp:sp>
    <dsp:sp modelId="{ED05CA02-4E0A-46AC-9F5C-B3CB91EE0344}">
      <dsp:nvSpPr>
        <dsp:cNvPr id="0" name=""/>
        <dsp:cNvSpPr/>
      </dsp:nvSpPr>
      <dsp:spPr>
        <a:xfrm>
          <a:off x="3117318" y="433361"/>
          <a:ext cx="2077032" cy="5778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Review Post-Covid Landscape &amp; Identify Gaps in Learning </a:t>
          </a:r>
        </a:p>
      </dsp:txBody>
      <dsp:txXfrm>
        <a:off x="3145525" y="461568"/>
        <a:ext cx="2020618" cy="5214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85980-3586-4779-8A9A-25F0E6F33DD8}">
      <dsp:nvSpPr>
        <dsp:cNvPr id="0" name=""/>
        <dsp:cNvSpPr/>
      </dsp:nvSpPr>
      <dsp:spPr>
        <a:xfrm>
          <a:off x="0" y="2662"/>
          <a:ext cx="5181600" cy="8662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2020 – 2021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Post Covid Review Evaluation of Wellbeing Strategies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600" kern="1200" dirty="0"/>
        </a:p>
      </dsp:txBody>
      <dsp:txXfrm>
        <a:off x="25371" y="28033"/>
        <a:ext cx="5130858" cy="815491"/>
      </dsp:txXfrm>
    </dsp:sp>
    <dsp:sp modelId="{D66884A9-A430-4ACB-8820-DF2F5776AE80}">
      <dsp:nvSpPr>
        <dsp:cNvPr id="0" name=""/>
        <dsp:cNvSpPr/>
      </dsp:nvSpPr>
      <dsp:spPr>
        <a:xfrm rot="5400000">
          <a:off x="2345894" y="901549"/>
          <a:ext cx="489810" cy="5877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400" kern="1200"/>
        </a:p>
      </dsp:txBody>
      <dsp:txXfrm rot="-5400000">
        <a:off x="2414468" y="950530"/>
        <a:ext cx="352664" cy="342867"/>
      </dsp:txXfrm>
    </dsp:sp>
    <dsp:sp modelId="{C7594C21-E7F6-4B52-94B4-62AAB609EE92}">
      <dsp:nvSpPr>
        <dsp:cNvPr id="0" name=""/>
        <dsp:cNvSpPr/>
      </dsp:nvSpPr>
      <dsp:spPr>
        <a:xfrm>
          <a:off x="0" y="1521976"/>
          <a:ext cx="5181600" cy="13061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2021 – 2022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Assessment</a:t>
          </a:r>
        </a:p>
      </dsp:txBody>
      <dsp:txXfrm>
        <a:off x="38256" y="1560232"/>
        <a:ext cx="5105088" cy="1229649"/>
      </dsp:txXfrm>
    </dsp:sp>
    <dsp:sp modelId="{3831AA6C-EE8E-420C-A305-7A38051438EB}">
      <dsp:nvSpPr>
        <dsp:cNvPr id="0" name=""/>
        <dsp:cNvSpPr/>
      </dsp:nvSpPr>
      <dsp:spPr>
        <a:xfrm rot="5400000">
          <a:off x="2345894" y="2860792"/>
          <a:ext cx="489810" cy="5877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400" kern="1200"/>
        </a:p>
      </dsp:txBody>
      <dsp:txXfrm rot="-5400000">
        <a:off x="2414468" y="2909773"/>
        <a:ext cx="352664" cy="342867"/>
      </dsp:txXfrm>
    </dsp:sp>
    <dsp:sp modelId="{6407C8D5-478C-42C5-BCDA-80370C6C9E8C}">
      <dsp:nvSpPr>
        <dsp:cNvPr id="0" name=""/>
        <dsp:cNvSpPr/>
      </dsp:nvSpPr>
      <dsp:spPr>
        <a:xfrm>
          <a:off x="0" y="3481219"/>
          <a:ext cx="5181600" cy="13061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2022 – 2023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Student Voice/Participation</a:t>
          </a:r>
        </a:p>
      </dsp:txBody>
      <dsp:txXfrm>
        <a:off x="38256" y="3519475"/>
        <a:ext cx="5105088" cy="12296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5A7EA-2E53-4393-94C2-C2D2D3310208}">
      <dsp:nvSpPr>
        <dsp:cNvPr id="0" name=""/>
        <dsp:cNvSpPr/>
      </dsp:nvSpPr>
      <dsp:spPr>
        <a:xfrm>
          <a:off x="172435" y="3214"/>
          <a:ext cx="5210561" cy="164348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u="sng" kern="1200" dirty="0">
              <a:solidFill>
                <a:schemeClr val="tx1"/>
              </a:solidFill>
            </a:rPr>
            <a:t>2022 – 2023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Post </a:t>
          </a:r>
          <a:r>
            <a:rPr lang="en-IE" sz="1200" kern="1200" dirty="0" err="1">
              <a:solidFill>
                <a:schemeClr val="tx1"/>
              </a:solidFill>
            </a:rPr>
            <a:t>Covid</a:t>
          </a:r>
          <a:r>
            <a:rPr lang="en-IE" sz="1200" kern="1200" dirty="0">
              <a:solidFill>
                <a:schemeClr val="tx1"/>
              </a:solidFill>
            </a:rPr>
            <a:t> Review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Wellbeing Promotion Review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u="sng" kern="1200" dirty="0">
              <a:solidFill>
                <a:schemeClr val="tx1"/>
              </a:solidFill>
            </a:rPr>
            <a:t>2023 - 2026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3 Year SSE Plan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Addressing Local Areas of Focus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kern="1200" dirty="0">
              <a:solidFill>
                <a:schemeClr val="tx1"/>
              </a:solidFill>
            </a:rPr>
            <a:t>underpinned by  National Strategies/Goals</a:t>
          </a:r>
        </a:p>
      </dsp:txBody>
      <dsp:txXfrm>
        <a:off x="220571" y="51350"/>
        <a:ext cx="5114289" cy="15472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A8FDF-195C-4AD5-A175-1B09675D9B88}" type="datetimeFigureOut">
              <a:rPr lang="en-IE" smtClean="0"/>
              <a:t>25/01/2023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FB187-BFA7-440C-89C6-F411C4EC2C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714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FB187-BFA7-440C-89C6-F411C4EC2C8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4562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FB187-BFA7-440C-89C6-F411C4EC2C83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697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5.png"/><Relationship Id="rId7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2C5E87-CB8A-4EB6-9DF9-90164F54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3983755" y="404258"/>
            <a:ext cx="7775429" cy="6051730"/>
          </a:xfrm>
          <a:custGeom>
            <a:avLst/>
            <a:gdLst>
              <a:gd name="connsiteX0" fmla="*/ 6757888 w 7775429"/>
              <a:gd name="connsiteY0" fmla="*/ 3123835 h 6051730"/>
              <a:gd name="connsiteX1" fmla="*/ 5223007 w 7775429"/>
              <a:gd name="connsiteY1" fmla="*/ 3123835 h 6051730"/>
              <a:gd name="connsiteX2" fmla="*/ 5003739 w 7775429"/>
              <a:gd name="connsiteY2" fmla="*/ 3001951 h 6051730"/>
              <a:gd name="connsiteX3" fmla="*/ 4236300 w 7775429"/>
              <a:gd name="connsiteY3" fmla="*/ 1688315 h 6051730"/>
              <a:gd name="connsiteX4" fmla="*/ 4236300 w 7775429"/>
              <a:gd name="connsiteY4" fmla="*/ 1435519 h 6051730"/>
              <a:gd name="connsiteX5" fmla="*/ 5003739 w 7775429"/>
              <a:gd name="connsiteY5" fmla="*/ 121884 h 6051730"/>
              <a:gd name="connsiteX6" fmla="*/ 5223007 w 7775429"/>
              <a:gd name="connsiteY6" fmla="*/ 0 h 6051730"/>
              <a:gd name="connsiteX7" fmla="*/ 6757888 w 7775429"/>
              <a:gd name="connsiteY7" fmla="*/ 0 h 6051730"/>
              <a:gd name="connsiteX8" fmla="*/ 6977155 w 7775429"/>
              <a:gd name="connsiteY8" fmla="*/ 121884 h 6051730"/>
              <a:gd name="connsiteX9" fmla="*/ 7744595 w 7775429"/>
              <a:gd name="connsiteY9" fmla="*/ 1435519 h 6051730"/>
              <a:gd name="connsiteX10" fmla="*/ 7744595 w 7775429"/>
              <a:gd name="connsiteY10" fmla="*/ 1688315 h 6051730"/>
              <a:gd name="connsiteX11" fmla="*/ 6977155 w 7775429"/>
              <a:gd name="connsiteY11" fmla="*/ 3001951 h 6051730"/>
              <a:gd name="connsiteX12" fmla="*/ 6757888 w 7775429"/>
              <a:gd name="connsiteY12" fmla="*/ 3123835 h 6051730"/>
              <a:gd name="connsiteX13" fmla="*/ 3556238 w 7775429"/>
              <a:gd name="connsiteY13" fmla="*/ 5503115 h 6051730"/>
              <a:gd name="connsiteX14" fmla="*/ 3291436 w 7775429"/>
              <a:gd name="connsiteY14" fmla="*/ 5503115 h 6051730"/>
              <a:gd name="connsiteX15" fmla="*/ 3260544 w 7775429"/>
              <a:gd name="connsiteY15" fmla="*/ 5503115 h 6051730"/>
              <a:gd name="connsiteX16" fmla="*/ 3231067 w 7775429"/>
              <a:gd name="connsiteY16" fmla="*/ 5452355 h 6051730"/>
              <a:gd name="connsiteX17" fmla="*/ 3086688 w 7775429"/>
              <a:gd name="connsiteY17" fmla="*/ 5203722 h 6051730"/>
              <a:gd name="connsiteX18" fmla="*/ 3086688 w 7775429"/>
              <a:gd name="connsiteY18" fmla="*/ 5064553 h 6051730"/>
              <a:gd name="connsiteX19" fmla="*/ 3481893 w 7775429"/>
              <a:gd name="connsiteY19" fmla="*/ 4383983 h 6051730"/>
              <a:gd name="connsiteX20" fmla="*/ 3602840 w 7775429"/>
              <a:gd name="connsiteY20" fmla="*/ 4312701 h 6051730"/>
              <a:gd name="connsiteX21" fmla="*/ 4391548 w 7775429"/>
              <a:gd name="connsiteY21" fmla="*/ 4312701 h 6051730"/>
              <a:gd name="connsiteX22" fmla="*/ 4428679 w 7775429"/>
              <a:gd name="connsiteY22" fmla="*/ 4317633 h 6051730"/>
              <a:gd name="connsiteX23" fmla="*/ 4454216 w 7775429"/>
              <a:gd name="connsiteY23" fmla="*/ 4328340 h 6051730"/>
              <a:gd name="connsiteX24" fmla="*/ 4438609 w 7775429"/>
              <a:gd name="connsiteY24" fmla="*/ 4355333 h 6051730"/>
              <a:gd name="connsiteX25" fmla="*/ 3885668 w 7775429"/>
              <a:gd name="connsiteY25" fmla="*/ 5311656 h 6051730"/>
              <a:gd name="connsiteX26" fmla="*/ 3556238 w 7775429"/>
              <a:gd name="connsiteY26" fmla="*/ 5503115 h 6051730"/>
              <a:gd name="connsiteX27" fmla="*/ 4438254 w 7775429"/>
              <a:gd name="connsiteY27" fmla="*/ 6051730 h 6051730"/>
              <a:gd name="connsiteX28" fmla="*/ 3548595 w 7775429"/>
              <a:gd name="connsiteY28" fmla="*/ 6051730 h 6051730"/>
              <a:gd name="connsiteX29" fmla="*/ 3412169 w 7775429"/>
              <a:gd name="connsiteY29" fmla="*/ 5971324 h 6051730"/>
              <a:gd name="connsiteX30" fmla="*/ 3173058 w 7775429"/>
              <a:gd name="connsiteY30" fmla="*/ 5559560 h 6051730"/>
              <a:gd name="connsiteX31" fmla="*/ 3146046 w 7775429"/>
              <a:gd name="connsiteY31" fmla="*/ 5513043 h 6051730"/>
              <a:gd name="connsiteX32" fmla="*/ 3167300 w 7775429"/>
              <a:gd name="connsiteY32" fmla="*/ 5513043 h 6051730"/>
              <a:gd name="connsiteX33" fmla="*/ 3267756 w 7775429"/>
              <a:gd name="connsiteY33" fmla="*/ 5513043 h 6051730"/>
              <a:gd name="connsiteX34" fmla="*/ 3311396 w 7775429"/>
              <a:gd name="connsiteY34" fmla="*/ 5588194 h 6051730"/>
              <a:gd name="connsiteX35" fmla="*/ 3478124 w 7775429"/>
              <a:gd name="connsiteY35" fmla="*/ 5875309 h 6051730"/>
              <a:gd name="connsiteX36" fmla="*/ 3599071 w 7775429"/>
              <a:gd name="connsiteY36" fmla="*/ 5946592 h 6051730"/>
              <a:gd name="connsiteX37" fmla="*/ 4387779 w 7775429"/>
              <a:gd name="connsiteY37" fmla="*/ 5946592 h 6051730"/>
              <a:gd name="connsiteX38" fmla="*/ 4510428 w 7775429"/>
              <a:gd name="connsiteY38" fmla="*/ 5875309 h 6051730"/>
              <a:gd name="connsiteX39" fmla="*/ 4903930 w 7775429"/>
              <a:gd name="connsiteY39" fmla="*/ 5194740 h 6051730"/>
              <a:gd name="connsiteX40" fmla="*/ 4903930 w 7775429"/>
              <a:gd name="connsiteY40" fmla="*/ 5055570 h 6051730"/>
              <a:gd name="connsiteX41" fmla="*/ 4510428 w 7775429"/>
              <a:gd name="connsiteY41" fmla="*/ 4375000 h 6051730"/>
              <a:gd name="connsiteX42" fmla="*/ 4458686 w 7775429"/>
              <a:gd name="connsiteY42" fmla="*/ 4322811 h 6051730"/>
              <a:gd name="connsiteX43" fmla="*/ 4452698 w 7775429"/>
              <a:gd name="connsiteY43" fmla="*/ 4320302 h 6051730"/>
              <a:gd name="connsiteX44" fmla="*/ 4484794 w 7775429"/>
              <a:gd name="connsiteY44" fmla="*/ 4264792 h 6051730"/>
              <a:gd name="connsiteX45" fmla="*/ 4508664 w 7775429"/>
              <a:gd name="connsiteY45" fmla="*/ 4223507 h 6051730"/>
              <a:gd name="connsiteX46" fmla="*/ 4483907 w 7775429"/>
              <a:gd name="connsiteY46" fmla="*/ 4213126 h 6051730"/>
              <a:gd name="connsiteX47" fmla="*/ 4442024 w 7775429"/>
              <a:gd name="connsiteY47" fmla="*/ 4207562 h 6051730"/>
              <a:gd name="connsiteX48" fmla="*/ 3552365 w 7775429"/>
              <a:gd name="connsiteY48" fmla="*/ 4207562 h 6051730"/>
              <a:gd name="connsiteX49" fmla="*/ 3415938 w 7775429"/>
              <a:gd name="connsiteY49" fmla="*/ 4287967 h 6051730"/>
              <a:gd name="connsiteX50" fmla="*/ 2970149 w 7775429"/>
              <a:gd name="connsiteY50" fmla="*/ 5055647 h 6051730"/>
              <a:gd name="connsiteX51" fmla="*/ 2970149 w 7775429"/>
              <a:gd name="connsiteY51" fmla="*/ 5212628 h 6051730"/>
              <a:gd name="connsiteX52" fmla="*/ 3117294 w 7775429"/>
              <a:gd name="connsiteY52" fmla="*/ 5466022 h 6051730"/>
              <a:gd name="connsiteX53" fmla="*/ 3138834 w 7775429"/>
              <a:gd name="connsiteY53" fmla="*/ 5503115 h 6051730"/>
              <a:gd name="connsiteX54" fmla="*/ 3039048 w 7775429"/>
              <a:gd name="connsiteY54" fmla="*/ 5503115 h 6051730"/>
              <a:gd name="connsiteX55" fmla="*/ 1437823 w 7775429"/>
              <a:gd name="connsiteY55" fmla="*/ 5503115 h 6051730"/>
              <a:gd name="connsiteX56" fmla="*/ 1112968 w 7775429"/>
              <a:gd name="connsiteY56" fmla="*/ 5311656 h 6051730"/>
              <a:gd name="connsiteX57" fmla="*/ 51474 w 7775429"/>
              <a:gd name="connsiteY57" fmla="*/ 3483691 h 6051730"/>
              <a:gd name="connsiteX58" fmla="*/ 51474 w 7775429"/>
              <a:gd name="connsiteY58" fmla="*/ 3109892 h 6051730"/>
              <a:gd name="connsiteX59" fmla="*/ 1112968 w 7775429"/>
              <a:gd name="connsiteY59" fmla="*/ 1281925 h 6051730"/>
              <a:gd name="connsiteX60" fmla="*/ 1437823 w 7775429"/>
              <a:gd name="connsiteY60" fmla="*/ 1090467 h 6051730"/>
              <a:gd name="connsiteX61" fmla="*/ 3556238 w 7775429"/>
              <a:gd name="connsiteY61" fmla="*/ 1090467 h 6051730"/>
              <a:gd name="connsiteX62" fmla="*/ 3885668 w 7775429"/>
              <a:gd name="connsiteY62" fmla="*/ 1281925 h 6051730"/>
              <a:gd name="connsiteX63" fmla="*/ 4942588 w 7775429"/>
              <a:gd name="connsiteY63" fmla="*/ 3109892 h 6051730"/>
              <a:gd name="connsiteX64" fmla="*/ 4942588 w 7775429"/>
              <a:gd name="connsiteY64" fmla="*/ 3483691 h 6051730"/>
              <a:gd name="connsiteX65" fmla="*/ 4550147 w 7775429"/>
              <a:gd name="connsiteY65" fmla="*/ 4162428 h 6051730"/>
              <a:gd name="connsiteX66" fmla="*/ 4517072 w 7775429"/>
              <a:gd name="connsiteY66" fmla="*/ 4219628 h 6051730"/>
              <a:gd name="connsiteX67" fmla="*/ 4518236 w 7775429"/>
              <a:gd name="connsiteY67" fmla="*/ 4220116 h 6051730"/>
              <a:gd name="connsiteX68" fmla="*/ 4576603 w 7775429"/>
              <a:gd name="connsiteY68" fmla="*/ 4278984 h 6051730"/>
              <a:gd name="connsiteX69" fmla="*/ 5020470 w 7775429"/>
              <a:gd name="connsiteY69" fmla="*/ 5046664 h 6051730"/>
              <a:gd name="connsiteX70" fmla="*/ 5020470 w 7775429"/>
              <a:gd name="connsiteY70" fmla="*/ 5203646 h 6051730"/>
              <a:gd name="connsiteX71" fmla="*/ 4576603 w 7775429"/>
              <a:gd name="connsiteY71" fmla="*/ 5971324 h 6051730"/>
              <a:gd name="connsiteX72" fmla="*/ 4438254 w 7775429"/>
              <a:gd name="connsiteY72" fmla="*/ 6051730 h 605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7775429" h="6051730">
                <a:moveTo>
                  <a:pt x="6757888" y="3123835"/>
                </a:moveTo>
                <a:cubicBezTo>
                  <a:pt x="5223007" y="3123835"/>
                  <a:pt x="5223007" y="3123835"/>
                  <a:pt x="5223007" y="3123835"/>
                </a:cubicBezTo>
                <a:cubicBezTo>
                  <a:pt x="5145351" y="3123835"/>
                  <a:pt x="5044851" y="3069664"/>
                  <a:pt x="5003739" y="3001951"/>
                </a:cubicBezTo>
                <a:cubicBezTo>
                  <a:pt x="4236300" y="1688315"/>
                  <a:pt x="4236300" y="1688315"/>
                  <a:pt x="4236300" y="1688315"/>
                </a:cubicBezTo>
                <a:cubicBezTo>
                  <a:pt x="4199755" y="1616088"/>
                  <a:pt x="4199755" y="1507747"/>
                  <a:pt x="4236300" y="1435519"/>
                </a:cubicBezTo>
                <a:cubicBezTo>
                  <a:pt x="5003739" y="121884"/>
                  <a:pt x="5003739" y="121884"/>
                  <a:pt x="5003739" y="121884"/>
                </a:cubicBezTo>
                <a:cubicBezTo>
                  <a:pt x="5044851" y="54170"/>
                  <a:pt x="5145351" y="0"/>
                  <a:pt x="5223007" y="0"/>
                </a:cubicBezTo>
                <a:lnTo>
                  <a:pt x="6757888" y="0"/>
                </a:lnTo>
                <a:cubicBezTo>
                  <a:pt x="6840113" y="0"/>
                  <a:pt x="6940611" y="54170"/>
                  <a:pt x="6977155" y="121884"/>
                </a:cubicBezTo>
                <a:cubicBezTo>
                  <a:pt x="7744595" y="1435519"/>
                  <a:pt x="7744595" y="1435519"/>
                  <a:pt x="7744595" y="1435519"/>
                </a:cubicBezTo>
                <a:cubicBezTo>
                  <a:pt x="7785708" y="1507747"/>
                  <a:pt x="7785708" y="1616088"/>
                  <a:pt x="7744595" y="1688315"/>
                </a:cubicBezTo>
                <a:cubicBezTo>
                  <a:pt x="6977155" y="3001951"/>
                  <a:pt x="6977155" y="3001951"/>
                  <a:pt x="6977155" y="3001951"/>
                </a:cubicBezTo>
                <a:cubicBezTo>
                  <a:pt x="6940611" y="3069664"/>
                  <a:pt x="6840113" y="3123835"/>
                  <a:pt x="6757888" y="3123835"/>
                </a:cubicBezTo>
                <a:close/>
                <a:moveTo>
                  <a:pt x="3556238" y="5503115"/>
                </a:moveTo>
                <a:cubicBezTo>
                  <a:pt x="3556238" y="5503115"/>
                  <a:pt x="3556238" y="5503115"/>
                  <a:pt x="3291436" y="5503115"/>
                </a:cubicBezTo>
                <a:lnTo>
                  <a:pt x="3260544" y="5503115"/>
                </a:lnTo>
                <a:lnTo>
                  <a:pt x="3231067" y="5452355"/>
                </a:lnTo>
                <a:cubicBezTo>
                  <a:pt x="3190023" y="5381674"/>
                  <a:pt x="3142263" y="5299428"/>
                  <a:pt x="3086688" y="5203722"/>
                </a:cubicBezTo>
                <a:cubicBezTo>
                  <a:pt x="3061136" y="5161292"/>
                  <a:pt x="3061136" y="5106983"/>
                  <a:pt x="3086688" y="5064553"/>
                </a:cubicBezTo>
                <a:cubicBezTo>
                  <a:pt x="3086688" y="5064553"/>
                  <a:pt x="3086688" y="5064553"/>
                  <a:pt x="3481893" y="4383983"/>
                </a:cubicBezTo>
                <a:cubicBezTo>
                  <a:pt x="3505743" y="4339856"/>
                  <a:pt x="3553439" y="4312701"/>
                  <a:pt x="3602840" y="4312701"/>
                </a:cubicBezTo>
                <a:cubicBezTo>
                  <a:pt x="3602840" y="4312701"/>
                  <a:pt x="3602840" y="4312701"/>
                  <a:pt x="4391548" y="4312701"/>
                </a:cubicBezTo>
                <a:cubicBezTo>
                  <a:pt x="4404323" y="4312701"/>
                  <a:pt x="4416781" y="4314398"/>
                  <a:pt x="4428679" y="4317633"/>
                </a:cubicBezTo>
                <a:lnTo>
                  <a:pt x="4454216" y="4328340"/>
                </a:lnTo>
                <a:lnTo>
                  <a:pt x="4438609" y="4355333"/>
                </a:lnTo>
                <a:cubicBezTo>
                  <a:pt x="4297495" y="4599392"/>
                  <a:pt x="4116869" y="4911789"/>
                  <a:pt x="3885668" y="5311656"/>
                </a:cubicBezTo>
                <a:cubicBezTo>
                  <a:pt x="3817038" y="5430178"/>
                  <a:pt x="3693500" y="5503115"/>
                  <a:pt x="3556238" y="5503115"/>
                </a:cubicBezTo>
                <a:close/>
                <a:moveTo>
                  <a:pt x="4438254" y="6051730"/>
                </a:moveTo>
                <a:cubicBezTo>
                  <a:pt x="4438254" y="6051730"/>
                  <a:pt x="4438254" y="6051730"/>
                  <a:pt x="3548595" y="6051730"/>
                </a:cubicBezTo>
                <a:cubicBezTo>
                  <a:pt x="3492871" y="6051730"/>
                  <a:pt x="3439071" y="6021098"/>
                  <a:pt x="3412169" y="5971324"/>
                </a:cubicBezTo>
                <a:cubicBezTo>
                  <a:pt x="3412169" y="5971324"/>
                  <a:pt x="3412169" y="5971324"/>
                  <a:pt x="3173058" y="5559560"/>
                </a:cubicBezTo>
                <a:lnTo>
                  <a:pt x="3146046" y="5513043"/>
                </a:lnTo>
                <a:lnTo>
                  <a:pt x="3167300" y="5513043"/>
                </a:lnTo>
                <a:lnTo>
                  <a:pt x="3267756" y="5513043"/>
                </a:lnTo>
                <a:lnTo>
                  <a:pt x="3311396" y="5588194"/>
                </a:lnTo>
                <a:cubicBezTo>
                  <a:pt x="3478124" y="5875309"/>
                  <a:pt x="3478124" y="5875309"/>
                  <a:pt x="3478124" y="5875309"/>
                </a:cubicBezTo>
                <a:cubicBezTo>
                  <a:pt x="3501973" y="5919436"/>
                  <a:pt x="3549670" y="5946592"/>
                  <a:pt x="3599071" y="5946592"/>
                </a:cubicBezTo>
                <a:cubicBezTo>
                  <a:pt x="4387779" y="5946592"/>
                  <a:pt x="4387779" y="5946592"/>
                  <a:pt x="4387779" y="5946592"/>
                </a:cubicBezTo>
                <a:cubicBezTo>
                  <a:pt x="4438882" y="5946592"/>
                  <a:pt x="4484876" y="5919436"/>
                  <a:pt x="4510428" y="5875309"/>
                </a:cubicBezTo>
                <a:cubicBezTo>
                  <a:pt x="4903930" y="5194740"/>
                  <a:pt x="4903930" y="5194740"/>
                  <a:pt x="4903930" y="5194740"/>
                </a:cubicBezTo>
                <a:cubicBezTo>
                  <a:pt x="4929483" y="5152309"/>
                  <a:pt x="4929483" y="5098000"/>
                  <a:pt x="4903930" y="5055570"/>
                </a:cubicBezTo>
                <a:cubicBezTo>
                  <a:pt x="4510428" y="4375000"/>
                  <a:pt x="4510428" y="4375000"/>
                  <a:pt x="4510428" y="4375000"/>
                </a:cubicBezTo>
                <a:cubicBezTo>
                  <a:pt x="4497651" y="4352936"/>
                  <a:pt x="4479766" y="4335115"/>
                  <a:pt x="4458686" y="4322811"/>
                </a:cubicBezTo>
                <a:lnTo>
                  <a:pt x="4452698" y="4320302"/>
                </a:lnTo>
                <a:lnTo>
                  <a:pt x="4484794" y="4264792"/>
                </a:lnTo>
                <a:lnTo>
                  <a:pt x="4508664" y="4223507"/>
                </a:lnTo>
                <a:lnTo>
                  <a:pt x="4483907" y="4213126"/>
                </a:lnTo>
                <a:cubicBezTo>
                  <a:pt x="4470485" y="4209476"/>
                  <a:pt x="4456434" y="4207562"/>
                  <a:pt x="4442024" y="4207562"/>
                </a:cubicBezTo>
                <a:cubicBezTo>
                  <a:pt x="3552365" y="4207562"/>
                  <a:pt x="3552365" y="4207562"/>
                  <a:pt x="3552365" y="4207562"/>
                </a:cubicBezTo>
                <a:cubicBezTo>
                  <a:pt x="3496641" y="4207562"/>
                  <a:pt x="3442841" y="4238192"/>
                  <a:pt x="3415938" y="4287967"/>
                </a:cubicBezTo>
                <a:cubicBezTo>
                  <a:pt x="2970149" y="5055647"/>
                  <a:pt x="2970149" y="5055647"/>
                  <a:pt x="2970149" y="5055647"/>
                </a:cubicBezTo>
                <a:cubicBezTo>
                  <a:pt x="2941326" y="5103506"/>
                  <a:pt x="2941326" y="5164767"/>
                  <a:pt x="2970149" y="5212628"/>
                </a:cubicBezTo>
                <a:cubicBezTo>
                  <a:pt x="3025872" y="5308588"/>
                  <a:pt x="3074630" y="5392553"/>
                  <a:pt x="3117294" y="5466022"/>
                </a:cubicBezTo>
                <a:lnTo>
                  <a:pt x="3138834" y="5503115"/>
                </a:lnTo>
                <a:lnTo>
                  <a:pt x="3039048" y="5503115"/>
                </a:lnTo>
                <a:cubicBezTo>
                  <a:pt x="2728732" y="5503115"/>
                  <a:pt x="2232229" y="5503115"/>
                  <a:pt x="1437823" y="5503115"/>
                </a:cubicBezTo>
                <a:cubicBezTo>
                  <a:pt x="1305136" y="5503115"/>
                  <a:pt x="1177024" y="5430178"/>
                  <a:pt x="1112968" y="5311656"/>
                </a:cubicBezTo>
                <a:cubicBezTo>
                  <a:pt x="1112968" y="5311656"/>
                  <a:pt x="1112968" y="5311656"/>
                  <a:pt x="51474" y="3483691"/>
                </a:cubicBezTo>
                <a:cubicBezTo>
                  <a:pt x="-17158" y="3369728"/>
                  <a:pt x="-17158" y="3223855"/>
                  <a:pt x="51474" y="3109892"/>
                </a:cubicBezTo>
                <a:cubicBezTo>
                  <a:pt x="51474" y="3109892"/>
                  <a:pt x="51474" y="3109892"/>
                  <a:pt x="1112968" y="1281925"/>
                </a:cubicBezTo>
                <a:cubicBezTo>
                  <a:pt x="1177024" y="1163403"/>
                  <a:pt x="1305136" y="1090467"/>
                  <a:pt x="1437823" y="1090467"/>
                </a:cubicBezTo>
                <a:cubicBezTo>
                  <a:pt x="1437823" y="1090467"/>
                  <a:pt x="1437823" y="1090467"/>
                  <a:pt x="3556238" y="1090467"/>
                </a:cubicBezTo>
                <a:cubicBezTo>
                  <a:pt x="3693500" y="1090467"/>
                  <a:pt x="3817038" y="1163403"/>
                  <a:pt x="3885668" y="1281925"/>
                </a:cubicBezTo>
                <a:cubicBezTo>
                  <a:pt x="3885668" y="1281925"/>
                  <a:pt x="3885668" y="1281925"/>
                  <a:pt x="4942588" y="3109892"/>
                </a:cubicBezTo>
                <a:cubicBezTo>
                  <a:pt x="5011220" y="3223855"/>
                  <a:pt x="5011220" y="3369728"/>
                  <a:pt x="4942588" y="3483691"/>
                </a:cubicBezTo>
                <a:cubicBezTo>
                  <a:pt x="4942588" y="3483691"/>
                  <a:pt x="4942588" y="3483691"/>
                  <a:pt x="4550147" y="4162428"/>
                </a:cubicBezTo>
                <a:lnTo>
                  <a:pt x="4517072" y="4219628"/>
                </a:lnTo>
                <a:lnTo>
                  <a:pt x="4518236" y="4220116"/>
                </a:lnTo>
                <a:cubicBezTo>
                  <a:pt x="4542015" y="4233996"/>
                  <a:pt x="4562190" y="4254096"/>
                  <a:pt x="4576603" y="4278984"/>
                </a:cubicBezTo>
                <a:cubicBezTo>
                  <a:pt x="4576603" y="4278984"/>
                  <a:pt x="4576603" y="4278984"/>
                  <a:pt x="5020470" y="5046664"/>
                </a:cubicBezTo>
                <a:cubicBezTo>
                  <a:pt x="5049294" y="5094524"/>
                  <a:pt x="5049294" y="5155785"/>
                  <a:pt x="5020470" y="5203646"/>
                </a:cubicBezTo>
                <a:cubicBezTo>
                  <a:pt x="5020470" y="5203646"/>
                  <a:pt x="5020470" y="5203646"/>
                  <a:pt x="4576603" y="5971324"/>
                </a:cubicBezTo>
                <a:cubicBezTo>
                  <a:pt x="4547780" y="6021098"/>
                  <a:pt x="4495898" y="6051730"/>
                  <a:pt x="4438254" y="605173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6972" y="293148"/>
            <a:ext cx="6702334" cy="15181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lang="en-US" sz="4000" b="1"/>
            </a:br>
            <a:r>
              <a:rPr lang="en-US" sz="4000" b="1"/>
              <a:t>Kilkenny City Vocational School </a:t>
            </a:r>
            <a:br>
              <a:rPr lang="en-US" sz="4000" b="1"/>
            </a:br>
            <a:endParaRPr lang="en-US" sz="4000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560" y="1647772"/>
            <a:ext cx="6124062" cy="3037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200" b="1" i="1" dirty="0"/>
              <a:t>Integrated Approach &amp; Alignment of School Provision Mapping/SIP (DEIS)/SSE &amp; LAOS </a:t>
            </a:r>
            <a:endParaRPr lang="en-US" sz="3200" b="1" i="1" dirty="0">
              <a:cs typeface="Calibri"/>
            </a:endParaRPr>
          </a:p>
          <a:p>
            <a:pPr algn="l"/>
            <a:endParaRPr lang="en-US" sz="3200" b="1" i="1" dirty="0"/>
          </a:p>
          <a:p>
            <a:pPr algn="l"/>
            <a:endParaRPr lang="en-US" sz="3200" b="1" dirty="0">
              <a:cs typeface="Calibri" panose="020F0502020204030204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i="1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41D4A05-F642-29A4-BE0E-C9A4EF02A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72" y="5517953"/>
            <a:ext cx="2229761" cy="821808"/>
          </a:xfrm>
          <a:prstGeom prst="rect">
            <a:avLst/>
          </a:prstGeom>
        </p:spPr>
      </p:pic>
      <p:pic>
        <p:nvPicPr>
          <p:cNvPr id="4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B0D85C0A-AC18-1E73-EE13-76E6AC166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000" y="1911685"/>
            <a:ext cx="3030272" cy="2842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37B5FC-CF48-180B-8373-553E438BA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3272" y="5651265"/>
            <a:ext cx="92057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3" descr="Timeline&#10;&#10;Description automatically generated">
            <a:extLst>
              <a:ext uri="{FF2B5EF4-FFF2-40B4-BE49-F238E27FC236}">
                <a16:creationId xmlns:a16="http://schemas.microsoft.com/office/drawing/2014/main" id="{98410C7B-D948-E384-9820-273B2E844B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5" descr="Shape, arrow&#10;&#10;Description automatically generated">
            <a:extLst>
              <a:ext uri="{FF2B5EF4-FFF2-40B4-BE49-F238E27FC236}">
                <a16:creationId xmlns:a16="http://schemas.microsoft.com/office/drawing/2014/main" id="{7DB1621B-A7CF-4F6E-734D-AE6E2049C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341" y="3148597"/>
            <a:ext cx="679036" cy="11515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D7450C-7E32-EA51-B730-20EBBDA29403}"/>
              </a:ext>
            </a:extLst>
          </p:cNvPr>
          <p:cNvSpPr txBox="1"/>
          <p:nvPr/>
        </p:nvSpPr>
        <p:spPr>
          <a:xfrm>
            <a:off x="6165130" y="2309567"/>
            <a:ext cx="1593130" cy="839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EF201F-9BB5-81DF-041B-8806D42B6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13329" y="5593403"/>
            <a:ext cx="921077" cy="86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7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0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5083ED-E8F3-EA92-197B-BA03E81EB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KCVS Provision Map - Present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47F452-FBA6-22F7-EE48-CA3222A08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26" t="18852" r="14120" b="6704"/>
          <a:stretch/>
        </p:blipFill>
        <p:spPr>
          <a:xfrm>
            <a:off x="4207933" y="505839"/>
            <a:ext cx="7347537" cy="5778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B8F6E5-F062-96DA-392C-9FD81D1C9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1424" y="5851215"/>
            <a:ext cx="920576" cy="8657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3B0A7E-2CE8-26A0-207F-2942B015D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85" y="5983108"/>
            <a:ext cx="1633150" cy="60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5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0E4E-5180-8F4B-88D2-1BD5FB57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Our Provision Map &amp; the SSE Process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AB1E0A-65D9-6B5D-587D-B75B8476F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0638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6B957023-8A75-B932-7768-2C250FE2B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6172" y="274297"/>
            <a:ext cx="1205721" cy="1124669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5B632ABF-E7D3-30C3-E9BF-66796D85EF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2132" y="5900996"/>
            <a:ext cx="2229761" cy="8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9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65613-812A-CD56-B47C-6877B9B5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43" y="163842"/>
            <a:ext cx="10515600" cy="1325563"/>
          </a:xfrm>
        </p:spPr>
        <p:txBody>
          <a:bodyPr/>
          <a:lstStyle/>
          <a:p>
            <a:r>
              <a:rPr lang="en-US" b="1" dirty="0">
                <a:cs typeface="Calibri Light"/>
              </a:rPr>
              <a:t>Prior to 2021 - Disconnect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662B-B4EE-2C34-7766-8D67E0780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753AE49B-79CE-2C17-F525-355B01D0D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172" y="274297"/>
            <a:ext cx="1205721" cy="1124669"/>
          </a:xfrm>
          <a:prstGeom prst="rect">
            <a:avLst/>
          </a:prstGeom>
        </p:spPr>
      </p:pic>
      <p:pic>
        <p:nvPicPr>
          <p:cNvPr id="9" name="Picture 9" descr="Shape&#10;&#10;Description automatically generated">
            <a:extLst>
              <a:ext uri="{FF2B5EF4-FFF2-40B4-BE49-F238E27FC236}">
                <a16:creationId xmlns:a16="http://schemas.microsoft.com/office/drawing/2014/main" id="{C9EE4D0C-2BFD-E88A-798B-FDCAC7C60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450" y="1063497"/>
            <a:ext cx="3035836" cy="2759936"/>
          </a:xfrm>
          <a:prstGeom prst="rect">
            <a:avLst/>
          </a:prstGeom>
        </p:spPr>
      </p:pic>
      <p:pic>
        <p:nvPicPr>
          <p:cNvPr id="12" name="Picture 12" descr="Shape&#10;&#10;Description automatically generated">
            <a:extLst>
              <a:ext uri="{FF2B5EF4-FFF2-40B4-BE49-F238E27FC236}">
                <a16:creationId xmlns:a16="http://schemas.microsoft.com/office/drawing/2014/main" id="{5A15ABEF-0624-3B8B-66DE-244D3468E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631" y="3083236"/>
            <a:ext cx="3620734" cy="2563807"/>
          </a:xfrm>
          <a:prstGeom prst="rect">
            <a:avLst/>
          </a:prstGeom>
        </p:spPr>
      </p:pic>
      <p:pic>
        <p:nvPicPr>
          <p:cNvPr id="13" name="Picture 13" descr="Shape, icon&#10;&#10;Description automatically generated">
            <a:extLst>
              <a:ext uri="{FF2B5EF4-FFF2-40B4-BE49-F238E27FC236}">
                <a16:creationId xmlns:a16="http://schemas.microsoft.com/office/drawing/2014/main" id="{6BF565C5-93B3-26BC-488E-3AD03414D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143" y="1554231"/>
            <a:ext cx="3196089" cy="24655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87C904C-0B8D-0347-7219-CBDB83E5FB2E}"/>
              </a:ext>
            </a:extLst>
          </p:cNvPr>
          <p:cNvSpPr txBox="1"/>
          <p:nvPr/>
        </p:nvSpPr>
        <p:spPr>
          <a:xfrm>
            <a:off x="872968" y="2505670"/>
            <a:ext cx="256894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KCVS School Provision Map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9923D2-F4A3-75DC-FF8C-B94096AE013D}"/>
              </a:ext>
            </a:extLst>
          </p:cNvPr>
          <p:cNvSpPr txBox="1"/>
          <p:nvPr/>
        </p:nvSpPr>
        <p:spPr>
          <a:xfrm>
            <a:off x="8575832" y="215421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Looking at Our Schools </a:t>
            </a:r>
          </a:p>
          <a:p>
            <a:r>
              <a:rPr lang="en-US" dirty="0">
                <a:cs typeface="Calibri"/>
              </a:rPr>
              <a:t>Quality Framework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DD1D2F-BDCF-CC82-EFDA-868E053360D3}"/>
              </a:ext>
            </a:extLst>
          </p:cNvPr>
          <p:cNvSpPr txBox="1"/>
          <p:nvPr/>
        </p:nvSpPr>
        <p:spPr>
          <a:xfrm>
            <a:off x="4724399" y="3861757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School Improvement Plan (DEIS)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5" descr="Text&#10;&#10;Description automatically generated">
            <a:extLst>
              <a:ext uri="{FF2B5EF4-FFF2-40B4-BE49-F238E27FC236}">
                <a16:creationId xmlns:a16="http://schemas.microsoft.com/office/drawing/2014/main" id="{017FF894-68C5-808E-2E25-1ED6FC04D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2738" y="5899592"/>
            <a:ext cx="2081842" cy="766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FA2D58-7BD9-FC77-A5D6-12E83809DD17}"/>
              </a:ext>
            </a:extLst>
          </p:cNvPr>
          <p:cNvSpPr txBox="1"/>
          <p:nvPr/>
        </p:nvSpPr>
        <p:spPr>
          <a:xfrm>
            <a:off x="3369718" y="5821241"/>
            <a:ext cx="5515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Paper Based Activity                           Way of Working</a:t>
            </a:r>
          </a:p>
          <a:p>
            <a:endParaRPr lang="en-IE" b="1" dirty="0"/>
          </a:p>
          <a:p>
            <a:r>
              <a:rPr lang="en-IE" b="1" dirty="0"/>
              <a:t>                   Living Breathing Framework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A70E08E-DF54-3EBB-8CA5-6F74755FFD21}"/>
              </a:ext>
            </a:extLst>
          </p:cNvPr>
          <p:cNvSpPr/>
          <p:nvPr/>
        </p:nvSpPr>
        <p:spPr>
          <a:xfrm>
            <a:off x="5626159" y="5860930"/>
            <a:ext cx="939679" cy="2857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/>
          <p:cNvSpPr/>
          <p:nvPr/>
        </p:nvSpPr>
        <p:spPr>
          <a:xfrm>
            <a:off x="5002360" y="1287106"/>
            <a:ext cx="1940944" cy="104500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b="1" dirty="0"/>
              <a:t>School Self Evaluation</a:t>
            </a:r>
          </a:p>
        </p:txBody>
      </p:sp>
      <p:cxnSp>
        <p:nvCxnSpPr>
          <p:cNvPr id="18" name="Straight Arrow Connector 17"/>
          <p:cNvCxnSpPr>
            <a:stCxn id="10" idx="2"/>
          </p:cNvCxnSpPr>
          <p:nvPr/>
        </p:nvCxnSpPr>
        <p:spPr>
          <a:xfrm flipH="1">
            <a:off x="4080775" y="1809608"/>
            <a:ext cx="921585" cy="469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6"/>
          </p:cNvCxnSpPr>
          <p:nvPr/>
        </p:nvCxnSpPr>
        <p:spPr>
          <a:xfrm>
            <a:off x="6943304" y="1809608"/>
            <a:ext cx="921585" cy="393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4"/>
          </p:cNvCxnSpPr>
          <p:nvPr/>
        </p:nvCxnSpPr>
        <p:spPr>
          <a:xfrm flipH="1">
            <a:off x="5950031" y="2332110"/>
            <a:ext cx="22801" cy="658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94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E8549116-7516-E36F-15FE-1FB56DE34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8" y="4914"/>
            <a:ext cx="8659564" cy="5386750"/>
          </a:xfrm>
          <a:prstGeom prst="rect">
            <a:avLst/>
          </a:prstGeom>
        </p:spPr>
      </p:pic>
      <p:pic>
        <p:nvPicPr>
          <p:cNvPr id="3" name="Picture 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FA05DAEB-7B04-A8C2-6427-9E3572D8B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35" y="423769"/>
            <a:ext cx="1205721" cy="1124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2CC6BA-B0F2-4AC9-E1F0-F0A0397EF647}"/>
              </a:ext>
            </a:extLst>
          </p:cNvPr>
          <p:cNvSpPr txBox="1"/>
          <p:nvPr/>
        </p:nvSpPr>
        <p:spPr>
          <a:xfrm>
            <a:off x="1958735" y="5423862"/>
            <a:ext cx="8274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/>
              <a:t>Everything named and mapped in one Handbook</a:t>
            </a:r>
          </a:p>
          <a:p>
            <a:pPr algn="ctr"/>
            <a:r>
              <a:rPr lang="en-IE" dirty="0"/>
              <a:t>Easy to see the landscape – Where we are, Where we need to be and How are we going to get there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87ACBBE-1184-8A39-1A03-B53F87F92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738" y="5899592"/>
            <a:ext cx="2081842" cy="766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5AD572-B9F5-A8A9-6FD6-D42FAD460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1935" y="737462"/>
            <a:ext cx="2822693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09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F891A-8A13-24ED-DB1D-BC2E7A740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Addressing the Disconnect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F2BF3-1A68-0122-B3A8-A38150B89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794"/>
            <a:ext cx="10515600" cy="46592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dirty="0"/>
              <a:t>Towards Alignment and Integration</a:t>
            </a:r>
          </a:p>
          <a:p>
            <a:r>
              <a:rPr lang="en-IE" dirty="0"/>
              <a:t>Greater Accessibility in terms of presentation of the documents </a:t>
            </a:r>
          </a:p>
          <a:p>
            <a:r>
              <a:rPr lang="en-IE" dirty="0"/>
              <a:t>Increased relevance to our everyday practice</a:t>
            </a:r>
          </a:p>
          <a:p>
            <a:r>
              <a:rPr lang="en-IE" dirty="0"/>
              <a:t>Improved Readability </a:t>
            </a:r>
          </a:p>
          <a:p>
            <a:r>
              <a:rPr lang="en-IE" dirty="0"/>
              <a:t>A Ready Reckoner/One Stop Shop – With all our data, frameworks, circulars cross-referenced</a:t>
            </a:r>
          </a:p>
          <a:p>
            <a:r>
              <a:rPr lang="en-IE" dirty="0"/>
              <a:t>National and Local in one user friendly workbook</a:t>
            </a:r>
          </a:p>
          <a:p>
            <a:r>
              <a:rPr lang="en-IE" dirty="0"/>
              <a:t>Everything named and mapped in one easily accessible handbook making it easy for us to see the landscape </a:t>
            </a:r>
          </a:p>
          <a:p>
            <a:pPr lvl="1"/>
            <a:r>
              <a:rPr lang="en-IE" dirty="0"/>
              <a:t>Where we are</a:t>
            </a:r>
          </a:p>
          <a:p>
            <a:pPr lvl="1"/>
            <a:r>
              <a:rPr lang="en-IE" dirty="0"/>
              <a:t>Where we need to be </a:t>
            </a:r>
          </a:p>
          <a:p>
            <a:pPr lvl="1"/>
            <a:r>
              <a:rPr lang="en-IE" dirty="0"/>
              <a:t>How we are going to get there</a:t>
            </a:r>
          </a:p>
          <a:p>
            <a:endParaRPr lang="en-IE" dirty="0"/>
          </a:p>
        </p:txBody>
      </p:sp>
      <p:pic>
        <p:nvPicPr>
          <p:cNvPr id="4" name="Picture 3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753AE49B-79CE-2C17-F525-355B01D0D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172" y="274297"/>
            <a:ext cx="1205721" cy="1124669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87ACBBE-1184-8A39-1A03-B53F87F92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738" y="5899592"/>
            <a:ext cx="2081842" cy="76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68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893DE8-8B25-0597-8487-B4A5E7476BDA}"/>
              </a:ext>
            </a:extLst>
          </p:cNvPr>
          <p:cNvSpPr txBox="1"/>
          <p:nvPr/>
        </p:nvSpPr>
        <p:spPr>
          <a:xfrm>
            <a:off x="53761" y="213108"/>
            <a:ext cx="37235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ctr">
              <a:buNone/>
            </a:pPr>
            <a:r>
              <a:rPr lang="en-US" sz="1800" dirty="0">
                <a:ea typeface="Calibri"/>
                <a:cs typeface="Calibri"/>
              </a:rPr>
              <a:t>Provision Map is over-arching source </a:t>
            </a:r>
          </a:p>
          <a:p>
            <a:pPr marL="457200" lvl="1" indent="0" algn="ctr">
              <a:buNone/>
            </a:pPr>
            <a:r>
              <a:rPr lang="en-US" sz="1800" dirty="0">
                <a:ea typeface="Calibri"/>
                <a:cs typeface="Calibri"/>
              </a:rPr>
              <a:t>of all measures used to support targets in our SIP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B3795CD-7FF1-AA66-E0E2-60B68E6CCABC}"/>
              </a:ext>
            </a:extLst>
          </p:cNvPr>
          <p:cNvSpPr/>
          <p:nvPr/>
        </p:nvSpPr>
        <p:spPr>
          <a:xfrm rot="16200000">
            <a:off x="4250834" y="259743"/>
            <a:ext cx="287547" cy="8195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9D1FB8-829B-2302-B8F7-4584CBA5367C}"/>
              </a:ext>
            </a:extLst>
          </p:cNvPr>
          <p:cNvSpPr txBox="1"/>
          <p:nvPr/>
        </p:nvSpPr>
        <p:spPr>
          <a:xfrm>
            <a:off x="4557664" y="346332"/>
            <a:ext cx="2905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ctr">
              <a:buNone/>
            </a:pPr>
            <a:r>
              <a:rPr lang="en-US" sz="1800" dirty="0">
                <a:ea typeface="+mn-lt"/>
                <a:cs typeface="Calibri"/>
              </a:rPr>
              <a:t>PM/SIP Evaluated Annually (SSE)</a:t>
            </a:r>
            <a:endParaRPr lang="en-US" sz="1800" dirty="0">
              <a:ea typeface="+mn-lt"/>
              <a:cs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C5A55B-E0E8-6063-E02F-1A806BFEB9EF}"/>
              </a:ext>
            </a:extLst>
          </p:cNvPr>
          <p:cNvSpPr txBox="1"/>
          <p:nvPr/>
        </p:nvSpPr>
        <p:spPr>
          <a:xfrm>
            <a:off x="8311298" y="346332"/>
            <a:ext cx="3045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ctr">
              <a:buNone/>
            </a:pPr>
            <a:r>
              <a:rPr lang="en-US" sz="1800" dirty="0">
                <a:cs typeface="Calibri"/>
              </a:rPr>
              <a:t>PM/SIP integrated </a:t>
            </a:r>
            <a:r>
              <a:rPr lang="en-US" dirty="0">
                <a:cs typeface="Calibri"/>
              </a:rPr>
              <a:t>&amp;</a:t>
            </a:r>
            <a:r>
              <a:rPr lang="en-US" sz="1800" dirty="0">
                <a:cs typeface="Calibri"/>
              </a:rPr>
              <a:t> </a:t>
            </a:r>
          </a:p>
          <a:p>
            <a:pPr marL="457200" lvl="1" indent="0" algn="ctr">
              <a:buNone/>
            </a:pPr>
            <a:r>
              <a:rPr lang="en-US" sz="1800" dirty="0">
                <a:cs typeface="Calibri"/>
              </a:rPr>
              <a:t>evaluated accordingly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F3A68C7-357F-69E3-2B55-9DBA38D78923}"/>
              </a:ext>
            </a:extLst>
          </p:cNvPr>
          <p:cNvSpPr/>
          <p:nvPr/>
        </p:nvSpPr>
        <p:spPr>
          <a:xfrm rot="16200000">
            <a:off x="7892090" y="257565"/>
            <a:ext cx="287547" cy="8195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5F18FB-DB79-6BD0-D1DF-8EC44650D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83" y="1678108"/>
            <a:ext cx="10416618" cy="4833560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699BD534-AD1A-E52B-A303-F8ED1549D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738" y="5899592"/>
            <a:ext cx="2081842" cy="766629"/>
          </a:xfrm>
          <a:prstGeom prst="rect">
            <a:avLst/>
          </a:prstGeom>
        </p:spPr>
      </p:pic>
      <p:pic>
        <p:nvPicPr>
          <p:cNvPr id="14" name="Picture 13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4B93FB6D-CF44-E22F-0586-68A3A7C34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22" y="5464275"/>
            <a:ext cx="1205721" cy="112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04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838516-F1DA-92F6-661A-3A5813A5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375"/>
            <a:ext cx="2840182" cy="17349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School Improvement Plan (DEIS)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8F60BC-414E-2672-F4FE-2D1ECD232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681" t="21135" r="14627" b="7802"/>
          <a:stretch/>
        </p:blipFill>
        <p:spPr>
          <a:xfrm>
            <a:off x="4020423" y="583660"/>
            <a:ext cx="8171577" cy="5758774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C74B718F-3C41-001E-48A2-5B84E6011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570" y="1925531"/>
            <a:ext cx="1205721" cy="1124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2A8AAA2-CF77-8CDA-AB34-C290BC050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8868" y="6104384"/>
            <a:ext cx="1525712" cy="5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56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87EC1-FB41-F82F-1C6B-3CB216F19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2" y="5897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E" dirty="0"/>
              <a:t>DES Circular 0056/2022</a:t>
            </a:r>
            <a:br>
              <a:rPr lang="en-IE" dirty="0"/>
            </a:br>
            <a:r>
              <a:rPr lang="en-IE" sz="3600" dirty="0"/>
              <a:t>0056/2022 ‘SSE The Next Steps’. (Issued August 2022)</a:t>
            </a:r>
            <a:br>
              <a:rPr lang="en-IE" dirty="0"/>
            </a:br>
            <a:br>
              <a:rPr lang="en-IE" dirty="0"/>
            </a:br>
            <a:endParaRPr lang="en-IE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2F78F40-E330-0E78-754F-40AB6C0022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835606"/>
              </p:ext>
            </p:extLst>
          </p:nvPr>
        </p:nvGraphicFramePr>
        <p:xfrm>
          <a:off x="348792" y="1440131"/>
          <a:ext cx="6042276" cy="1444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FDB4F9C7-B0AC-1EBC-C05E-A4E0296EE4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7161" y="296421"/>
            <a:ext cx="1205721" cy="1124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8B537B9C-D0F3-63A0-C06E-ACCF971FFE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8868" y="6104384"/>
            <a:ext cx="1525712" cy="561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519DBA-3F31-D6C7-CAA0-0B94D1A4380C}"/>
              </a:ext>
            </a:extLst>
          </p:cNvPr>
          <p:cNvSpPr txBox="1"/>
          <p:nvPr/>
        </p:nvSpPr>
        <p:spPr>
          <a:xfrm>
            <a:off x="7104067" y="1724508"/>
            <a:ext cx="4550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Asks schools to use the SSE to </a:t>
            </a:r>
          </a:p>
          <a:p>
            <a:r>
              <a:rPr lang="en-IE" dirty="0"/>
              <a:t>identify &amp; reflect on the impact of Covid-19 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3E50A8-4E74-F08F-F62A-70EC656BE9E5}"/>
              </a:ext>
            </a:extLst>
          </p:cNvPr>
          <p:cNvSpPr/>
          <p:nvPr/>
        </p:nvSpPr>
        <p:spPr>
          <a:xfrm>
            <a:off x="7293523" y="2555864"/>
            <a:ext cx="3405900" cy="205722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Student Educational Experiences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Student Outcomes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Wellbeing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Motivation to Learn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Engagement in Learning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DFB57E-625F-EE98-E9A0-44C3C55A8B08}"/>
              </a:ext>
            </a:extLst>
          </p:cNvPr>
          <p:cNvSpPr txBox="1"/>
          <p:nvPr/>
        </p:nvSpPr>
        <p:spPr>
          <a:xfrm>
            <a:off x="897903" y="3867609"/>
            <a:ext cx="609442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500" dirty="0"/>
              <a:t>School Priorities related to Teaching, Learning, Equity &amp; Inclusion </a:t>
            </a:r>
          </a:p>
          <a:p>
            <a:pPr marL="0" indent="0">
              <a:buNone/>
            </a:pPr>
            <a:r>
              <a:rPr lang="en-IE" sz="1500" dirty="0"/>
              <a:t>(our own area of focus) underpinned by:</a:t>
            </a:r>
          </a:p>
          <a:p>
            <a:pPr marL="0" indent="0">
              <a:buNone/>
            </a:pPr>
            <a:endParaRPr lang="en-IE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500" dirty="0"/>
              <a:t>National Wellbeing Goals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500" dirty="0"/>
              <a:t>National Curriculum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500" dirty="0"/>
              <a:t>Other National Strategies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500" dirty="0"/>
              <a:t>Digital Strategy for Schools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500" dirty="0"/>
              <a:t>Strategy for Education for Sustainable Development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7DDAC6-7E4F-E262-B45D-809F79251B95}"/>
              </a:ext>
            </a:extLst>
          </p:cNvPr>
          <p:cNvSpPr txBox="1"/>
          <p:nvPr/>
        </p:nvSpPr>
        <p:spPr>
          <a:xfrm>
            <a:off x="577392" y="3244334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b="1" dirty="0"/>
              <a:t>2023/26 -Three Year Plan that enables us to address: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76546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AA65-D087-C6AD-11A4-DD622D6FF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35" y="135368"/>
            <a:ext cx="10515600" cy="663003"/>
          </a:xfrm>
        </p:spPr>
        <p:txBody>
          <a:bodyPr>
            <a:normAutofit/>
          </a:bodyPr>
          <a:lstStyle/>
          <a:p>
            <a:r>
              <a:rPr lang="en-IE" sz="3200" dirty="0"/>
              <a:t>School Self Evaluation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4D4BA39-F82A-2571-1DD0-0C9661BC099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78386477"/>
              </p:ext>
            </p:extLst>
          </p:nvPr>
        </p:nvGraphicFramePr>
        <p:xfrm>
          <a:off x="329152" y="1571050"/>
          <a:ext cx="5181600" cy="4790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6305D6D-F73F-9982-9124-9A52EE464E1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9309957"/>
              </p:ext>
            </p:extLst>
          </p:nvPr>
        </p:nvGraphicFramePr>
        <p:xfrm>
          <a:off x="6289742" y="4945437"/>
          <a:ext cx="5505142" cy="1646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3F6A5B2-81D0-4644-8154-4746C4A660CD}"/>
              </a:ext>
            </a:extLst>
          </p:cNvPr>
          <p:cNvSpPr txBox="1"/>
          <p:nvPr/>
        </p:nvSpPr>
        <p:spPr>
          <a:xfrm>
            <a:off x="1931785" y="901797"/>
            <a:ext cx="2946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/>
              <a:t>Local KCVS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C1712B-D8CD-0994-0DF2-3A4BFB36594F}"/>
              </a:ext>
            </a:extLst>
          </p:cNvPr>
          <p:cNvSpPr txBox="1"/>
          <p:nvPr/>
        </p:nvSpPr>
        <p:spPr>
          <a:xfrm>
            <a:off x="4950909" y="913281"/>
            <a:ext cx="1903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Area of Focus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4A1803-1BA8-80BE-94C4-7E898A644B74}"/>
              </a:ext>
            </a:extLst>
          </p:cNvPr>
          <p:cNvSpPr txBox="1"/>
          <p:nvPr/>
        </p:nvSpPr>
        <p:spPr>
          <a:xfrm>
            <a:off x="7792975" y="923437"/>
            <a:ext cx="4399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National DES Next Steps 0056/22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DBA5776-E70A-2950-7578-563B1EADD1E9}"/>
              </a:ext>
            </a:extLst>
          </p:cNvPr>
          <p:cNvSpPr/>
          <p:nvPr/>
        </p:nvSpPr>
        <p:spPr>
          <a:xfrm>
            <a:off x="3653167" y="1023775"/>
            <a:ext cx="978408" cy="2406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73AFE0E-FE17-8246-6A3C-B79B56BB03CA}"/>
              </a:ext>
            </a:extLst>
          </p:cNvPr>
          <p:cNvSpPr/>
          <p:nvPr/>
        </p:nvSpPr>
        <p:spPr>
          <a:xfrm>
            <a:off x="7014486" y="1017419"/>
            <a:ext cx="706150" cy="25338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4725C6-EED9-56EE-F240-9E6023056B93}"/>
              </a:ext>
            </a:extLst>
          </p:cNvPr>
          <p:cNvSpPr txBox="1"/>
          <p:nvPr/>
        </p:nvSpPr>
        <p:spPr>
          <a:xfrm>
            <a:off x="4459048" y="2393795"/>
            <a:ext cx="18306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Findings (SSE)</a:t>
            </a:r>
          </a:p>
          <a:p>
            <a:r>
              <a:rPr lang="en-IE" sz="1400" dirty="0"/>
              <a:t>reflected &amp; addressed </a:t>
            </a:r>
          </a:p>
          <a:p>
            <a:r>
              <a:rPr lang="en-IE" sz="1400" dirty="0"/>
              <a:t>in SIP (DEIS)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826A30-09BF-9EDA-6CAB-21E20A2B2E1A}"/>
              </a:ext>
            </a:extLst>
          </p:cNvPr>
          <p:cNvSpPr txBox="1"/>
          <p:nvPr/>
        </p:nvSpPr>
        <p:spPr>
          <a:xfrm>
            <a:off x="4595405" y="4398600"/>
            <a:ext cx="18306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/>
              <a:t>Findings (SSE)</a:t>
            </a:r>
          </a:p>
          <a:p>
            <a:r>
              <a:rPr lang="en-IE" sz="1400" dirty="0"/>
              <a:t>reflected &amp; addressed </a:t>
            </a:r>
          </a:p>
          <a:p>
            <a:r>
              <a:rPr lang="en-IE" sz="1400" dirty="0"/>
              <a:t>in SIP (DEIS)</a:t>
            </a:r>
          </a:p>
          <a:p>
            <a:endParaRPr lang="en-IE" dirty="0"/>
          </a:p>
        </p:txBody>
      </p:sp>
      <p:pic>
        <p:nvPicPr>
          <p:cNvPr id="16" name="Picture 1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BE250ACC-1378-5EE1-C97E-9C9112DC2A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68294" y="109836"/>
            <a:ext cx="849036" cy="791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7" name="Group 16"/>
          <p:cNvGrpSpPr/>
          <p:nvPr/>
        </p:nvGrpSpPr>
        <p:grpSpPr>
          <a:xfrm>
            <a:off x="8748427" y="1652530"/>
            <a:ext cx="587772" cy="2742358"/>
            <a:chOff x="2296913" y="2909773"/>
            <a:chExt cx="587772" cy="489810"/>
          </a:xfrm>
        </p:grpSpPr>
        <p:sp>
          <p:nvSpPr>
            <p:cNvPr id="18" name="Right Arrow 17"/>
            <p:cNvSpPr/>
            <p:nvPr/>
          </p:nvSpPr>
          <p:spPr>
            <a:xfrm rot="5400000">
              <a:off x="2345894" y="2860792"/>
              <a:ext cx="489810" cy="58777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ight Arrow 4"/>
            <p:cNvSpPr/>
            <p:nvPr/>
          </p:nvSpPr>
          <p:spPr>
            <a:xfrm>
              <a:off x="2414468" y="2909773"/>
              <a:ext cx="352664" cy="3428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E" sz="24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300921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9735827-0223-9314-CD31-EC8698FE8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161" y="296421"/>
            <a:ext cx="1205721" cy="1124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BC1F9A24-B1C2-9A00-8DAF-D4F859660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8868" y="6104384"/>
            <a:ext cx="1525712" cy="56183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C0BB221-1EC0-8C21-AA46-3DEF7325A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93744-F1C9-40D8-CAFE-9846333BE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/>
              <a:t>KCVS Integrated Framework – PM/SIP/SSE/LAOS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As a process it is:    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Compare Local &amp; National</a:t>
            </a:r>
          </a:p>
          <a:p>
            <a:pPr marL="0" indent="0">
              <a:buNone/>
            </a:pPr>
            <a:r>
              <a:rPr lang="en-IE" dirty="0"/>
              <a:t>We highlight our Strengths, Areas for Improvement and Actions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8094D6-919C-7C43-002F-B687EA506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305" y="2910423"/>
            <a:ext cx="5037260" cy="19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08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E4449-BA3B-6269-8ED1-7FD99BCF4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71" y="215100"/>
            <a:ext cx="10515600" cy="1325563"/>
          </a:xfrm>
        </p:spPr>
        <p:txBody>
          <a:bodyPr/>
          <a:lstStyle/>
          <a:p>
            <a:r>
              <a:rPr lang="en-IE" dirty="0"/>
              <a:t>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9EFB0-9226-801D-2722-DE0A8B64A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871" y="1350380"/>
            <a:ext cx="10515600" cy="5105483"/>
          </a:xfrm>
        </p:spPr>
        <p:txBody>
          <a:bodyPr>
            <a:normAutofit/>
          </a:bodyPr>
          <a:lstStyle/>
          <a:p>
            <a:r>
              <a:rPr lang="en-IE" dirty="0"/>
              <a:t>Greater accessibility of data and information 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Greater clarity (of context) &amp; Common Language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Fluency in the terminology of evaluation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Increased collaboration and peer learning</a:t>
            </a:r>
          </a:p>
          <a:p>
            <a:pPr marL="0" indent="0">
              <a:buNone/>
            </a:pPr>
            <a:r>
              <a:rPr lang="en-IE" dirty="0"/>
              <a:t> </a:t>
            </a:r>
          </a:p>
          <a:p>
            <a:r>
              <a:rPr lang="en-IE" dirty="0"/>
              <a:t>Our Handbook is an enabler of Self Reflection and Improvement</a:t>
            </a:r>
          </a:p>
          <a:p>
            <a:endParaRPr lang="en-IE" dirty="0"/>
          </a:p>
        </p:txBody>
      </p:sp>
      <p:pic>
        <p:nvPicPr>
          <p:cNvPr id="6" name="Picture 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9735827-0223-9314-CD31-EC8698FE8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3202" y="0"/>
            <a:ext cx="1205721" cy="1124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1FAC67A-1BD6-F6A0-4032-096F52C5A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194" y="6115555"/>
            <a:ext cx="1525712" cy="561837"/>
          </a:xfrm>
          <a:prstGeom prst="rect">
            <a:avLst/>
          </a:prstGeom>
        </p:spPr>
      </p:pic>
      <p:pic>
        <p:nvPicPr>
          <p:cNvPr id="8" name="Picture 7" descr="Letter&#10;&#10;Description automatically generated with medium confidence">
            <a:extLst>
              <a:ext uri="{FF2B5EF4-FFF2-40B4-BE49-F238E27FC236}">
                <a16:creationId xmlns:a16="http://schemas.microsoft.com/office/drawing/2014/main" id="{46F7EC4C-DAE0-AA27-E2C9-EC631F76F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537" y="1682647"/>
            <a:ext cx="2644164" cy="3492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8017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E4449-BA3B-6269-8ED1-7FD99BCF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9EFB0-9226-801D-2722-DE0A8B64A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724" y="1585046"/>
            <a:ext cx="10515600" cy="5105483"/>
          </a:xfrm>
        </p:spPr>
        <p:txBody>
          <a:bodyPr>
            <a:normAutofit fontScale="92500" lnSpcReduction="10000"/>
          </a:bodyPr>
          <a:lstStyle/>
          <a:p>
            <a:r>
              <a:rPr lang="en-IE" dirty="0"/>
              <a:t>A culture of teamwork, collaboration and innovation</a:t>
            </a:r>
          </a:p>
          <a:p>
            <a:r>
              <a:rPr lang="en-IE" dirty="0"/>
              <a:t>Increased facilitation of student reflection, student voice/participation</a:t>
            </a:r>
          </a:p>
          <a:p>
            <a:r>
              <a:rPr lang="en-IE" dirty="0"/>
              <a:t>Improved Teacher Professional Learning (CPD Consultancy)</a:t>
            </a:r>
          </a:p>
          <a:p>
            <a:r>
              <a:rPr lang="en-IE" dirty="0"/>
              <a:t>Improved Student Outcomes </a:t>
            </a:r>
          </a:p>
          <a:p>
            <a:r>
              <a:rPr lang="en-IE" dirty="0"/>
              <a:t>Disconnect  -  Integration/Alignment</a:t>
            </a:r>
          </a:p>
          <a:p>
            <a:r>
              <a:rPr lang="en-IE" dirty="0"/>
              <a:t>A living breathing Framework </a:t>
            </a:r>
          </a:p>
          <a:p>
            <a:pPr marL="457200" lvl="1" indent="0">
              <a:buNone/>
            </a:pPr>
            <a:endParaRPr lang="en-IE" dirty="0"/>
          </a:p>
          <a:p>
            <a:pPr marL="457200" lvl="1" indent="0">
              <a:buNone/>
            </a:pPr>
            <a:r>
              <a:rPr lang="en-IE" dirty="0"/>
              <a:t>*Evidence to date Qualitative </a:t>
            </a:r>
          </a:p>
          <a:p>
            <a:pPr marL="457200" lvl="1" indent="0">
              <a:buNone/>
            </a:pPr>
            <a:r>
              <a:rPr lang="en-IE" dirty="0"/>
              <a:t>   October 2023 – Quantitative data gathered and collated:</a:t>
            </a:r>
          </a:p>
          <a:p>
            <a:pPr marL="914400" lvl="2" indent="0">
              <a:buNone/>
            </a:pPr>
            <a:r>
              <a:rPr lang="en-IE" dirty="0"/>
              <a:t>	Attendance</a:t>
            </a:r>
          </a:p>
          <a:p>
            <a:pPr marL="457200" lvl="1" indent="0">
              <a:buNone/>
            </a:pPr>
            <a:r>
              <a:rPr lang="en-IE" dirty="0"/>
              <a:t>		Retention</a:t>
            </a:r>
          </a:p>
          <a:p>
            <a:pPr marL="457200" lvl="1" indent="0">
              <a:buNone/>
            </a:pPr>
            <a:r>
              <a:rPr lang="en-IE" dirty="0"/>
              <a:t>		Attainment</a:t>
            </a:r>
          </a:p>
          <a:p>
            <a:pPr marL="457200" lvl="1" indent="0">
              <a:buNone/>
            </a:pPr>
            <a:r>
              <a:rPr lang="en-IE" dirty="0"/>
              <a:t>		Assessment  </a:t>
            </a:r>
          </a:p>
          <a:p>
            <a:endParaRPr lang="en-IE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1FAC67A-1BD6-F6A0-4032-096F52C5A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603" y="5855984"/>
            <a:ext cx="1525712" cy="561837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9735827-0223-9314-CD31-EC8698FE8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784" y="140039"/>
            <a:ext cx="1205721" cy="1124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13BB5E-B07D-2626-EA72-C9068BB70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729" y="2306875"/>
            <a:ext cx="2821748" cy="354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66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D770F-D0E7-E638-D9F6-25590B044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IE" dirty="0"/>
              <a:t>Challenges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F3C35-34D6-7C81-3C06-A4CC3F2F4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79159" cy="4351338"/>
          </a:xfrm>
        </p:spPr>
        <p:txBody>
          <a:bodyPr>
            <a:normAutofit fontScale="77500" lnSpcReduction="20000"/>
          </a:bodyPr>
          <a:lstStyle/>
          <a:p>
            <a:r>
              <a:rPr lang="en-IE" dirty="0"/>
              <a:t>Time (Data Gathering)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Resources</a:t>
            </a:r>
          </a:p>
          <a:p>
            <a:pPr marL="0" indent="0">
              <a:buNone/>
            </a:pPr>
            <a:r>
              <a:rPr lang="en-IE" dirty="0"/>
              <a:t> </a:t>
            </a:r>
          </a:p>
          <a:p>
            <a:r>
              <a:rPr lang="en-IE" dirty="0"/>
              <a:t>Student Voice/Participation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Parent Voice/Participation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Whole School Buy In</a:t>
            </a:r>
          </a:p>
          <a:p>
            <a:endParaRPr lang="en-IE" dirty="0"/>
          </a:p>
          <a:p>
            <a:pPr marL="0" indent="0">
              <a:buNone/>
            </a:pPr>
            <a:r>
              <a:rPr lang="en-IE" dirty="0"/>
              <a:t>We are still nourishing and nudging the growth!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05B61-DD9F-5584-C957-DAD639DCD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550" b="8712"/>
          <a:stretch/>
        </p:blipFill>
        <p:spPr>
          <a:xfrm>
            <a:off x="7901259" y="2727730"/>
            <a:ext cx="4290741" cy="3770348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A2717BA-C498-6B1B-57AE-3DA0773A7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51" r="-1" b="5935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01DD39-0814-6F2B-73A5-97216EFF7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190" y="6079787"/>
            <a:ext cx="1402293" cy="71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04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A1C946-47D0-E6B1-51F4-5FC13BBD4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35" t="1260" r="7133" b="12689"/>
          <a:stretch/>
        </p:blipFill>
        <p:spPr>
          <a:xfrm>
            <a:off x="0" y="0"/>
            <a:ext cx="2756554" cy="18219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8A465A-7184-56B3-E05C-A26021BE3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10" y="3065234"/>
            <a:ext cx="4737003" cy="3426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33962C-4BDC-B384-6149-06732AC7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0843" y="977380"/>
            <a:ext cx="3260570" cy="23257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5373" y="81665"/>
            <a:ext cx="1018120" cy="184724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98EAC607-40D4-5E3C-D1D1-DDB6B5558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517" y="5951422"/>
            <a:ext cx="1525712" cy="561837"/>
          </a:xfrm>
          <a:prstGeom prst="rect">
            <a:avLst/>
          </a:prstGeom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6CCFF2B6-FC34-DD03-60B4-B7193466145F}"/>
              </a:ext>
            </a:extLst>
          </p:cNvPr>
          <p:cNvSpPr/>
          <p:nvPr/>
        </p:nvSpPr>
        <p:spPr>
          <a:xfrm>
            <a:off x="6221763" y="3605302"/>
            <a:ext cx="4110754" cy="2522422"/>
          </a:xfrm>
          <a:prstGeom prst="cloud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Academic          Practical How does it work in my subject </a:t>
            </a:r>
            <a:r>
              <a:rPr lang="en-IE" dirty="0" err="1"/>
              <a:t>areafor</a:t>
            </a:r>
            <a:r>
              <a:rPr lang="en-IE" dirty="0"/>
              <a:t> my students?  No longer a dusty document, I now use it everyday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201DE3-40DD-D876-5D42-93460FCD64E8}"/>
              </a:ext>
            </a:extLst>
          </p:cNvPr>
          <p:cNvCxnSpPr>
            <a:cxnSpLocks/>
          </p:cNvCxnSpPr>
          <p:nvPr/>
        </p:nvCxnSpPr>
        <p:spPr>
          <a:xfrm>
            <a:off x="8478213" y="3949831"/>
            <a:ext cx="36764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BB7FCC-6F4F-A596-D56A-4F111439A1FB}"/>
              </a:ext>
            </a:extLst>
          </p:cNvPr>
          <p:cNvSpPr txBox="1"/>
          <p:nvPr/>
        </p:nvSpPr>
        <p:spPr>
          <a:xfrm>
            <a:off x="10136456" y="3570835"/>
            <a:ext cx="191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Snr. Staff Member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A7398D-77B7-6FBB-D76C-E7410C953E46}"/>
              </a:ext>
            </a:extLst>
          </p:cNvPr>
          <p:cNvSpPr txBox="1"/>
          <p:nvPr/>
        </p:nvSpPr>
        <p:spPr>
          <a:xfrm>
            <a:off x="2798011" y="6164287"/>
            <a:ext cx="2708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New Teacher to the school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78D346-C68B-54A4-A547-DFD4657386C9}"/>
              </a:ext>
            </a:extLst>
          </p:cNvPr>
          <p:cNvSpPr txBox="1"/>
          <p:nvPr/>
        </p:nvSpPr>
        <p:spPr>
          <a:xfrm>
            <a:off x="8845858" y="375940"/>
            <a:ext cx="1885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Jnr. Staff Member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5FC93C63-2D97-BB4A-4B66-74BE1B1265D5}"/>
              </a:ext>
            </a:extLst>
          </p:cNvPr>
          <p:cNvSpPr/>
          <p:nvPr/>
        </p:nvSpPr>
        <p:spPr>
          <a:xfrm>
            <a:off x="3872512" y="588421"/>
            <a:ext cx="3406081" cy="232570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Increased engagement in professional dialogue with colleagues in T&amp;L Strategies &amp; Targets.  Fluency in </a:t>
            </a:r>
            <a:r>
              <a:rPr lang="en-IE" dirty="0" err="1"/>
              <a:t>teminology</a:t>
            </a:r>
            <a:r>
              <a:rPr lang="en-IE" dirty="0"/>
              <a:t> of LAOS.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4078C2-AFDF-55C5-4FDA-615757044D39}"/>
              </a:ext>
            </a:extLst>
          </p:cNvPr>
          <p:cNvSpPr txBox="1"/>
          <p:nvPr/>
        </p:nvSpPr>
        <p:spPr>
          <a:xfrm>
            <a:off x="3035059" y="324381"/>
            <a:ext cx="191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Snr. Staff Member</a:t>
            </a:r>
          </a:p>
        </p:txBody>
      </p:sp>
    </p:spTree>
    <p:extLst>
      <p:ext uri="{BB962C8B-B14F-4D97-AF65-F5344CB8AC3E}">
        <p14:creationId xmlns:p14="http://schemas.microsoft.com/office/powerpoint/2010/main" val="2327974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6329FA-1071-1BAE-6E90-72F6BA85A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93"/>
          <a:stretch/>
        </p:blipFill>
        <p:spPr>
          <a:xfrm>
            <a:off x="267422" y="1295400"/>
            <a:ext cx="3009178" cy="52816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686" y="3958591"/>
            <a:ext cx="2993395" cy="2042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806" y="3936220"/>
            <a:ext cx="2737341" cy="18594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472" y="905986"/>
            <a:ext cx="2798307" cy="2139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902" y="491623"/>
            <a:ext cx="2993395" cy="1719221"/>
          </a:xfrm>
          <a:prstGeom prst="rect">
            <a:avLst/>
          </a:prstGeom>
        </p:spPr>
      </p:pic>
      <p:pic>
        <p:nvPicPr>
          <p:cNvPr id="9" name="Picture 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39D28B4D-EECC-27D9-39C1-9A3BED2D9B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0333" y="77260"/>
            <a:ext cx="888450" cy="828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98EAC607-40D4-5E3C-D1D1-DDB6B5558B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17477" y="6000928"/>
            <a:ext cx="1525712" cy="5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47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E7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672F3F-E7CD-5D90-641F-9A1FA9A91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8EAC607-40D4-5E3C-D1D1-DDB6B5558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853" y="5611808"/>
            <a:ext cx="1525712" cy="5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6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83D84ADF6754D9F116BA134FD08A3" ma:contentTypeVersion="12" ma:contentTypeDescription="Create a new document." ma:contentTypeScope="" ma:versionID="50cdf3253c30957bb501b2006e0a861e">
  <xsd:schema xmlns:xsd="http://www.w3.org/2001/XMLSchema" xmlns:xs="http://www.w3.org/2001/XMLSchema" xmlns:p="http://schemas.microsoft.com/office/2006/metadata/properties" xmlns:ns2="c76087dc-7adb-4d27-9ead-252784ea2bc5" xmlns:ns3="50043232-3d34-45cb-8aa9-1b66cdf2b87b" targetNamespace="http://schemas.microsoft.com/office/2006/metadata/properties" ma:root="true" ma:fieldsID="9acdc4b0d3544690f39f915f5ba4f30d" ns2:_="" ns3:_="">
    <xsd:import namespace="c76087dc-7adb-4d27-9ead-252784ea2bc5"/>
    <xsd:import namespace="50043232-3d34-45cb-8aa9-1b66cdf2b8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087dc-7adb-4d27-9ead-252784ea2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43232-3d34-45cb-8aa9-1b66cdf2b87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3843BF-6E36-4B9D-A9F3-248B7751314A}"/>
</file>

<file path=customXml/itemProps2.xml><?xml version="1.0" encoding="utf-8"?>
<ds:datastoreItem xmlns:ds="http://schemas.openxmlformats.org/officeDocument/2006/customXml" ds:itemID="{F0DFE0BE-435C-4D55-ADA8-ABDBEFDD7F26}"/>
</file>

<file path=customXml/itemProps3.xml><?xml version="1.0" encoding="utf-8"?>
<ds:datastoreItem xmlns:ds="http://schemas.openxmlformats.org/officeDocument/2006/customXml" ds:itemID="{487D3B41-234E-4200-975B-B63FE5089CE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700</TotalTime>
  <Words>705</Words>
  <Application>Microsoft Office PowerPoint</Application>
  <PresentationFormat>Widescreen</PresentationFormat>
  <Paragraphs>144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 Kilkenny City Vocational School  </vt:lpstr>
      <vt:lpstr>PowerPoint Presentation</vt:lpstr>
      <vt:lpstr>KCVS Provision Map - Present</vt:lpstr>
      <vt:lpstr>Our Provision Map &amp; the SSE Process </vt:lpstr>
      <vt:lpstr>Prior to 2021 - Disconnect</vt:lpstr>
      <vt:lpstr>PowerPoint Presentation</vt:lpstr>
      <vt:lpstr>Addressing the Disconnect </vt:lpstr>
      <vt:lpstr>PowerPoint Presentation</vt:lpstr>
      <vt:lpstr>School Improvement Plan (DEIS)</vt:lpstr>
      <vt:lpstr>DES Circular 0056/2022 0056/2022 ‘SSE The Next Steps’. (Issued August 2022)  </vt:lpstr>
      <vt:lpstr>School Self Evaluation</vt:lpstr>
      <vt:lpstr>PowerPoint Presentation</vt:lpstr>
      <vt:lpstr>Outcomes </vt:lpstr>
      <vt:lpstr>Outcomes </vt:lpstr>
      <vt:lpstr>Challenges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Mc Cormack</dc:creator>
  <cp:lastModifiedBy>Linda Mc Cormack</cp:lastModifiedBy>
  <cp:revision>528</cp:revision>
  <dcterms:created xsi:type="dcterms:W3CDTF">2022-04-28T10:20:20Z</dcterms:created>
  <dcterms:modified xsi:type="dcterms:W3CDTF">2023-01-25T10:45:55Z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0x0101004E883D84ADF6754D9F116BA134FD08A3</vt:lpwstr>
  </property>
</Properties>
</file>