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fntdata" ContentType="application/x-fontdata"/>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29.xml" ContentType="application/vnd.openxmlformats-officedocument.presentationml.slid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notesMasters/notesMaster1.xml" ContentType="application/vnd.openxmlformats-officedocument.presentationml.notesMaster+xml"/>
  <Override PartName="/ppt/theme/theme8.xml" ContentType="application/vnd.openxmlformats-officedocument.theme+xml"/>
  <Override PartName="/ppt/theme/theme7.xml" ContentType="application/vnd.openxmlformats-officedocument.theme+xml"/>
  <Override PartName="/ppt/theme/theme6.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commentAuthors.xml" ContentType="application/vnd.openxmlformats-officedocument.presentationml.commentAuthors+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ppt/metadata" ContentType="application/binary"/>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 id="2147483654" r:id="rId2"/>
    <p:sldMasterId id="2147483658" r:id="rId3"/>
    <p:sldMasterId id="2147483677" r:id="rId4"/>
    <p:sldMasterId id="2147483688" r:id="rId5"/>
    <p:sldMasterId id="2147483701" r:id="rId6"/>
    <p:sldMasterId id="2147483719" r:id="rId7"/>
  </p:sldMasterIdLst>
  <p:notesMasterIdLst>
    <p:notesMasterId r:id="rId43"/>
  </p:notesMasterIdLst>
  <p:sldIdLst>
    <p:sldId id="256" r:id="rId8"/>
    <p:sldId id="359" r:id="rId9"/>
    <p:sldId id="337" r:id="rId10"/>
    <p:sldId id="382" r:id="rId11"/>
    <p:sldId id="339" r:id="rId12"/>
    <p:sldId id="377" r:id="rId13"/>
    <p:sldId id="398" r:id="rId14"/>
    <p:sldId id="338" r:id="rId15"/>
    <p:sldId id="384" r:id="rId16"/>
    <p:sldId id="379" r:id="rId17"/>
    <p:sldId id="351" r:id="rId18"/>
    <p:sldId id="258" r:id="rId19"/>
    <p:sldId id="357" r:id="rId20"/>
    <p:sldId id="370" r:id="rId21"/>
    <p:sldId id="400" r:id="rId22"/>
    <p:sldId id="371" r:id="rId23"/>
    <p:sldId id="374" r:id="rId24"/>
    <p:sldId id="270" r:id="rId25"/>
    <p:sldId id="330" r:id="rId26"/>
    <p:sldId id="331" r:id="rId27"/>
    <p:sldId id="282" r:id="rId28"/>
    <p:sldId id="287" r:id="rId29"/>
    <p:sldId id="375" r:id="rId30"/>
    <p:sldId id="369" r:id="rId31"/>
    <p:sldId id="380" r:id="rId32"/>
    <p:sldId id="272" r:id="rId33"/>
    <p:sldId id="397" r:id="rId34"/>
    <p:sldId id="393" r:id="rId35"/>
    <p:sldId id="394" r:id="rId36"/>
    <p:sldId id="273" r:id="rId37"/>
    <p:sldId id="290" r:id="rId38"/>
    <p:sldId id="383" r:id="rId39"/>
    <p:sldId id="346" r:id="rId40"/>
    <p:sldId id="277" r:id="rId41"/>
    <p:sldId id="278" r:id="rId42"/>
  </p:sldIdLst>
  <p:sldSz cx="9144000" cy="5143500" type="screen16x9"/>
  <p:notesSz cx="6797675" cy="9926638"/>
  <p:embeddedFontLst>
    <p:embeddedFont>
      <p:font typeface="Calibri" panose="020F0502020204030204" pitchFamily="34" charset="0"/>
      <p:regular r:id="rId44"/>
      <p:bold r:id="rId45"/>
      <p:italic r:id="rId46"/>
      <p:boldItalic r:id="rId47"/>
    </p:embeddedFont>
    <p:embeddedFont>
      <p:font typeface="Calibri Light" panose="020F0302020204030204" pitchFamily="34" charset="0"/>
      <p:regular r:id="rId48"/>
      <p:italic r:id="rId49"/>
    </p:embeddedFont>
    <p:embeddedFont>
      <p:font typeface="Montserrat" pitchFamily="2" charset="77"/>
      <p:regular r:id="rId50"/>
      <p:bold r:id="rId51"/>
      <p:italic r:id="rId52"/>
      <p:boldItalic r:id="rId53"/>
    </p:embeddedFont>
    <p:embeddedFont>
      <p:font typeface="Montserrat ExtraBold" panose="020F0502020204030204" pitchFamily="34" charset="0"/>
      <p:regular r:id="rId54"/>
      <p:bold r:id="rId55"/>
      <p:italic r:id="rId56"/>
      <p:boldItalic r:id="rId57"/>
    </p:embeddedFont>
    <p:embeddedFont>
      <p:font typeface="Montserrat Light" panose="020F0302020204030204" pitchFamily="34" charset="0"/>
      <p:regular r:id="rId58"/>
      <p:bold r:id="rId59"/>
      <p:italic r:id="rId60"/>
      <p:boldItalic r:id="rId61"/>
    </p:embeddedFont>
    <p:embeddedFont>
      <p:font typeface="Oswald" pitchFamily="2" charset="77"/>
      <p:regular r:id="rId62"/>
      <p:bold r:id="rId63"/>
      <p:italic r:id="rId64"/>
      <p:boldItalic r:id="rId65"/>
    </p:embeddedFont>
    <p:embeddedFont>
      <p:font typeface="Quattrocento Sans" panose="020B0502050000020003" pitchFamily="34" charset="0"/>
      <p:regular r:id="rId66"/>
      <p:bold r:id="rId67"/>
      <p:italic r:id="rId68"/>
      <p:boldItalic r:id="rId69"/>
    </p:embeddedFont>
    <p:embeddedFont>
      <p:font typeface="Roboto Light" panose="020F0302020204030204" pitchFamily="34" charset="0"/>
      <p:regular r:id="rId70"/>
      <p:italic r:id="rId71"/>
    </p:embeddedFont>
    <p:embeddedFont>
      <p:font typeface="Segoe UI" panose="020B0502040204020203" pitchFamily="34" charset="0"/>
      <p:regular r:id="rId72"/>
      <p:bold r:id="rId73"/>
      <p:italic r:id="rId74"/>
      <p:boldItalic r:id="rId75"/>
    </p:embeddedFont>
    <p:embeddedFont>
      <p:font typeface="Verdana" panose="020B0604030504040204" pitchFamily="34" charset="0"/>
      <p:regular r:id="rId76"/>
      <p:bold r:id="rId77"/>
      <p:italic r:id="rId78"/>
      <p:boldItalic r:id="rId7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2" roundtripDataSignature="AMtx7mhCycPkTmFR8a7WkmOkFtKGaLvAp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3"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2C41"/>
    <a:srgbClr val="FFC3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1086" autoAdjust="0"/>
    <p:restoredTop sz="75965"/>
  </p:normalViewPr>
  <p:slideViewPr>
    <p:cSldViewPr snapToGrid="0">
      <p:cViewPr varScale="1">
        <p:scale>
          <a:sx n="130" d="100"/>
          <a:sy n="130" d="100"/>
        </p:scale>
        <p:origin x="272" y="19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font" Target="fonts/font4.fntdata"/><Relationship Id="rId63" Type="http://schemas.openxmlformats.org/officeDocument/2006/relationships/font" Target="fonts/font20.fntdata"/><Relationship Id="rId68" Type="http://schemas.openxmlformats.org/officeDocument/2006/relationships/font" Target="fonts/font25.fntdata"/><Relationship Id="rId84" Type="http://schemas.openxmlformats.org/officeDocument/2006/relationships/presProps" Target="presProps.xml"/><Relationship Id="rId89" Type="http://schemas.openxmlformats.org/officeDocument/2006/relationships/customXml" Target="../customXml/item2.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font" Target="fonts/font10.fntdata"/><Relationship Id="rId58" Type="http://schemas.openxmlformats.org/officeDocument/2006/relationships/font" Target="fonts/font15.fntdata"/><Relationship Id="rId74" Type="http://schemas.openxmlformats.org/officeDocument/2006/relationships/font" Target="fonts/font31.fntdata"/><Relationship Id="rId79" Type="http://schemas.openxmlformats.org/officeDocument/2006/relationships/font" Target="fonts/font36.fntdata"/><Relationship Id="rId5" Type="http://schemas.openxmlformats.org/officeDocument/2006/relationships/slideMaster" Target="slideMasters/slideMaster5.xml"/><Relationship Id="rId90" Type="http://schemas.openxmlformats.org/officeDocument/2006/relationships/customXml" Target="../customXml/item3.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font" Target="fonts/font13.fntdata"/><Relationship Id="rId64" Type="http://schemas.openxmlformats.org/officeDocument/2006/relationships/font" Target="fonts/font21.fntdata"/><Relationship Id="rId69" Type="http://schemas.openxmlformats.org/officeDocument/2006/relationships/font" Target="fonts/font26.fntdata"/><Relationship Id="rId77" Type="http://schemas.openxmlformats.org/officeDocument/2006/relationships/font" Target="fonts/font34.fntdata"/><Relationship Id="rId8" Type="http://schemas.openxmlformats.org/officeDocument/2006/relationships/slide" Target="slides/slide1.xml"/><Relationship Id="rId51" Type="http://schemas.openxmlformats.org/officeDocument/2006/relationships/font" Target="fonts/font8.fntdata"/><Relationship Id="rId72" Type="http://schemas.openxmlformats.org/officeDocument/2006/relationships/font" Target="fonts/font29.fntdata"/><Relationship Id="rId85"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font" Target="fonts/font3.fntdata"/><Relationship Id="rId59" Type="http://schemas.openxmlformats.org/officeDocument/2006/relationships/font" Target="fonts/font16.fntdata"/><Relationship Id="rId67" Type="http://schemas.openxmlformats.org/officeDocument/2006/relationships/font" Target="fonts/font24.fntdata"/><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font" Target="fonts/font11.fntdata"/><Relationship Id="rId62" Type="http://schemas.openxmlformats.org/officeDocument/2006/relationships/font" Target="fonts/font19.fntdata"/><Relationship Id="rId70" Type="http://schemas.openxmlformats.org/officeDocument/2006/relationships/font" Target="fonts/font27.fntdata"/><Relationship Id="rId75" Type="http://schemas.openxmlformats.org/officeDocument/2006/relationships/font" Target="fonts/font32.fntdata"/><Relationship Id="rId83" Type="http://schemas.openxmlformats.org/officeDocument/2006/relationships/commentAuthors" Target="commentAuthors.xml"/><Relationship Id="rId88"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font" Target="fonts/font6.fntdata"/><Relationship Id="rId57" Type="http://schemas.openxmlformats.org/officeDocument/2006/relationships/font" Target="fonts/font14.fntdata"/><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font" Target="fonts/font17.fntdata"/><Relationship Id="rId65" Type="http://schemas.openxmlformats.org/officeDocument/2006/relationships/font" Target="fonts/font22.fntdata"/><Relationship Id="rId73" Type="http://schemas.openxmlformats.org/officeDocument/2006/relationships/font" Target="fonts/font30.fntdata"/><Relationship Id="rId78" Type="http://schemas.openxmlformats.org/officeDocument/2006/relationships/font" Target="fonts/font35.fntdata"/><Relationship Id="rId86"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font" Target="fonts/font7.fntdata"/><Relationship Id="rId55" Type="http://schemas.openxmlformats.org/officeDocument/2006/relationships/font" Target="fonts/font12.fntdata"/><Relationship Id="rId76" Type="http://schemas.openxmlformats.org/officeDocument/2006/relationships/font" Target="fonts/font33.fntdata"/><Relationship Id="rId7" Type="http://schemas.openxmlformats.org/officeDocument/2006/relationships/slideMaster" Target="slideMasters/slideMaster7.xml"/><Relationship Id="rId71" Type="http://schemas.openxmlformats.org/officeDocument/2006/relationships/font" Target="fonts/font28.fntdata"/><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font" Target="fonts/font2.fntdata"/><Relationship Id="rId66" Type="http://schemas.openxmlformats.org/officeDocument/2006/relationships/font" Target="fonts/font23.fntdata"/><Relationship Id="rId87" Type="http://schemas.openxmlformats.org/officeDocument/2006/relationships/tableStyles" Target="tableStyles.xml"/><Relationship Id="rId61" Type="http://schemas.openxmlformats.org/officeDocument/2006/relationships/font" Target="fonts/font18.fntdata"/><Relationship Id="rId82"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51582060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talklistenlearn.webwise.ie/"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2"/>
        <p:cNvGrpSpPr/>
        <p:nvPr/>
      </p:nvGrpSpPr>
      <p:grpSpPr>
        <a:xfrm>
          <a:off x="0" y="0"/>
          <a:ext cx="0" cy="0"/>
          <a:chOff x="0" y="0"/>
          <a:chExt cx="0" cy="0"/>
        </a:xfrm>
      </p:grpSpPr>
      <p:sp>
        <p:nvSpPr>
          <p:cNvPr id="2293" name="Google Shape;229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94" name="Google Shape;2294;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5"/>
        <p:cNvGrpSpPr/>
        <p:nvPr/>
      </p:nvGrpSpPr>
      <p:grpSpPr>
        <a:xfrm>
          <a:off x="0" y="0"/>
          <a:ext cx="0" cy="0"/>
          <a:chOff x="0" y="0"/>
          <a:chExt cx="0" cy="0"/>
        </a:xfrm>
      </p:grpSpPr>
      <p:sp>
        <p:nvSpPr>
          <p:cNvPr id="2606" name="Google Shape;2606;gb124755a59_0_16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2607" name="Google Shape;2607;gb124755a59_0_16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00693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IE" dirty="0"/>
            </a:br>
            <a:endParaRPr lang="en-US" dirty="0"/>
          </a:p>
          <a:p>
            <a:endParaRPr lang="en-US" dirty="0"/>
          </a:p>
        </p:txBody>
      </p:sp>
      <p:sp>
        <p:nvSpPr>
          <p:cNvPr id="4" name="Slide Number Placeholder 3"/>
          <p:cNvSpPr>
            <a:spLocks noGrp="1"/>
          </p:cNvSpPr>
          <p:nvPr>
            <p:ph type="sldNum" sz="quarter" idx="5"/>
          </p:nvPr>
        </p:nvSpPr>
        <p:spPr/>
        <p:txBody>
          <a:bodyPr/>
          <a:lstStyle/>
          <a:p>
            <a:fld id="{FDDF011B-593B-A04C-BA7F-3B3CFD206213}" type="slidenum">
              <a:rPr lang="en-US" smtClean="0"/>
              <a:t>3</a:t>
            </a:fld>
            <a:endParaRPr lang="en-US"/>
          </a:p>
        </p:txBody>
      </p:sp>
    </p:spTree>
    <p:extLst>
      <p:ext uri="{BB962C8B-B14F-4D97-AF65-F5344CB8AC3E}">
        <p14:creationId xmlns:p14="http://schemas.microsoft.com/office/powerpoint/2010/main" val="3101539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07257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IE" sz="1200" b="0" i="0" kern="1200" dirty="0" err="1">
                <a:solidFill>
                  <a:schemeClr val="tx1"/>
                </a:solidFill>
                <a:effectLst/>
                <a:latin typeface="+mn-lt"/>
                <a:ea typeface="+mn-ea"/>
                <a:cs typeface="+mn-cs"/>
              </a:rPr>
              <a:t>Im</a:t>
            </a:r>
            <a:r>
              <a:rPr lang="en-IE" sz="1200" b="0" i="0" kern="1200" dirty="0">
                <a:solidFill>
                  <a:schemeClr val="tx1"/>
                </a:solidFill>
                <a:effectLst/>
                <a:latin typeface="+mn-lt"/>
                <a:ea typeface="+mn-ea"/>
                <a:cs typeface="+mn-cs"/>
              </a:rPr>
              <a:t> going to share some recent results from a recent online safety survey of parents and children conducted on behalf of the NACOS. I think it’s important to start with the </a:t>
            </a:r>
            <a:r>
              <a:rPr lang="en-IE" sz="1200" b="0" i="0" kern="1200" dirty="0" err="1">
                <a:solidFill>
                  <a:schemeClr val="tx1"/>
                </a:solidFill>
                <a:effectLst/>
                <a:latin typeface="+mn-lt"/>
                <a:ea typeface="+mn-ea"/>
                <a:cs typeface="+mn-cs"/>
              </a:rPr>
              <a:t>positivies</a:t>
            </a:r>
            <a:r>
              <a:rPr lang="en-IE" sz="1200" b="0" i="0" kern="1200" dirty="0">
                <a:solidFill>
                  <a:schemeClr val="tx1"/>
                </a:solidFill>
                <a:effectLst/>
                <a:latin typeface="+mn-lt"/>
                <a:ea typeface="+mn-ea"/>
                <a:cs typeface="+mn-cs"/>
              </a:rPr>
              <a:t> …Most children are positive about the Internet and say there are good elements for their age. 44% say this is very true and 39% say it is fairly true</a:t>
            </a:r>
          </a:p>
          <a:p>
            <a:pPr fontAlgn="base"/>
            <a:r>
              <a:rPr lang="en-IE" sz="1200" b="0" i="0" kern="1200" dirty="0">
                <a:solidFill>
                  <a:schemeClr val="tx1"/>
                </a:solidFill>
                <a:effectLst/>
                <a:latin typeface="+mn-lt"/>
                <a:ea typeface="+mn-ea"/>
                <a:cs typeface="+mn-cs"/>
              </a:rPr>
              <a:t>62% of children and young people, aged 9-17 year, use social media. Unsurprisingly This rises from a quarter of 9–10-year-olds to nearly 90% of 15–17-year-olds</a:t>
            </a:r>
          </a:p>
          <a:p>
            <a:pPr fontAlgn="base"/>
            <a:r>
              <a:rPr lang="en-IE" sz="1200" b="0" i="0" kern="1200" dirty="0">
                <a:solidFill>
                  <a:schemeClr val="tx1"/>
                </a:solidFill>
                <a:effectLst/>
                <a:latin typeface="+mn-lt"/>
                <a:ea typeface="+mn-ea"/>
                <a:cs typeface="+mn-cs"/>
              </a:rPr>
              <a:t>In terms of negative experience… people being nasty to each other (24%) and bullying (22%) stand out as the most mentioned issues that upset young people.</a:t>
            </a:r>
          </a:p>
          <a:p>
            <a:pPr fontAlgn="base"/>
            <a:r>
              <a:rPr lang="en-GB" sz="1200" b="1" kern="1200" dirty="0">
                <a:solidFill>
                  <a:schemeClr val="tx1"/>
                </a:solidFill>
                <a:effectLst/>
                <a:latin typeface="+mn-lt"/>
                <a:ea typeface="+mn-ea"/>
                <a:cs typeface="+mn-cs"/>
              </a:rPr>
              <a:t>26% have seem harmful online content</a:t>
            </a:r>
            <a:r>
              <a:rPr lang="en-GB" sz="1200" kern="1200" dirty="0">
                <a:solidFill>
                  <a:schemeClr val="tx1"/>
                </a:solidFill>
                <a:effectLst/>
                <a:latin typeface="+mn-lt"/>
                <a:ea typeface="+mn-ea"/>
                <a:cs typeface="+mn-cs"/>
              </a:rPr>
              <a:t> in the past year including: Hate messages; Gory or violent images; Experiences of taking drugs; Self-harm sites; Sites promoting ways to be thin; relating to suicide.</a:t>
            </a:r>
            <a:endParaRPr lang="en-IE" sz="1200" kern="1200" dirty="0">
              <a:solidFill>
                <a:schemeClr val="tx1"/>
              </a:solidFill>
              <a:effectLst/>
              <a:latin typeface="+mn-lt"/>
              <a:ea typeface="+mn-ea"/>
              <a:cs typeface="+mn-cs"/>
            </a:endParaRPr>
          </a:p>
          <a:p>
            <a:pPr fontAlgn="base"/>
            <a:r>
              <a:rPr lang="en-IE" sz="1200" b="0" i="0" kern="1200" dirty="0">
                <a:solidFill>
                  <a:schemeClr val="tx1"/>
                </a:solidFill>
                <a:effectLst/>
                <a:latin typeface="+mn-lt"/>
                <a:ea typeface="+mn-ea"/>
                <a:cs typeface="+mn-cs"/>
              </a:rPr>
              <a:t>Importantly - children and their parents or carers have different perceptions of children’s’ experiences. For example, 53% of parents say they help their child when something bothers them on the Internet. This contrasts with 19% of children who report telling a parent about issues that have upset them online – what this tells us is that a lot of children don’t tell their parents when something goes wrong online. And That’s something that we are keen to address. </a:t>
            </a:r>
          </a:p>
          <a:p>
            <a:endParaRPr lang="en-US" dirty="0"/>
          </a:p>
        </p:txBody>
      </p:sp>
      <p:sp>
        <p:nvSpPr>
          <p:cNvPr id="4" name="Slide Number Placeholder 3"/>
          <p:cNvSpPr>
            <a:spLocks noGrp="1"/>
          </p:cNvSpPr>
          <p:nvPr>
            <p:ph type="sldNum" sz="quarter" idx="5"/>
          </p:nvPr>
        </p:nvSpPr>
        <p:spPr/>
        <p:txBody>
          <a:bodyPr/>
          <a:lstStyle/>
          <a:p>
            <a:fld id="{FDDF011B-593B-A04C-BA7F-3B3CFD206213}" type="slidenum">
              <a:rPr lang="en-US" smtClean="0"/>
              <a:t>5</a:t>
            </a:fld>
            <a:endParaRPr lang="en-US"/>
          </a:p>
        </p:txBody>
      </p:sp>
    </p:spTree>
    <p:extLst>
      <p:ext uri="{BB962C8B-B14F-4D97-AF65-F5344CB8AC3E}">
        <p14:creationId xmlns:p14="http://schemas.microsoft.com/office/powerpoint/2010/main" val="1599489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423643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5860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435921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750517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IE" sz="1200" b="0" i="0" u="none" strike="noStrike" kern="1200" dirty="0">
                <a:solidFill>
                  <a:schemeClr val="tx1"/>
                </a:solidFill>
                <a:effectLst/>
                <a:latin typeface="+mn-lt"/>
                <a:ea typeface="+mn-ea"/>
                <a:cs typeface="+mn-cs"/>
              </a:rPr>
              <a:t>Did you know that ? One third of children around the world experience bullying. True -  Globally 1 in three children experiences bullying. </a:t>
            </a:r>
            <a:r>
              <a:rPr lang="en-IE" sz="1200" b="0" i="0" u="none" strike="noStrike" kern="1200" dirty="0" err="1">
                <a:solidFill>
                  <a:schemeClr val="tx1"/>
                </a:solidFill>
                <a:effectLst/>
                <a:latin typeface="+mn-lt"/>
                <a:ea typeface="+mn-ea"/>
                <a:cs typeface="+mn-cs"/>
              </a:rPr>
              <a:t>Unesco</a:t>
            </a:r>
            <a:r>
              <a:rPr lang="en-IE" sz="1200" b="0" i="0" u="none" strike="noStrike" kern="1200" dirty="0">
                <a:solidFill>
                  <a:schemeClr val="tx1"/>
                </a:solidFill>
                <a:effectLst/>
                <a:latin typeface="+mn-lt"/>
                <a:ea typeface="+mn-ea"/>
                <a:cs typeface="+mn-cs"/>
              </a:rPr>
              <a:t>, 2019.</a:t>
            </a:r>
          </a:p>
          <a:p>
            <a:pPr rtl="0" fontAlgn="base"/>
            <a:br>
              <a:rPr lang="en-IE" b="0" dirty="0">
                <a:effectLst/>
              </a:rPr>
            </a:br>
            <a:r>
              <a:rPr lang="en-IE" sz="1200" b="0" i="0" u="none" strike="noStrike" kern="1200" dirty="0">
                <a:solidFill>
                  <a:schemeClr val="tx1"/>
                </a:solidFill>
                <a:effectLst/>
                <a:latin typeface="+mn-lt"/>
                <a:ea typeface="+mn-ea"/>
                <a:cs typeface="+mn-cs"/>
              </a:rPr>
              <a:t>Girls are more likely to experience bullying than boys. [TRUE =  More girls report experiencing bullying of any kind, either online or offline, than boys (18% for girls compared to 15% of boys). Report of a National Survey of Children, their Parents and Adults regarding Online Safety 2021]</a:t>
            </a:r>
          </a:p>
          <a:p>
            <a:pPr rtl="0" fontAlgn="base"/>
            <a:r>
              <a:rPr lang="en-IE" sz="1200" b="0" i="0" u="none" strike="noStrike" kern="1200" dirty="0">
                <a:solidFill>
                  <a:schemeClr val="tx1"/>
                </a:solidFill>
                <a:effectLst/>
                <a:latin typeface="+mn-lt"/>
                <a:ea typeface="+mn-ea"/>
                <a:cs typeface="+mn-cs"/>
              </a:rPr>
              <a:t>Young people belonging to minority groups (e.g., LGBTQ+ students, ethnic minority students) are more likely to be the target of cyberbullying. TRUE: Children who are perceived to be “different” in any way are more at risk of bullying. Key factors include physical appearance, ethnic, linguistic or cultural background, gender, including not conforming to gender norms and stereotypes; social status and disability. (UNESCO 2019) Some students such as gifted students (Laffan et al.,2019), students with special educational needs (</a:t>
            </a:r>
            <a:r>
              <a:rPr lang="en-IE" sz="1200" b="0" i="0" u="none" strike="noStrike" kern="1200" dirty="0" err="1">
                <a:solidFill>
                  <a:schemeClr val="tx1"/>
                </a:solidFill>
                <a:effectLst/>
                <a:latin typeface="+mn-lt"/>
                <a:ea typeface="+mn-ea"/>
                <a:cs typeface="+mn-cs"/>
              </a:rPr>
              <a:t>Feijóo</a:t>
            </a:r>
            <a:r>
              <a:rPr lang="en-IE" sz="1200" b="0" i="0" u="none" strike="noStrike" kern="1200" dirty="0">
                <a:solidFill>
                  <a:schemeClr val="tx1"/>
                </a:solidFill>
                <a:effectLst/>
                <a:latin typeface="+mn-lt"/>
                <a:ea typeface="+mn-ea"/>
                <a:cs typeface="+mn-cs"/>
              </a:rPr>
              <a:t> et al., 2020) and LJBTQ+ students (Earnshaw et al., 2017) are at an increased risk for being targets of school bullying (Laffan et al., 2019).</a:t>
            </a:r>
          </a:p>
          <a:p>
            <a:pPr marL="0" marR="0" lvl="0" indent="0" algn="l" defTabSz="914400" rtl="0" eaLnBrk="1" fontAlgn="base" latinLnBrk="0" hangingPunct="1">
              <a:lnSpc>
                <a:spcPct val="100000"/>
              </a:lnSpc>
              <a:spcBef>
                <a:spcPts val="0"/>
              </a:spcBef>
              <a:spcAft>
                <a:spcPts val="0"/>
              </a:spcAft>
              <a:buClrTx/>
              <a:buSzTx/>
              <a:buFontTx/>
              <a:buNone/>
              <a:tabLst/>
              <a:defRPr/>
            </a:pPr>
            <a:r>
              <a:rPr lang="en-IE" sz="1200" b="0" i="0" u="none" strike="noStrike" kern="1200" dirty="0">
                <a:solidFill>
                  <a:schemeClr val="tx1"/>
                </a:solidFill>
                <a:effectLst/>
                <a:latin typeface="+mn-lt"/>
                <a:ea typeface="+mn-ea"/>
                <a:cs typeface="+mn-cs"/>
              </a:rPr>
              <a:t>In Ireland, exclusion online is the most common form of cyberbullying. False -Having nasty or hurtful messages sent to the young person is the common form of cyberbullying reported. Of those who had reported being cyberbullied, 59% said this happened to them. Being left out or excluded from a group or activity on the internet is the next most common form of bullying behaviour online. 28% of those who reported being bullied online said this happened to them National Survey of Children, their Parents and Adults regarding Online Safety 2021]</a:t>
            </a:r>
            <a:endParaRPr lang="en-US" dirty="0"/>
          </a:p>
          <a:p>
            <a:pPr rtl="0" fontAlgn="base"/>
            <a:endParaRPr lang="en-IE"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DF011B-593B-A04C-BA7F-3B3CFD2062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6347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792294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546073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258887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177430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801515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20234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5"/>
        <p:cNvGrpSpPr/>
        <p:nvPr/>
      </p:nvGrpSpPr>
      <p:grpSpPr>
        <a:xfrm>
          <a:off x="0" y="0"/>
          <a:ext cx="0" cy="0"/>
          <a:chOff x="0" y="0"/>
          <a:chExt cx="0" cy="0"/>
        </a:xfrm>
      </p:grpSpPr>
      <p:sp>
        <p:nvSpPr>
          <p:cNvPr id="2516" name="Google Shape;25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17" name="Google Shape;2517;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sz="1200" kern="1200" dirty="0">
              <a:solidFill>
                <a:schemeClr val="tx1"/>
              </a:solidFill>
              <a:effectLst/>
              <a:latin typeface="+mn-lt"/>
              <a:ea typeface="+mn-ea"/>
              <a:cs typeface="+mn-cs"/>
            </a:endParaRPr>
          </a:p>
          <a:p>
            <a:endParaRPr lang="en-IE" dirty="0"/>
          </a:p>
          <a:p>
            <a:endParaRPr lang="en-IE" dirty="0"/>
          </a:p>
        </p:txBody>
      </p:sp>
      <p:sp>
        <p:nvSpPr>
          <p:cNvPr id="4" name="Slide Number Placeholder 3"/>
          <p:cNvSpPr>
            <a:spLocks noGrp="1"/>
          </p:cNvSpPr>
          <p:nvPr>
            <p:ph type="sldNum" sz="quarter" idx="10"/>
          </p:nvPr>
        </p:nvSpPr>
        <p:spPr>
          <a:xfrm>
            <a:off x="3970159" y="8829573"/>
            <a:ext cx="3038604" cy="465340"/>
          </a:xfrm>
          <a:prstGeom prst="rect">
            <a:avLst/>
          </a:prstGeom>
        </p:spPr>
        <p:txBody>
          <a:bodyPr/>
          <a:lstStyle/>
          <a:p>
            <a:fld id="{0C58E195-93A0-4C4A-9BA6-50DC91976ED2}" type="slidenum">
              <a:rPr lang="en-IE" smtClean="0">
                <a:solidFill>
                  <a:prstClr val="black"/>
                </a:solidFill>
                <a:latin typeface="Calibri"/>
              </a:rPr>
              <a:pPr/>
              <a:t>19</a:t>
            </a:fld>
            <a:endParaRPr lang="en-IE">
              <a:solidFill>
                <a:prstClr val="black"/>
              </a:solidFill>
              <a:latin typeface="Calibri"/>
            </a:endParaRPr>
          </a:p>
        </p:txBody>
      </p:sp>
    </p:spTree>
    <p:extLst>
      <p:ext uri="{BB962C8B-B14F-4D97-AF65-F5344CB8AC3E}">
        <p14:creationId xmlns:p14="http://schemas.microsoft.com/office/powerpoint/2010/main" val="30285449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a:xfrm>
            <a:off x="3970159" y="8829573"/>
            <a:ext cx="3038604" cy="465340"/>
          </a:xfrm>
          <a:prstGeom prst="rect">
            <a:avLst/>
          </a:prstGeom>
        </p:spPr>
        <p:txBody>
          <a:bodyPr/>
          <a:lstStyle/>
          <a:p>
            <a:fld id="{999E7B25-F2FF-4020-A07D-CCB05E29E158}" type="slidenum">
              <a:rPr lang="en-IE" smtClean="0">
                <a:solidFill>
                  <a:prstClr val="black"/>
                </a:solidFill>
                <a:latin typeface="Calibri"/>
              </a:rPr>
              <a:pPr/>
              <a:t>20</a:t>
            </a:fld>
            <a:endParaRPr lang="en-IE">
              <a:solidFill>
                <a:prstClr val="black"/>
              </a:solidFill>
              <a:latin typeface="Calibri"/>
            </a:endParaRPr>
          </a:p>
        </p:txBody>
      </p:sp>
    </p:spTree>
    <p:extLst>
      <p:ext uri="{BB962C8B-B14F-4D97-AF65-F5344CB8AC3E}">
        <p14:creationId xmlns:p14="http://schemas.microsoft.com/office/powerpoint/2010/main" val="32744847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9850" indent="0">
              <a:buNone/>
            </a:pPr>
            <a:endParaRPr lang="en-US" dirty="0"/>
          </a:p>
        </p:txBody>
      </p:sp>
    </p:spTree>
    <p:extLst>
      <p:ext uri="{BB962C8B-B14F-4D97-AF65-F5344CB8AC3E}">
        <p14:creationId xmlns:p14="http://schemas.microsoft.com/office/powerpoint/2010/main" val="18569911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8: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5" name="Google Shape;325;p8: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36615849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8: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5" name="Google Shape;325;p8: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20176676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9"/>
        <p:cNvGrpSpPr/>
        <p:nvPr/>
      </p:nvGrpSpPr>
      <p:grpSpPr>
        <a:xfrm>
          <a:off x="0" y="0"/>
          <a:ext cx="0" cy="0"/>
          <a:chOff x="0" y="0"/>
          <a:chExt cx="0" cy="0"/>
        </a:xfrm>
      </p:grpSpPr>
      <p:sp>
        <p:nvSpPr>
          <p:cNvPr id="850" name="Shape 850"/>
          <p:cNvSpPr>
            <a:spLocks noGrp="1" noRot="1" noChangeAspect="1"/>
          </p:cNvSpPr>
          <p:nvPr>
            <p:ph type="sldImg" idx="2"/>
          </p:nvPr>
        </p:nvSpPr>
        <p:spPr>
          <a:xfrm>
            <a:off x="90488" y="744538"/>
            <a:ext cx="6616700" cy="37226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51" name="Shape 851"/>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139700" indent="0">
              <a:buNone/>
            </a:pPr>
            <a:endParaRPr lang="en-GB" sz="1100" b="0" i="0" u="none" strike="noStrike" cap="none" baseline="0" dirty="0">
              <a:solidFill>
                <a:srgbClr val="000000"/>
              </a:solidFill>
              <a:effectLst/>
              <a:latin typeface="Arial"/>
              <a:cs typeface="Arial"/>
              <a:sym typeface="Arial"/>
            </a:endParaRPr>
          </a:p>
        </p:txBody>
      </p:sp>
    </p:spTree>
    <p:extLst>
      <p:ext uri="{BB962C8B-B14F-4D97-AF65-F5344CB8AC3E}">
        <p14:creationId xmlns:p14="http://schemas.microsoft.com/office/powerpoint/2010/main" val="18109021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235874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17: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5" name="Google Shape;465;p17: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7" name="Google Shape;75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65476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7" name="Google Shape;75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22615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7" name="Google Shape;75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724625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6"/>
        <p:cNvGrpSpPr/>
        <p:nvPr/>
      </p:nvGrpSpPr>
      <p:grpSpPr>
        <a:xfrm>
          <a:off x="0" y="0"/>
          <a:ext cx="0" cy="0"/>
          <a:chOff x="0" y="0"/>
          <a:chExt cx="0" cy="0"/>
        </a:xfrm>
      </p:grpSpPr>
      <p:sp>
        <p:nvSpPr>
          <p:cNvPr id="2547" name="Google Shape;2547;p10:notes"/>
          <p:cNvSpPr txBox="1">
            <a:spLocks noGrp="1"/>
          </p:cNvSpPr>
          <p:nvPr>
            <p:ph type="body" idx="1"/>
          </p:nvPr>
        </p:nvSpPr>
        <p:spPr>
          <a:xfrm>
            <a:off x="685801" y="4343406"/>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548" name="Google Shape;2548;p10: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6"/>
        <p:cNvGrpSpPr/>
        <p:nvPr/>
      </p:nvGrpSpPr>
      <p:grpSpPr>
        <a:xfrm>
          <a:off x="0" y="0"/>
          <a:ext cx="0" cy="0"/>
          <a:chOff x="0" y="0"/>
          <a:chExt cx="0" cy="0"/>
        </a:xfrm>
      </p:grpSpPr>
      <p:sp>
        <p:nvSpPr>
          <p:cNvPr id="3137" name="Google Shape;3137;g147faf1a1a7_0_750:notes"/>
          <p:cNvSpPr>
            <a:spLocks noGrp="1" noRot="1" noChangeAspect="1"/>
          </p:cNvSpPr>
          <p:nvPr>
            <p:ph type="sldImg" idx="2"/>
          </p:nvPr>
        </p:nvSpPr>
        <p:spPr>
          <a:xfrm>
            <a:off x="-223838" y="808038"/>
            <a:ext cx="7185026" cy="40417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38" name="Google Shape;3138;g147faf1a1a7_0_750:notes"/>
          <p:cNvSpPr txBox="1">
            <a:spLocks noGrp="1"/>
          </p:cNvSpPr>
          <p:nvPr>
            <p:ph type="body" idx="1"/>
          </p:nvPr>
        </p:nvSpPr>
        <p:spPr>
          <a:xfrm>
            <a:off x="673789" y="5118718"/>
            <a:ext cx="5390400" cy="4849200"/>
          </a:xfrm>
          <a:prstGeom prst="rect">
            <a:avLst/>
          </a:prstGeom>
          <a:noFill/>
          <a:ln>
            <a:noFill/>
          </a:ln>
        </p:spPr>
        <p:txBody>
          <a:bodyPr spcFirstLastPara="1" wrap="square" lIns="91425" tIns="91425" rIns="91425" bIns="91425" anchor="t" anchorCtr="0">
            <a:noAutofit/>
          </a:bodyPr>
          <a:lstStyle/>
          <a:p>
            <a:pPr marL="139700" lvl="0" indent="0" algn="l" rtl="0">
              <a:spcBef>
                <a:spcPts val="0"/>
              </a:spcBef>
              <a:spcAft>
                <a:spcPts val="0"/>
              </a:spcAft>
              <a:buClr>
                <a:srgbClr val="000000"/>
              </a:buClr>
              <a:buSzPts val="1100"/>
              <a:buFont typeface="Arial"/>
              <a:buNone/>
            </a:pPr>
            <a:r>
              <a:rPr lang="en-IE" sz="1100" b="1" i="0" u="sng" strike="noStrike" cap="none">
                <a:solidFill>
                  <a:srgbClr val="000000"/>
                </a:solidFill>
                <a:latin typeface="Arial"/>
                <a:ea typeface="Arial"/>
                <a:cs typeface="Arial"/>
                <a:sym typeface="Arial"/>
              </a:rPr>
              <a:t>The webwise parent hub is a great starting point to help parents support their children online. </a:t>
            </a:r>
            <a:endParaRPr/>
          </a:p>
          <a:p>
            <a:pPr marL="139700" lvl="0" indent="0" algn="l" rtl="0">
              <a:spcBef>
                <a:spcPts val="0"/>
              </a:spcBef>
              <a:spcAft>
                <a:spcPts val="0"/>
              </a:spcAft>
              <a:buClr>
                <a:schemeClr val="dk1"/>
              </a:buClr>
              <a:buSzPts val="1100"/>
              <a:buFont typeface="Calibri"/>
              <a:buNone/>
            </a:pPr>
            <a:endParaRPr sz="1100" b="1" i="0" u="sng" strike="noStrike" cap="none">
              <a:solidFill>
                <a:srgbClr val="000000"/>
              </a:solidFill>
              <a:latin typeface="Arial"/>
              <a:ea typeface="Arial"/>
              <a:cs typeface="Arial"/>
              <a:sym typeface="Arial"/>
            </a:endParaRPr>
          </a:p>
          <a:p>
            <a:pPr marL="0" lvl="0" indent="0" algn="l" rtl="0">
              <a:spcBef>
                <a:spcPts val="0"/>
              </a:spcBef>
              <a:spcAft>
                <a:spcPts val="0"/>
              </a:spcAft>
              <a:buNone/>
            </a:pPr>
            <a:r>
              <a:rPr lang="en-IE" sz="1200" b="0" i="0">
                <a:solidFill>
                  <a:schemeClr val="dk1"/>
                </a:solidFill>
                <a:latin typeface="Calibri"/>
                <a:ea typeface="Calibri"/>
                <a:cs typeface="Calibri"/>
                <a:sym typeface="Calibri"/>
              </a:rPr>
              <a:t>Having regular open conversations is one of the most effective ways of supporting your child online. Webwise is encouraging parents and kids to use our topic generator to help them start the conversation.</a:t>
            </a:r>
            <a:endParaRPr/>
          </a:p>
          <a:p>
            <a:pPr marL="0" lvl="0" indent="0" algn="l" rtl="0">
              <a:spcBef>
                <a:spcPts val="0"/>
              </a:spcBef>
              <a:spcAft>
                <a:spcPts val="0"/>
              </a:spcAft>
              <a:buNone/>
            </a:pPr>
            <a:r>
              <a:rPr lang="en-IE" sz="1200" b="1" i="0" u="sng" strike="noStrike">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Topic Generator</a:t>
            </a:r>
            <a:r>
              <a:rPr lang="en-IE" sz="1200" b="1" i="0" u="none" strike="noStrike">
                <a:solidFill>
                  <a:schemeClr val="dk1"/>
                </a:solidFill>
                <a:latin typeface="Calibri"/>
                <a:ea typeface="Calibri"/>
                <a:cs typeface="Calibri"/>
                <a:sym typeface="Calibri"/>
              </a:rPr>
              <a:t>. This is a brilliant tool to help families come together to discuss life online in a safe, non-judgemental way – that allows for two-way conversation. </a:t>
            </a:r>
            <a:endParaRPr sz="1200" b="0" i="0">
              <a:solidFill>
                <a:schemeClr val="dk1"/>
              </a:solidFill>
              <a:latin typeface="Calibri"/>
              <a:ea typeface="Calibri"/>
              <a:cs typeface="Calibri"/>
              <a:sym typeface="Calibri"/>
            </a:endParaRPr>
          </a:p>
          <a:p>
            <a:pPr marL="0" lvl="0" indent="0" algn="l" rtl="0">
              <a:spcBef>
                <a:spcPts val="0"/>
              </a:spcBef>
              <a:spcAft>
                <a:spcPts val="0"/>
              </a:spcAft>
              <a:buNone/>
            </a:pPr>
            <a:br>
              <a:rPr lang="en-IE" sz="1200" b="0" i="0">
                <a:solidFill>
                  <a:schemeClr val="dk1"/>
                </a:solidFill>
                <a:latin typeface="Calibri"/>
                <a:ea typeface="Calibri"/>
                <a:cs typeface="Calibri"/>
                <a:sym typeface="Calibri"/>
              </a:rPr>
            </a:br>
            <a:endParaRPr sz="1200" b="0" i="0">
              <a:solidFill>
                <a:schemeClr val="dk1"/>
              </a:solidFill>
              <a:latin typeface="Calibri"/>
              <a:ea typeface="Calibri"/>
              <a:cs typeface="Calibri"/>
              <a:sym typeface="Calibri"/>
            </a:endParaRPr>
          </a:p>
          <a:p>
            <a:pPr marL="139700" lvl="0" indent="0" algn="l" rtl="0">
              <a:spcBef>
                <a:spcPts val="0"/>
              </a:spcBef>
              <a:spcAft>
                <a:spcPts val="0"/>
              </a:spcAft>
              <a:buClr>
                <a:schemeClr val="dk1"/>
              </a:buClr>
              <a:buSzPts val="1100"/>
              <a:buFont typeface="Calibri"/>
              <a:buNone/>
            </a:pPr>
            <a:endParaRPr sz="1100" b="1" i="0" u="sng" strike="noStrike" cap="none">
              <a:solidFill>
                <a:srgbClr val="000000"/>
              </a:solidFill>
              <a:latin typeface="Arial"/>
              <a:ea typeface="Arial"/>
              <a:cs typeface="Arial"/>
              <a:sym typeface="Arial"/>
            </a:endParaRPr>
          </a:p>
          <a:p>
            <a:pPr marL="139700" lvl="0" indent="0" algn="l" rtl="0">
              <a:spcBef>
                <a:spcPts val="0"/>
              </a:spcBef>
              <a:spcAft>
                <a:spcPts val="0"/>
              </a:spcAft>
              <a:buClr>
                <a:srgbClr val="000000"/>
              </a:buClr>
              <a:buSzPts val="1100"/>
              <a:buFont typeface="Arial"/>
              <a:buNone/>
            </a:pPr>
            <a:r>
              <a:rPr lang="en-IE" sz="1100" b="1" i="0" u="sng" strike="noStrike" cap="none">
                <a:solidFill>
                  <a:srgbClr val="000000"/>
                </a:solidFill>
                <a:latin typeface="Arial"/>
                <a:ea typeface="Arial"/>
                <a:cs typeface="Arial"/>
                <a:sym typeface="Arial"/>
              </a:rPr>
              <a:t>Resources for Parents:</a:t>
            </a:r>
            <a:endParaRPr sz="1100" b="0" i="0" u="none" strike="noStrike" cap="none">
              <a:solidFill>
                <a:srgbClr val="000000"/>
              </a:solidFill>
              <a:latin typeface="Arial"/>
              <a:ea typeface="Arial"/>
              <a:cs typeface="Arial"/>
              <a:sym typeface="Arial"/>
            </a:endParaRPr>
          </a:p>
          <a:p>
            <a:pPr marL="139700" lvl="0" indent="0" algn="l" rtl="0">
              <a:spcBef>
                <a:spcPts val="0"/>
              </a:spcBef>
              <a:spcAft>
                <a:spcPts val="0"/>
              </a:spcAft>
              <a:buClr>
                <a:srgbClr val="000000"/>
              </a:buClr>
              <a:buSzPts val="1100"/>
              <a:buFont typeface="Arial"/>
              <a:buNone/>
            </a:pPr>
            <a:r>
              <a:rPr lang="en-IE" sz="1100" b="1" i="0" u="none" strike="noStrike" cap="none">
                <a:solidFill>
                  <a:srgbClr val="000000"/>
                </a:solidFill>
                <a:latin typeface="Arial"/>
                <a:ea typeface="Arial"/>
                <a:cs typeface="Arial"/>
                <a:sym typeface="Arial"/>
              </a:rPr>
              <a:t>Parents' Guide to a Better Internet</a:t>
            </a:r>
            <a:endParaRPr sz="1100" b="0" i="0" u="none" strike="noStrike" cap="none">
              <a:solidFill>
                <a:srgbClr val="000000"/>
              </a:solidFill>
              <a:latin typeface="Arial"/>
              <a:ea typeface="Arial"/>
              <a:cs typeface="Arial"/>
              <a:sym typeface="Arial"/>
            </a:endParaRPr>
          </a:p>
          <a:p>
            <a:pPr marL="139700" lvl="0" indent="0" algn="l" rtl="0">
              <a:spcBef>
                <a:spcPts val="0"/>
              </a:spcBef>
              <a:spcAft>
                <a:spcPts val="0"/>
              </a:spcAft>
              <a:buClr>
                <a:srgbClr val="000000"/>
              </a:buClr>
              <a:buSzPts val="1100"/>
              <a:buFont typeface="Arial"/>
              <a:buNone/>
            </a:pPr>
            <a:r>
              <a:rPr lang="en-IE" sz="1100" b="0" i="0" u="none" strike="noStrike" cap="none">
                <a:solidFill>
                  <a:srgbClr val="000000"/>
                </a:solidFill>
                <a:latin typeface="Arial"/>
                <a:ea typeface="Arial"/>
                <a:cs typeface="Arial"/>
                <a:sym typeface="Arial"/>
              </a:rPr>
              <a:t>This guide gives parents support, advice and information to help their children have a positive experience online. Topics explored in the guide include cyberbullying, screen time, sexting, social media and online pornography. This can be downloaded for free at Webwise.ie/parents </a:t>
            </a:r>
            <a:endParaRPr sz="1100" b="0" i="0" u="none" strike="noStrike" cap="none">
              <a:solidFill>
                <a:srgbClr val="000000"/>
              </a:solidFill>
              <a:latin typeface="Arial"/>
              <a:ea typeface="Arial"/>
              <a:cs typeface="Arial"/>
              <a:sym typeface="Arial"/>
            </a:endParaRPr>
          </a:p>
          <a:p>
            <a:pPr marL="0" lvl="0" indent="0" algn="l" rtl="0">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10122800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318458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 A </a:t>
            </a:r>
            <a:r>
              <a:rPr lang="es-ES" dirty="0" err="1"/>
              <a:t>whole</a:t>
            </a:r>
            <a:r>
              <a:rPr lang="es-ES" dirty="0"/>
              <a:t> </a:t>
            </a:r>
            <a:r>
              <a:rPr lang="es-ES" dirty="0" err="1"/>
              <a:t>school</a:t>
            </a:r>
            <a:r>
              <a:rPr lang="es-ES" dirty="0"/>
              <a:t> </a:t>
            </a:r>
            <a:r>
              <a:rPr lang="es-ES" dirty="0" err="1"/>
              <a:t>approach</a:t>
            </a:r>
            <a:endParaRPr lang="es-ES" dirty="0"/>
          </a:p>
        </p:txBody>
      </p:sp>
      <p:sp>
        <p:nvSpPr>
          <p:cNvPr id="4" name="Marcador de número de diapositiva 3"/>
          <p:cNvSpPr>
            <a:spLocks noGrp="1"/>
          </p:cNvSpPr>
          <p:nvPr>
            <p:ph type="sldNum" sz="quarter" idx="10"/>
          </p:nvPr>
        </p:nvSpPr>
        <p:spPr>
          <a:xfrm>
            <a:off x="3970938" y="8829967"/>
            <a:ext cx="3037840" cy="464820"/>
          </a:xfrm>
          <a:prstGeom prst="rect">
            <a:avLst/>
          </a:prstGeom>
        </p:spPr>
        <p:txBody>
          <a:bodyPr lIns="93177" tIns="46589" rIns="93177" bIns="46589"/>
          <a:lstStyle/>
          <a:p>
            <a:fld id="{69BC2EFC-28F3-48C0-BF6B-230A53BCFDFC}" type="slidenum">
              <a:rPr lang="es-MX" smtClean="0"/>
              <a:t>33</a:t>
            </a:fld>
            <a:endParaRPr lang="es-MX"/>
          </a:p>
        </p:txBody>
      </p:sp>
    </p:spTree>
    <p:extLst>
      <p:ext uri="{BB962C8B-B14F-4D97-AF65-F5344CB8AC3E}">
        <p14:creationId xmlns:p14="http://schemas.microsoft.com/office/powerpoint/2010/main" val="12640182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2"/>
        <p:cNvGrpSpPr/>
        <p:nvPr/>
      </p:nvGrpSpPr>
      <p:grpSpPr>
        <a:xfrm>
          <a:off x="0" y="0"/>
          <a:ext cx="0" cy="0"/>
          <a:chOff x="0" y="0"/>
          <a:chExt cx="0" cy="0"/>
        </a:xfrm>
      </p:grpSpPr>
      <p:sp>
        <p:nvSpPr>
          <p:cNvPr id="2623" name="Google Shape;2623;p28: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24" name="Google Shape;2624;p28:notes"/>
          <p:cNvSpPr txBox="1">
            <a:spLocks noGrp="1"/>
          </p:cNvSpPr>
          <p:nvPr>
            <p:ph type="body" idx="1"/>
          </p:nvPr>
        </p:nvSpPr>
        <p:spPr>
          <a:xfrm>
            <a:off x="685801" y="4343406"/>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4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2"/>
        <p:cNvGrpSpPr/>
        <p:nvPr/>
      </p:nvGrpSpPr>
      <p:grpSpPr>
        <a:xfrm>
          <a:off x="0" y="0"/>
          <a:ext cx="0" cy="0"/>
          <a:chOff x="0" y="0"/>
          <a:chExt cx="0" cy="0"/>
        </a:xfrm>
      </p:grpSpPr>
      <p:sp>
        <p:nvSpPr>
          <p:cNvPr id="2643" name="Google Shape;2643;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44" name="Google Shape;2644;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66"/>
        <p:cNvGrpSpPr/>
        <p:nvPr/>
      </p:nvGrpSpPr>
      <p:grpSpPr>
        <a:xfrm>
          <a:off x="0" y="0"/>
          <a:ext cx="0" cy="0"/>
          <a:chOff x="0" y="0"/>
          <a:chExt cx="0" cy="0"/>
        </a:xfrm>
      </p:grpSpPr>
      <p:grpSp>
        <p:nvGrpSpPr>
          <p:cNvPr id="67" name="Google Shape;67;p26"/>
          <p:cNvGrpSpPr/>
          <p:nvPr/>
        </p:nvGrpSpPr>
        <p:grpSpPr>
          <a:xfrm>
            <a:off x="6714243" y="3860093"/>
            <a:ext cx="2429755" cy="1286711"/>
            <a:chOff x="6714243" y="3860093"/>
            <a:chExt cx="2429755" cy="1286711"/>
          </a:xfrm>
        </p:grpSpPr>
        <p:sp>
          <p:nvSpPr>
            <p:cNvPr id="68" name="Google Shape;68;p26"/>
            <p:cNvSpPr/>
            <p:nvPr/>
          </p:nvSpPr>
          <p:spPr>
            <a:xfrm>
              <a:off x="7929952" y="3860093"/>
              <a:ext cx="606220" cy="643388"/>
            </a:xfrm>
            <a:custGeom>
              <a:avLst/>
              <a:gdLst/>
              <a:ahLst/>
              <a:cxnLst/>
              <a:rect l="l" t="t" r="r" b="b"/>
              <a:pathLst>
                <a:path w="20372" h="20037" extrusionOk="0">
                  <a:moveTo>
                    <a:pt x="0" y="0"/>
                  </a:moveTo>
                  <a:lnTo>
                    <a:pt x="0" y="20036"/>
                  </a:lnTo>
                  <a:lnTo>
                    <a:pt x="20371" y="10046"/>
                  </a:lnTo>
                  <a:lnTo>
                    <a:pt x="0" y="0"/>
                  </a:lnTo>
                  <a:close/>
                </a:path>
              </a:pathLst>
            </a:custGeom>
            <a:solidFill>
              <a:srgbClr val="FFA400">
                <a:alpha val="2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 name="Google Shape;69;p26"/>
            <p:cNvSpPr/>
            <p:nvPr/>
          </p:nvSpPr>
          <p:spPr>
            <a:xfrm>
              <a:off x="8536142" y="4182670"/>
              <a:ext cx="607856" cy="643356"/>
            </a:xfrm>
            <a:custGeom>
              <a:avLst/>
              <a:gdLst/>
              <a:ahLst/>
              <a:cxnLst/>
              <a:rect l="l" t="t" r="r" b="b"/>
              <a:pathLst>
                <a:path w="20427" h="20036" extrusionOk="0">
                  <a:moveTo>
                    <a:pt x="0" y="0"/>
                  </a:moveTo>
                  <a:lnTo>
                    <a:pt x="0" y="20036"/>
                  </a:lnTo>
                  <a:lnTo>
                    <a:pt x="20427" y="9990"/>
                  </a:lnTo>
                  <a:lnTo>
                    <a:pt x="0"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 name="Google Shape;70;p26"/>
            <p:cNvSpPr/>
            <p:nvPr/>
          </p:nvSpPr>
          <p:spPr>
            <a:xfrm>
              <a:off x="7322095" y="4825993"/>
              <a:ext cx="607886" cy="320811"/>
            </a:xfrm>
            <a:custGeom>
              <a:avLst/>
              <a:gdLst/>
              <a:ahLst/>
              <a:cxnLst/>
              <a:rect l="l" t="t" r="r" b="b"/>
              <a:pathLst>
                <a:path w="20428" h="9991" extrusionOk="0">
                  <a:moveTo>
                    <a:pt x="1" y="1"/>
                  </a:moveTo>
                  <a:lnTo>
                    <a:pt x="1" y="9991"/>
                  </a:lnTo>
                  <a:lnTo>
                    <a:pt x="20427" y="9991"/>
                  </a:lnTo>
                  <a:lnTo>
                    <a:pt x="1"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 name="Google Shape;71;p26"/>
            <p:cNvSpPr/>
            <p:nvPr/>
          </p:nvSpPr>
          <p:spPr>
            <a:xfrm>
              <a:off x="7929952" y="4503448"/>
              <a:ext cx="606220" cy="643356"/>
            </a:xfrm>
            <a:custGeom>
              <a:avLst/>
              <a:gdLst/>
              <a:ahLst/>
              <a:cxnLst/>
              <a:rect l="l" t="t" r="r" b="b"/>
              <a:pathLst>
                <a:path w="20372" h="20036" extrusionOk="0">
                  <a:moveTo>
                    <a:pt x="0" y="0"/>
                  </a:moveTo>
                  <a:lnTo>
                    <a:pt x="0" y="20036"/>
                  </a:lnTo>
                  <a:lnTo>
                    <a:pt x="20371" y="10046"/>
                  </a:lnTo>
                  <a:lnTo>
                    <a:pt x="0"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 name="Google Shape;72;p26"/>
            <p:cNvSpPr/>
            <p:nvPr/>
          </p:nvSpPr>
          <p:spPr>
            <a:xfrm>
              <a:off x="8536142" y="4825993"/>
              <a:ext cx="607856" cy="320811"/>
            </a:xfrm>
            <a:custGeom>
              <a:avLst/>
              <a:gdLst/>
              <a:ahLst/>
              <a:cxnLst/>
              <a:rect l="l" t="t" r="r" b="b"/>
              <a:pathLst>
                <a:path w="20427" h="9991" extrusionOk="0">
                  <a:moveTo>
                    <a:pt x="0" y="1"/>
                  </a:moveTo>
                  <a:lnTo>
                    <a:pt x="0" y="9991"/>
                  </a:lnTo>
                  <a:lnTo>
                    <a:pt x="20427" y="9991"/>
                  </a:lnTo>
                  <a:lnTo>
                    <a:pt x="0"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 name="Google Shape;73;p26"/>
            <p:cNvSpPr/>
            <p:nvPr/>
          </p:nvSpPr>
          <p:spPr>
            <a:xfrm>
              <a:off x="7322095" y="3860093"/>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 name="Google Shape;74;p26"/>
            <p:cNvSpPr/>
            <p:nvPr/>
          </p:nvSpPr>
          <p:spPr>
            <a:xfrm>
              <a:off x="8536142" y="3860093"/>
              <a:ext cx="607856" cy="643388"/>
            </a:xfrm>
            <a:custGeom>
              <a:avLst/>
              <a:gdLst/>
              <a:ahLst/>
              <a:cxnLst/>
              <a:rect l="l" t="t" r="r" b="b"/>
              <a:pathLst>
                <a:path w="20427" h="20037" extrusionOk="0">
                  <a:moveTo>
                    <a:pt x="20427" y="0"/>
                  </a:moveTo>
                  <a:lnTo>
                    <a:pt x="0"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 name="Google Shape;75;p26"/>
            <p:cNvSpPr/>
            <p:nvPr/>
          </p:nvSpPr>
          <p:spPr>
            <a:xfrm>
              <a:off x="7929952" y="4182670"/>
              <a:ext cx="606220" cy="643356"/>
            </a:xfrm>
            <a:custGeom>
              <a:avLst/>
              <a:gdLst/>
              <a:ahLst/>
              <a:cxnLst/>
              <a:rect l="l" t="t" r="r" b="b"/>
              <a:pathLst>
                <a:path w="20372" h="20036" extrusionOk="0">
                  <a:moveTo>
                    <a:pt x="20371" y="0"/>
                  </a:moveTo>
                  <a:lnTo>
                    <a:pt x="0" y="9990"/>
                  </a:lnTo>
                  <a:lnTo>
                    <a:pt x="20371" y="20036"/>
                  </a:lnTo>
                  <a:lnTo>
                    <a:pt x="2037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 name="Google Shape;76;p26"/>
            <p:cNvSpPr/>
            <p:nvPr/>
          </p:nvSpPr>
          <p:spPr>
            <a:xfrm>
              <a:off x="7322095" y="4503448"/>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C800">
                <a:alpha val="2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 name="Google Shape;77;p26"/>
            <p:cNvSpPr/>
            <p:nvPr/>
          </p:nvSpPr>
          <p:spPr>
            <a:xfrm>
              <a:off x="7929952" y="4825993"/>
              <a:ext cx="606220" cy="320811"/>
            </a:xfrm>
            <a:custGeom>
              <a:avLst/>
              <a:gdLst/>
              <a:ahLst/>
              <a:cxnLst/>
              <a:rect l="l" t="t" r="r" b="b"/>
              <a:pathLst>
                <a:path w="20372" h="9991" extrusionOk="0">
                  <a:moveTo>
                    <a:pt x="20371" y="1"/>
                  </a:moveTo>
                  <a:lnTo>
                    <a:pt x="0" y="9991"/>
                  </a:lnTo>
                  <a:lnTo>
                    <a:pt x="20371" y="9991"/>
                  </a:lnTo>
                  <a:lnTo>
                    <a:pt x="2037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 name="Google Shape;78;p26"/>
            <p:cNvSpPr/>
            <p:nvPr/>
          </p:nvSpPr>
          <p:spPr>
            <a:xfrm>
              <a:off x="8536142" y="4503448"/>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 name="Google Shape;79;p26"/>
            <p:cNvSpPr/>
            <p:nvPr/>
          </p:nvSpPr>
          <p:spPr>
            <a:xfrm>
              <a:off x="6714243" y="4825993"/>
              <a:ext cx="607856" cy="320811"/>
            </a:xfrm>
            <a:custGeom>
              <a:avLst/>
              <a:gdLst/>
              <a:ahLst/>
              <a:cxnLst/>
              <a:rect l="l" t="t" r="r" b="b"/>
              <a:pathLst>
                <a:path w="20427" h="9991" extrusionOk="0">
                  <a:moveTo>
                    <a:pt x="20427" y="1"/>
                  </a:moveTo>
                  <a:lnTo>
                    <a:pt x="0" y="9991"/>
                  </a:lnTo>
                  <a:lnTo>
                    <a:pt x="20427" y="9991"/>
                  </a:lnTo>
                  <a:lnTo>
                    <a:pt x="20427" y="1"/>
                  </a:lnTo>
                  <a:close/>
                </a:path>
              </a:pathLst>
            </a:custGeom>
            <a:solidFill>
              <a:srgbClr val="F64646">
                <a:alpha val="2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0" name="Google Shape;80;p26"/>
          <p:cNvGrpSpPr/>
          <p:nvPr/>
        </p:nvGrpSpPr>
        <p:grpSpPr>
          <a:xfrm>
            <a:off x="892" y="-11"/>
            <a:ext cx="3037586" cy="2252645"/>
            <a:chOff x="892" y="-11"/>
            <a:chExt cx="3037586" cy="2252645"/>
          </a:xfrm>
        </p:grpSpPr>
        <p:sp>
          <p:nvSpPr>
            <p:cNvPr id="81" name="Google Shape;81;p26"/>
            <p:cNvSpPr/>
            <p:nvPr/>
          </p:nvSpPr>
          <p:spPr>
            <a:xfrm>
              <a:off x="892" y="643313"/>
              <a:ext cx="607856" cy="643388"/>
            </a:xfrm>
            <a:custGeom>
              <a:avLst/>
              <a:gdLst/>
              <a:ahLst/>
              <a:cxnLst/>
              <a:rect l="l" t="t" r="r" b="b"/>
              <a:pathLst>
                <a:path w="20427" h="20037" extrusionOk="0">
                  <a:moveTo>
                    <a:pt x="0" y="1"/>
                  </a:moveTo>
                  <a:lnTo>
                    <a:pt x="0" y="20037"/>
                  </a:lnTo>
                  <a:lnTo>
                    <a:pt x="20427"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 name="Google Shape;82;p26"/>
            <p:cNvSpPr/>
            <p:nvPr/>
          </p:nvSpPr>
          <p:spPr>
            <a:xfrm>
              <a:off x="608719" y="322534"/>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 name="Google Shape;83;p26"/>
            <p:cNvSpPr/>
            <p:nvPr/>
          </p:nvSpPr>
          <p:spPr>
            <a:xfrm>
              <a:off x="608719" y="965890"/>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 name="Google Shape;84;p26"/>
            <p:cNvSpPr/>
            <p:nvPr/>
          </p:nvSpPr>
          <p:spPr>
            <a:xfrm>
              <a:off x="1822766" y="322534"/>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A400">
                <a:alpha val="2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 name="Google Shape;85;p26"/>
            <p:cNvSpPr/>
            <p:nvPr/>
          </p:nvSpPr>
          <p:spPr>
            <a:xfrm>
              <a:off x="1214909" y="1286669"/>
              <a:ext cx="607886" cy="643388"/>
            </a:xfrm>
            <a:custGeom>
              <a:avLst/>
              <a:gdLst/>
              <a:ahLst/>
              <a:cxnLst/>
              <a:rect l="l" t="t" r="r" b="b"/>
              <a:pathLst>
                <a:path w="20428" h="20037" extrusionOk="0">
                  <a:moveTo>
                    <a:pt x="1" y="1"/>
                  </a:moveTo>
                  <a:lnTo>
                    <a:pt x="1" y="20037"/>
                  </a:lnTo>
                  <a:lnTo>
                    <a:pt x="20427" y="10047"/>
                  </a:lnTo>
                  <a:lnTo>
                    <a:pt x="1" y="1"/>
                  </a:lnTo>
                  <a:close/>
                </a:path>
              </a:pathLst>
            </a:custGeom>
            <a:solidFill>
              <a:srgbClr val="FFA400">
                <a:alpha val="2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 name="Google Shape;86;p26"/>
            <p:cNvSpPr/>
            <p:nvPr/>
          </p:nvSpPr>
          <p:spPr>
            <a:xfrm>
              <a:off x="1822766" y="965890"/>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 name="Google Shape;87;p26"/>
            <p:cNvSpPr/>
            <p:nvPr/>
          </p:nvSpPr>
          <p:spPr>
            <a:xfrm>
              <a:off x="892" y="-11"/>
              <a:ext cx="607856" cy="643356"/>
            </a:xfrm>
            <a:custGeom>
              <a:avLst/>
              <a:gdLst/>
              <a:ahLst/>
              <a:cxnLst/>
              <a:rect l="l" t="t" r="r" b="b"/>
              <a:pathLst>
                <a:path w="20427" h="20036" extrusionOk="0">
                  <a:moveTo>
                    <a:pt x="0" y="0"/>
                  </a:moveTo>
                  <a:lnTo>
                    <a:pt x="0" y="20036"/>
                  </a:lnTo>
                  <a:lnTo>
                    <a:pt x="20427" y="10046"/>
                  </a:lnTo>
                  <a:lnTo>
                    <a:pt x="0"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 name="Google Shape;88;p26"/>
            <p:cNvSpPr/>
            <p:nvPr/>
          </p:nvSpPr>
          <p:spPr>
            <a:xfrm>
              <a:off x="608719" y="-11"/>
              <a:ext cx="606220" cy="322577"/>
            </a:xfrm>
            <a:custGeom>
              <a:avLst/>
              <a:gdLst/>
              <a:ahLst/>
              <a:cxnLst/>
              <a:rect l="l" t="t" r="r" b="b"/>
              <a:pathLst>
                <a:path w="20372" h="10046" extrusionOk="0">
                  <a:moveTo>
                    <a:pt x="1" y="0"/>
                  </a:moveTo>
                  <a:lnTo>
                    <a:pt x="1" y="10046"/>
                  </a:lnTo>
                  <a:lnTo>
                    <a:pt x="20372" y="0"/>
                  </a:lnTo>
                  <a:close/>
                </a:path>
              </a:pathLst>
            </a:custGeom>
            <a:solidFill>
              <a:srgbClr val="FFC800">
                <a:alpha val="2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 name="Google Shape;89;p26"/>
            <p:cNvSpPr/>
            <p:nvPr/>
          </p:nvSpPr>
          <p:spPr>
            <a:xfrm>
              <a:off x="1214909" y="-11"/>
              <a:ext cx="607886" cy="643356"/>
            </a:xfrm>
            <a:custGeom>
              <a:avLst/>
              <a:gdLst/>
              <a:ahLst/>
              <a:cxnLst/>
              <a:rect l="l" t="t" r="r" b="b"/>
              <a:pathLst>
                <a:path w="20428" h="20036" extrusionOk="0">
                  <a:moveTo>
                    <a:pt x="1" y="0"/>
                  </a:moveTo>
                  <a:lnTo>
                    <a:pt x="1" y="20036"/>
                  </a:lnTo>
                  <a:lnTo>
                    <a:pt x="20427" y="10046"/>
                  </a:lnTo>
                  <a:lnTo>
                    <a:pt x="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26"/>
            <p:cNvSpPr/>
            <p:nvPr/>
          </p:nvSpPr>
          <p:spPr>
            <a:xfrm>
              <a:off x="1822766" y="-11"/>
              <a:ext cx="607856" cy="322577"/>
            </a:xfrm>
            <a:custGeom>
              <a:avLst/>
              <a:gdLst/>
              <a:ahLst/>
              <a:cxnLst/>
              <a:rect l="l" t="t" r="r" b="b"/>
              <a:pathLst>
                <a:path w="20427" h="10046" extrusionOk="0">
                  <a:moveTo>
                    <a:pt x="0" y="0"/>
                  </a:moveTo>
                  <a:lnTo>
                    <a:pt x="0" y="10046"/>
                  </a:lnTo>
                  <a:lnTo>
                    <a:pt x="20427" y="0"/>
                  </a:lnTo>
                  <a:close/>
                </a:path>
              </a:pathLst>
            </a:custGeom>
            <a:solidFill>
              <a:srgbClr val="FFA400">
                <a:alpha val="2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 name="Google Shape;91;p26"/>
            <p:cNvSpPr/>
            <p:nvPr/>
          </p:nvSpPr>
          <p:spPr>
            <a:xfrm>
              <a:off x="2430592" y="-11"/>
              <a:ext cx="607886" cy="643356"/>
            </a:xfrm>
            <a:custGeom>
              <a:avLst/>
              <a:gdLst/>
              <a:ahLst/>
              <a:cxnLst/>
              <a:rect l="l" t="t" r="r" b="b"/>
              <a:pathLst>
                <a:path w="20428" h="20036" extrusionOk="0">
                  <a:moveTo>
                    <a:pt x="1" y="0"/>
                  </a:moveTo>
                  <a:lnTo>
                    <a:pt x="1" y="20036"/>
                  </a:lnTo>
                  <a:lnTo>
                    <a:pt x="20427" y="10046"/>
                  </a:lnTo>
                  <a:lnTo>
                    <a:pt x="1"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 name="Google Shape;92;p26"/>
            <p:cNvSpPr/>
            <p:nvPr/>
          </p:nvSpPr>
          <p:spPr>
            <a:xfrm>
              <a:off x="892" y="322534"/>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 name="Google Shape;93;p26"/>
            <p:cNvSpPr/>
            <p:nvPr/>
          </p:nvSpPr>
          <p:spPr>
            <a:xfrm>
              <a:off x="608719" y="643313"/>
              <a:ext cx="606220"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 name="Google Shape;94;p26"/>
            <p:cNvSpPr/>
            <p:nvPr/>
          </p:nvSpPr>
          <p:spPr>
            <a:xfrm>
              <a:off x="892" y="965890"/>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 name="Google Shape;95;p26"/>
            <p:cNvSpPr/>
            <p:nvPr/>
          </p:nvSpPr>
          <p:spPr>
            <a:xfrm>
              <a:off x="608719" y="1286669"/>
              <a:ext cx="606220"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 name="Google Shape;96;p26"/>
            <p:cNvSpPr/>
            <p:nvPr/>
          </p:nvSpPr>
          <p:spPr>
            <a:xfrm>
              <a:off x="892" y="1609246"/>
              <a:ext cx="607856" cy="643388"/>
            </a:xfrm>
            <a:custGeom>
              <a:avLst/>
              <a:gdLst/>
              <a:ahLst/>
              <a:cxnLst/>
              <a:rect l="l" t="t" r="r" b="b"/>
              <a:pathLst>
                <a:path w="20427" h="20037" extrusionOk="0">
                  <a:moveTo>
                    <a:pt x="20427" y="1"/>
                  </a:moveTo>
                  <a:lnTo>
                    <a:pt x="0" y="9991"/>
                  </a:lnTo>
                  <a:lnTo>
                    <a:pt x="20427" y="20036"/>
                  </a:lnTo>
                  <a:lnTo>
                    <a:pt x="20427" y="1"/>
                  </a:lnTo>
                  <a:close/>
                </a:path>
              </a:pathLst>
            </a:custGeom>
            <a:solidFill>
              <a:srgbClr val="F64646">
                <a:alpha val="2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 name="Google Shape;97;p26"/>
            <p:cNvSpPr/>
            <p:nvPr/>
          </p:nvSpPr>
          <p:spPr>
            <a:xfrm>
              <a:off x="1214909"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64646">
                <a:alpha val="2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 name="Google Shape;98;p26"/>
            <p:cNvSpPr/>
            <p:nvPr/>
          </p:nvSpPr>
          <p:spPr>
            <a:xfrm>
              <a:off x="1214909" y="965890"/>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C800">
                <a:alpha val="2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 name="Google Shape;99;p26"/>
            <p:cNvSpPr/>
            <p:nvPr/>
          </p:nvSpPr>
          <p:spPr>
            <a:xfrm>
              <a:off x="1214909" y="1609246"/>
              <a:ext cx="607886" cy="643388"/>
            </a:xfrm>
            <a:custGeom>
              <a:avLst/>
              <a:gdLst/>
              <a:ahLst/>
              <a:cxnLst/>
              <a:rect l="l" t="t" r="r" b="b"/>
              <a:pathLst>
                <a:path w="20428" h="20037" extrusionOk="0">
                  <a:moveTo>
                    <a:pt x="20427" y="1"/>
                  </a:moveTo>
                  <a:lnTo>
                    <a:pt x="1" y="9991"/>
                  </a:lnTo>
                  <a:lnTo>
                    <a:pt x="20427" y="20036"/>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 name="Google Shape;100;p26"/>
            <p:cNvSpPr/>
            <p:nvPr/>
          </p:nvSpPr>
          <p:spPr>
            <a:xfrm>
              <a:off x="2430592"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 name="Google Shape;101;p26"/>
            <p:cNvSpPr/>
            <p:nvPr/>
          </p:nvSpPr>
          <p:spPr>
            <a:xfrm>
              <a:off x="892" y="-11"/>
              <a:ext cx="607856" cy="322577"/>
            </a:xfrm>
            <a:custGeom>
              <a:avLst/>
              <a:gdLst/>
              <a:ahLst/>
              <a:cxnLst/>
              <a:rect l="l" t="t" r="r" b="b"/>
              <a:pathLst>
                <a:path w="20427" h="10046" extrusionOk="0">
                  <a:moveTo>
                    <a:pt x="0" y="0"/>
                  </a:moveTo>
                  <a:lnTo>
                    <a:pt x="20427"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 name="Google Shape;102;p26"/>
            <p:cNvSpPr/>
            <p:nvPr/>
          </p:nvSpPr>
          <p:spPr>
            <a:xfrm>
              <a:off x="608719" y="-11"/>
              <a:ext cx="606220" cy="643356"/>
            </a:xfrm>
            <a:custGeom>
              <a:avLst/>
              <a:gdLst/>
              <a:ahLst/>
              <a:cxnLst/>
              <a:rect l="l" t="t" r="r" b="b"/>
              <a:pathLst>
                <a:path w="20372" h="20036" extrusionOk="0">
                  <a:moveTo>
                    <a:pt x="20372" y="0"/>
                  </a:moveTo>
                  <a:lnTo>
                    <a:pt x="1" y="10046"/>
                  </a:lnTo>
                  <a:lnTo>
                    <a:pt x="20372" y="20036"/>
                  </a:lnTo>
                  <a:lnTo>
                    <a:pt x="20372"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 name="Google Shape;103;p26"/>
            <p:cNvSpPr/>
            <p:nvPr/>
          </p:nvSpPr>
          <p:spPr>
            <a:xfrm>
              <a:off x="1214909" y="-11"/>
              <a:ext cx="607886" cy="322577"/>
            </a:xfrm>
            <a:custGeom>
              <a:avLst/>
              <a:gdLst/>
              <a:ahLst/>
              <a:cxnLst/>
              <a:rect l="l" t="t" r="r" b="b"/>
              <a:pathLst>
                <a:path w="20428" h="10046" extrusionOk="0">
                  <a:moveTo>
                    <a:pt x="1" y="0"/>
                  </a:moveTo>
                  <a:lnTo>
                    <a:pt x="20427" y="1004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04" name="Google Shape;104;p26"/>
          <p:cNvSpPr txBox="1">
            <a:spLocks noGrp="1"/>
          </p:cNvSpPr>
          <p:nvPr>
            <p:ph type="title"/>
          </p:nvPr>
        </p:nvSpPr>
        <p:spPr>
          <a:xfrm>
            <a:off x="1320025" y="866525"/>
            <a:ext cx="6455700" cy="6681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a:endParaRPr/>
          </a:p>
        </p:txBody>
      </p:sp>
      <p:sp>
        <p:nvSpPr>
          <p:cNvPr id="105" name="Google Shape;105;p26"/>
          <p:cNvSpPr txBox="1">
            <a:spLocks noGrp="1"/>
          </p:cNvSpPr>
          <p:nvPr>
            <p:ph type="body" idx="1"/>
          </p:nvPr>
        </p:nvSpPr>
        <p:spPr>
          <a:xfrm>
            <a:off x="1320025" y="1613274"/>
            <a:ext cx="6455700" cy="2902500"/>
          </a:xfrm>
          <a:prstGeom prst="rect">
            <a:avLst/>
          </a:prstGeom>
          <a:noFill/>
          <a:ln>
            <a:noFill/>
          </a:ln>
        </p:spPr>
        <p:txBody>
          <a:bodyPr spcFirstLastPara="1" wrap="square" lIns="91425" tIns="91425" rIns="91425" bIns="91425" anchor="t" anchorCtr="0">
            <a:noAutofit/>
          </a:bodyPr>
          <a:lstStyle>
            <a:lvl1pPr marL="457200" lvl="0" indent="-368300" algn="l">
              <a:lnSpc>
                <a:spcPct val="100000"/>
              </a:lnSpc>
              <a:spcBef>
                <a:spcPts val="600"/>
              </a:spcBef>
              <a:spcAft>
                <a:spcPts val="0"/>
              </a:spcAft>
              <a:buSzPts val="2200"/>
              <a:buChar char="◂"/>
              <a:defRPr/>
            </a:lvl1pPr>
            <a:lvl2pPr marL="914400" lvl="1" indent="-368300" algn="l">
              <a:lnSpc>
                <a:spcPct val="100000"/>
              </a:lnSpc>
              <a:spcBef>
                <a:spcPts val="0"/>
              </a:spcBef>
              <a:spcAft>
                <a:spcPts val="0"/>
              </a:spcAft>
              <a:buSzPts val="2200"/>
              <a:buChar char="◂"/>
              <a:defRPr/>
            </a:lvl2pPr>
            <a:lvl3pPr marL="1371600" lvl="2" indent="-368300" algn="l">
              <a:lnSpc>
                <a:spcPct val="100000"/>
              </a:lnSpc>
              <a:spcBef>
                <a:spcPts val="0"/>
              </a:spcBef>
              <a:spcAft>
                <a:spcPts val="0"/>
              </a:spcAft>
              <a:buSzPts val="2200"/>
              <a:buChar char="◂"/>
              <a:defRPr/>
            </a:lvl3pPr>
            <a:lvl4pPr marL="1828800" lvl="3" indent="-368300" algn="l">
              <a:lnSpc>
                <a:spcPct val="100000"/>
              </a:lnSpc>
              <a:spcBef>
                <a:spcPts val="0"/>
              </a:spcBef>
              <a:spcAft>
                <a:spcPts val="0"/>
              </a:spcAft>
              <a:buSzPts val="2200"/>
              <a:buChar char="◂"/>
              <a:defRPr/>
            </a:lvl4pPr>
            <a:lvl5pPr marL="2286000" lvl="4" indent="-368300" algn="l">
              <a:lnSpc>
                <a:spcPct val="100000"/>
              </a:lnSpc>
              <a:spcBef>
                <a:spcPts val="0"/>
              </a:spcBef>
              <a:spcAft>
                <a:spcPts val="0"/>
              </a:spcAft>
              <a:buSzPts val="2200"/>
              <a:buChar char="○"/>
              <a:defRPr/>
            </a:lvl5pPr>
            <a:lvl6pPr marL="2743200" lvl="5" indent="-368300" algn="l">
              <a:lnSpc>
                <a:spcPct val="100000"/>
              </a:lnSpc>
              <a:spcBef>
                <a:spcPts val="0"/>
              </a:spcBef>
              <a:spcAft>
                <a:spcPts val="0"/>
              </a:spcAft>
              <a:buSzPts val="2200"/>
              <a:buChar char="■"/>
              <a:defRPr/>
            </a:lvl6pPr>
            <a:lvl7pPr marL="3200400" lvl="6" indent="-368300" algn="l">
              <a:lnSpc>
                <a:spcPct val="100000"/>
              </a:lnSpc>
              <a:spcBef>
                <a:spcPts val="0"/>
              </a:spcBef>
              <a:spcAft>
                <a:spcPts val="0"/>
              </a:spcAft>
              <a:buSzPts val="2200"/>
              <a:buChar char="●"/>
              <a:defRPr/>
            </a:lvl7pPr>
            <a:lvl8pPr marL="3657600" lvl="7" indent="-368300" algn="l">
              <a:lnSpc>
                <a:spcPct val="100000"/>
              </a:lnSpc>
              <a:spcBef>
                <a:spcPts val="0"/>
              </a:spcBef>
              <a:spcAft>
                <a:spcPts val="0"/>
              </a:spcAft>
              <a:buSzPts val="2200"/>
              <a:buChar char="○"/>
              <a:defRPr/>
            </a:lvl8pPr>
            <a:lvl9pPr marL="4114800" lvl="8" indent="-368300" algn="l">
              <a:lnSpc>
                <a:spcPct val="100000"/>
              </a:lnSpc>
              <a:spcBef>
                <a:spcPts val="0"/>
              </a:spcBef>
              <a:spcAft>
                <a:spcPts val="0"/>
              </a:spcAft>
              <a:buSzPts val="2200"/>
              <a:buChar char="■"/>
              <a:defRPr/>
            </a:lvl9pPr>
          </a:lstStyle>
          <a:p>
            <a:endParaRPr/>
          </a:p>
        </p:txBody>
      </p:sp>
      <p:sp>
        <p:nvSpPr>
          <p:cNvPr id="106" name="Google Shape;106;p26"/>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Custom Layout">
    <p:bg>
      <p:bgPr>
        <a:solidFill>
          <a:srgbClr val="48419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3095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66"/>
        <p:cNvGrpSpPr/>
        <p:nvPr/>
      </p:nvGrpSpPr>
      <p:grpSpPr>
        <a:xfrm>
          <a:off x="0" y="0"/>
          <a:ext cx="0" cy="0"/>
          <a:chOff x="0" y="0"/>
          <a:chExt cx="0" cy="0"/>
        </a:xfrm>
      </p:grpSpPr>
      <p:grpSp>
        <p:nvGrpSpPr>
          <p:cNvPr id="67" name="Google Shape;67;p26"/>
          <p:cNvGrpSpPr/>
          <p:nvPr/>
        </p:nvGrpSpPr>
        <p:grpSpPr>
          <a:xfrm>
            <a:off x="6714243" y="3860093"/>
            <a:ext cx="2429755" cy="1286711"/>
            <a:chOff x="6714243" y="3860093"/>
            <a:chExt cx="2429755" cy="1286711"/>
          </a:xfrm>
        </p:grpSpPr>
        <p:sp>
          <p:nvSpPr>
            <p:cNvPr id="68" name="Google Shape;68;p26"/>
            <p:cNvSpPr/>
            <p:nvPr/>
          </p:nvSpPr>
          <p:spPr>
            <a:xfrm>
              <a:off x="7929952" y="3860093"/>
              <a:ext cx="606220" cy="643388"/>
            </a:xfrm>
            <a:custGeom>
              <a:avLst/>
              <a:gdLst/>
              <a:ahLst/>
              <a:cxnLst/>
              <a:rect l="l" t="t" r="r" b="b"/>
              <a:pathLst>
                <a:path w="20372" h="20037" extrusionOk="0">
                  <a:moveTo>
                    <a:pt x="0" y="0"/>
                  </a:moveTo>
                  <a:lnTo>
                    <a:pt x="0" y="20036"/>
                  </a:lnTo>
                  <a:lnTo>
                    <a:pt x="20371" y="10046"/>
                  </a:lnTo>
                  <a:lnTo>
                    <a:pt x="0" y="0"/>
                  </a:lnTo>
                  <a:close/>
                </a:path>
              </a:pathLst>
            </a:custGeom>
            <a:solidFill>
              <a:srgbClr val="FFA400">
                <a:alpha val="24705"/>
              </a:srgbClr>
            </a:solidFill>
            <a:ln>
              <a:noFill/>
            </a:ln>
          </p:spPr>
          <p:txBody>
            <a:bodyPr spcFirstLastPara="1" wrap="square" lIns="91425" tIns="91425" rIns="91425" bIns="91425" anchor="ctr" anchorCtr="0">
              <a:noAutofit/>
            </a:bodyPr>
            <a:lstStyle/>
            <a:p>
              <a:pPr>
                <a:buSzPts val="1400"/>
              </a:pPr>
              <a:endParaRPr/>
            </a:p>
          </p:txBody>
        </p:sp>
        <p:sp>
          <p:nvSpPr>
            <p:cNvPr id="69" name="Google Shape;69;p26"/>
            <p:cNvSpPr/>
            <p:nvPr/>
          </p:nvSpPr>
          <p:spPr>
            <a:xfrm>
              <a:off x="8536142" y="4182670"/>
              <a:ext cx="607856" cy="643356"/>
            </a:xfrm>
            <a:custGeom>
              <a:avLst/>
              <a:gdLst/>
              <a:ahLst/>
              <a:cxnLst/>
              <a:rect l="l" t="t" r="r" b="b"/>
              <a:pathLst>
                <a:path w="20427" h="20036" extrusionOk="0">
                  <a:moveTo>
                    <a:pt x="0" y="0"/>
                  </a:moveTo>
                  <a:lnTo>
                    <a:pt x="0" y="20036"/>
                  </a:lnTo>
                  <a:lnTo>
                    <a:pt x="20427" y="9990"/>
                  </a:lnTo>
                  <a:lnTo>
                    <a:pt x="0" y="0"/>
                  </a:lnTo>
                  <a:close/>
                </a:path>
              </a:pathLst>
            </a:custGeom>
            <a:solidFill>
              <a:srgbClr val="FFA400"/>
            </a:solidFill>
            <a:ln>
              <a:noFill/>
            </a:ln>
          </p:spPr>
          <p:txBody>
            <a:bodyPr spcFirstLastPara="1" wrap="square" lIns="91425" tIns="91425" rIns="91425" bIns="91425" anchor="ctr" anchorCtr="0">
              <a:noAutofit/>
            </a:bodyPr>
            <a:lstStyle/>
            <a:p>
              <a:pPr>
                <a:buSzPts val="1400"/>
              </a:pPr>
              <a:endParaRPr/>
            </a:p>
          </p:txBody>
        </p:sp>
        <p:sp>
          <p:nvSpPr>
            <p:cNvPr id="70" name="Google Shape;70;p26"/>
            <p:cNvSpPr/>
            <p:nvPr/>
          </p:nvSpPr>
          <p:spPr>
            <a:xfrm>
              <a:off x="7322095" y="4825993"/>
              <a:ext cx="607886" cy="320811"/>
            </a:xfrm>
            <a:custGeom>
              <a:avLst/>
              <a:gdLst/>
              <a:ahLst/>
              <a:cxnLst/>
              <a:rect l="l" t="t" r="r" b="b"/>
              <a:pathLst>
                <a:path w="20428" h="9991" extrusionOk="0">
                  <a:moveTo>
                    <a:pt x="1" y="1"/>
                  </a:moveTo>
                  <a:lnTo>
                    <a:pt x="1" y="9991"/>
                  </a:lnTo>
                  <a:lnTo>
                    <a:pt x="20427" y="9991"/>
                  </a:lnTo>
                  <a:lnTo>
                    <a:pt x="1" y="1"/>
                  </a:lnTo>
                  <a:close/>
                </a:path>
              </a:pathLst>
            </a:custGeom>
            <a:solidFill>
              <a:srgbClr val="FFC800"/>
            </a:solidFill>
            <a:ln>
              <a:noFill/>
            </a:ln>
          </p:spPr>
          <p:txBody>
            <a:bodyPr spcFirstLastPara="1" wrap="square" lIns="91425" tIns="91425" rIns="91425" bIns="91425" anchor="ctr" anchorCtr="0">
              <a:noAutofit/>
            </a:bodyPr>
            <a:lstStyle/>
            <a:p>
              <a:pPr>
                <a:buSzPts val="1400"/>
              </a:pPr>
              <a:endParaRPr/>
            </a:p>
          </p:txBody>
        </p:sp>
        <p:sp>
          <p:nvSpPr>
            <p:cNvPr id="71" name="Google Shape;71;p26"/>
            <p:cNvSpPr/>
            <p:nvPr/>
          </p:nvSpPr>
          <p:spPr>
            <a:xfrm>
              <a:off x="7929952" y="4503448"/>
              <a:ext cx="606220" cy="643356"/>
            </a:xfrm>
            <a:custGeom>
              <a:avLst/>
              <a:gdLst/>
              <a:ahLst/>
              <a:cxnLst/>
              <a:rect l="l" t="t" r="r" b="b"/>
              <a:pathLst>
                <a:path w="20372" h="20036" extrusionOk="0">
                  <a:moveTo>
                    <a:pt x="0" y="0"/>
                  </a:moveTo>
                  <a:lnTo>
                    <a:pt x="0" y="20036"/>
                  </a:lnTo>
                  <a:lnTo>
                    <a:pt x="20371" y="10046"/>
                  </a:lnTo>
                  <a:lnTo>
                    <a:pt x="0" y="0"/>
                  </a:lnTo>
                  <a:close/>
                </a:path>
              </a:pathLst>
            </a:custGeom>
            <a:solidFill>
              <a:srgbClr val="F64646"/>
            </a:solidFill>
            <a:ln>
              <a:noFill/>
            </a:ln>
          </p:spPr>
          <p:txBody>
            <a:bodyPr spcFirstLastPara="1" wrap="square" lIns="91425" tIns="91425" rIns="91425" bIns="91425" anchor="ctr" anchorCtr="0">
              <a:noAutofit/>
            </a:bodyPr>
            <a:lstStyle/>
            <a:p>
              <a:pPr>
                <a:buSzPts val="1400"/>
              </a:pPr>
              <a:endParaRPr/>
            </a:p>
          </p:txBody>
        </p:sp>
        <p:sp>
          <p:nvSpPr>
            <p:cNvPr id="72" name="Google Shape;72;p26"/>
            <p:cNvSpPr/>
            <p:nvPr/>
          </p:nvSpPr>
          <p:spPr>
            <a:xfrm>
              <a:off x="8536142" y="4825993"/>
              <a:ext cx="607856" cy="320811"/>
            </a:xfrm>
            <a:custGeom>
              <a:avLst/>
              <a:gdLst/>
              <a:ahLst/>
              <a:cxnLst/>
              <a:rect l="l" t="t" r="r" b="b"/>
              <a:pathLst>
                <a:path w="20427" h="9991" extrusionOk="0">
                  <a:moveTo>
                    <a:pt x="0" y="1"/>
                  </a:moveTo>
                  <a:lnTo>
                    <a:pt x="0" y="9991"/>
                  </a:lnTo>
                  <a:lnTo>
                    <a:pt x="20427" y="9991"/>
                  </a:lnTo>
                  <a:lnTo>
                    <a:pt x="0" y="1"/>
                  </a:lnTo>
                  <a:close/>
                </a:path>
              </a:pathLst>
            </a:custGeom>
            <a:solidFill>
              <a:srgbClr val="F64646"/>
            </a:solidFill>
            <a:ln>
              <a:noFill/>
            </a:ln>
          </p:spPr>
          <p:txBody>
            <a:bodyPr spcFirstLastPara="1" wrap="square" lIns="91425" tIns="91425" rIns="91425" bIns="91425" anchor="ctr" anchorCtr="0">
              <a:noAutofit/>
            </a:bodyPr>
            <a:lstStyle/>
            <a:p>
              <a:pPr>
                <a:buSzPts val="1400"/>
              </a:pPr>
              <a:endParaRPr/>
            </a:p>
          </p:txBody>
        </p:sp>
        <p:sp>
          <p:nvSpPr>
            <p:cNvPr id="73" name="Google Shape;73;p26"/>
            <p:cNvSpPr/>
            <p:nvPr/>
          </p:nvSpPr>
          <p:spPr>
            <a:xfrm>
              <a:off x="7322095" y="3860093"/>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a:p>
          </p:txBody>
        </p:sp>
        <p:sp>
          <p:nvSpPr>
            <p:cNvPr id="74" name="Google Shape;74;p26"/>
            <p:cNvSpPr/>
            <p:nvPr/>
          </p:nvSpPr>
          <p:spPr>
            <a:xfrm>
              <a:off x="8536142" y="3860093"/>
              <a:ext cx="607856" cy="643388"/>
            </a:xfrm>
            <a:custGeom>
              <a:avLst/>
              <a:gdLst/>
              <a:ahLst/>
              <a:cxnLst/>
              <a:rect l="l" t="t" r="r" b="b"/>
              <a:pathLst>
                <a:path w="20427" h="20037" extrusionOk="0">
                  <a:moveTo>
                    <a:pt x="20427" y="0"/>
                  </a:moveTo>
                  <a:lnTo>
                    <a:pt x="0"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a:p>
          </p:txBody>
        </p:sp>
        <p:sp>
          <p:nvSpPr>
            <p:cNvPr id="75" name="Google Shape;75;p26"/>
            <p:cNvSpPr/>
            <p:nvPr/>
          </p:nvSpPr>
          <p:spPr>
            <a:xfrm>
              <a:off x="7929952" y="4182670"/>
              <a:ext cx="606220" cy="643356"/>
            </a:xfrm>
            <a:custGeom>
              <a:avLst/>
              <a:gdLst/>
              <a:ahLst/>
              <a:cxnLst/>
              <a:rect l="l" t="t" r="r" b="b"/>
              <a:pathLst>
                <a:path w="20372" h="20036" extrusionOk="0">
                  <a:moveTo>
                    <a:pt x="20371" y="0"/>
                  </a:moveTo>
                  <a:lnTo>
                    <a:pt x="0" y="9990"/>
                  </a:lnTo>
                  <a:lnTo>
                    <a:pt x="20371" y="20036"/>
                  </a:lnTo>
                  <a:lnTo>
                    <a:pt x="20371" y="0"/>
                  </a:lnTo>
                  <a:close/>
                </a:path>
              </a:pathLst>
            </a:custGeom>
            <a:solidFill>
              <a:srgbClr val="FFC800"/>
            </a:solidFill>
            <a:ln>
              <a:noFill/>
            </a:ln>
          </p:spPr>
          <p:txBody>
            <a:bodyPr spcFirstLastPara="1" wrap="square" lIns="91425" tIns="91425" rIns="91425" bIns="91425" anchor="ctr" anchorCtr="0">
              <a:noAutofit/>
            </a:bodyPr>
            <a:lstStyle/>
            <a:p>
              <a:pPr>
                <a:buSzPts val="1400"/>
              </a:pPr>
              <a:endParaRPr/>
            </a:p>
          </p:txBody>
        </p:sp>
        <p:sp>
          <p:nvSpPr>
            <p:cNvPr id="76" name="Google Shape;76;p26"/>
            <p:cNvSpPr/>
            <p:nvPr/>
          </p:nvSpPr>
          <p:spPr>
            <a:xfrm>
              <a:off x="7322095" y="4503448"/>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C800">
                <a:alpha val="24705"/>
              </a:srgbClr>
            </a:solidFill>
            <a:ln>
              <a:noFill/>
            </a:ln>
          </p:spPr>
          <p:txBody>
            <a:bodyPr spcFirstLastPara="1" wrap="square" lIns="91425" tIns="91425" rIns="91425" bIns="91425" anchor="ctr" anchorCtr="0">
              <a:noAutofit/>
            </a:bodyPr>
            <a:lstStyle/>
            <a:p>
              <a:pPr>
                <a:buSzPts val="1400"/>
              </a:pPr>
              <a:endParaRPr/>
            </a:p>
          </p:txBody>
        </p:sp>
        <p:sp>
          <p:nvSpPr>
            <p:cNvPr id="77" name="Google Shape;77;p26"/>
            <p:cNvSpPr/>
            <p:nvPr/>
          </p:nvSpPr>
          <p:spPr>
            <a:xfrm>
              <a:off x="7929952" y="4825993"/>
              <a:ext cx="606220" cy="320811"/>
            </a:xfrm>
            <a:custGeom>
              <a:avLst/>
              <a:gdLst/>
              <a:ahLst/>
              <a:cxnLst/>
              <a:rect l="l" t="t" r="r" b="b"/>
              <a:pathLst>
                <a:path w="20372" h="9991" extrusionOk="0">
                  <a:moveTo>
                    <a:pt x="20371" y="1"/>
                  </a:moveTo>
                  <a:lnTo>
                    <a:pt x="0" y="9991"/>
                  </a:lnTo>
                  <a:lnTo>
                    <a:pt x="20371" y="9991"/>
                  </a:lnTo>
                  <a:lnTo>
                    <a:pt x="20371" y="1"/>
                  </a:lnTo>
                  <a:close/>
                </a:path>
              </a:pathLst>
            </a:custGeom>
            <a:solidFill>
              <a:srgbClr val="FFA400"/>
            </a:solidFill>
            <a:ln>
              <a:noFill/>
            </a:ln>
          </p:spPr>
          <p:txBody>
            <a:bodyPr spcFirstLastPara="1" wrap="square" lIns="91425" tIns="91425" rIns="91425" bIns="91425" anchor="ctr" anchorCtr="0">
              <a:noAutofit/>
            </a:bodyPr>
            <a:lstStyle/>
            <a:p>
              <a:pPr>
                <a:buSzPts val="1400"/>
              </a:pPr>
              <a:endParaRPr/>
            </a:p>
          </p:txBody>
        </p:sp>
        <p:sp>
          <p:nvSpPr>
            <p:cNvPr id="78" name="Google Shape;78;p26"/>
            <p:cNvSpPr/>
            <p:nvPr/>
          </p:nvSpPr>
          <p:spPr>
            <a:xfrm>
              <a:off x="8536142" y="4503448"/>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E8062F"/>
            </a:solidFill>
            <a:ln>
              <a:noFill/>
            </a:ln>
          </p:spPr>
          <p:txBody>
            <a:bodyPr spcFirstLastPara="1" wrap="square" lIns="91425" tIns="91425" rIns="91425" bIns="91425" anchor="ctr" anchorCtr="0">
              <a:noAutofit/>
            </a:bodyPr>
            <a:lstStyle/>
            <a:p>
              <a:pPr>
                <a:buSzPts val="1400"/>
              </a:pPr>
              <a:endParaRPr/>
            </a:p>
          </p:txBody>
        </p:sp>
        <p:sp>
          <p:nvSpPr>
            <p:cNvPr id="79" name="Google Shape;79;p26"/>
            <p:cNvSpPr/>
            <p:nvPr/>
          </p:nvSpPr>
          <p:spPr>
            <a:xfrm>
              <a:off x="6714243" y="4825993"/>
              <a:ext cx="607856" cy="320811"/>
            </a:xfrm>
            <a:custGeom>
              <a:avLst/>
              <a:gdLst/>
              <a:ahLst/>
              <a:cxnLst/>
              <a:rect l="l" t="t" r="r" b="b"/>
              <a:pathLst>
                <a:path w="20427" h="9991" extrusionOk="0">
                  <a:moveTo>
                    <a:pt x="20427" y="1"/>
                  </a:moveTo>
                  <a:lnTo>
                    <a:pt x="0" y="9991"/>
                  </a:lnTo>
                  <a:lnTo>
                    <a:pt x="20427" y="9991"/>
                  </a:lnTo>
                  <a:lnTo>
                    <a:pt x="20427" y="1"/>
                  </a:lnTo>
                  <a:close/>
                </a:path>
              </a:pathLst>
            </a:custGeom>
            <a:solidFill>
              <a:srgbClr val="F64646">
                <a:alpha val="24705"/>
              </a:srgbClr>
            </a:solidFill>
            <a:ln>
              <a:noFill/>
            </a:ln>
          </p:spPr>
          <p:txBody>
            <a:bodyPr spcFirstLastPara="1" wrap="square" lIns="91425" tIns="91425" rIns="91425" bIns="91425" anchor="ctr" anchorCtr="0">
              <a:noAutofit/>
            </a:bodyPr>
            <a:lstStyle/>
            <a:p>
              <a:pPr>
                <a:buSzPts val="1400"/>
              </a:pPr>
              <a:endParaRPr/>
            </a:p>
          </p:txBody>
        </p:sp>
      </p:grpSp>
      <p:grpSp>
        <p:nvGrpSpPr>
          <p:cNvPr id="80" name="Google Shape;80;p26"/>
          <p:cNvGrpSpPr/>
          <p:nvPr/>
        </p:nvGrpSpPr>
        <p:grpSpPr>
          <a:xfrm>
            <a:off x="892" y="-11"/>
            <a:ext cx="3037586" cy="2252645"/>
            <a:chOff x="892" y="-11"/>
            <a:chExt cx="3037586" cy="2252645"/>
          </a:xfrm>
        </p:grpSpPr>
        <p:sp>
          <p:nvSpPr>
            <p:cNvPr id="81" name="Google Shape;81;p26"/>
            <p:cNvSpPr/>
            <p:nvPr/>
          </p:nvSpPr>
          <p:spPr>
            <a:xfrm>
              <a:off x="892" y="643313"/>
              <a:ext cx="607856" cy="643388"/>
            </a:xfrm>
            <a:custGeom>
              <a:avLst/>
              <a:gdLst/>
              <a:ahLst/>
              <a:cxnLst/>
              <a:rect l="l" t="t" r="r" b="b"/>
              <a:pathLst>
                <a:path w="20427" h="20037" extrusionOk="0">
                  <a:moveTo>
                    <a:pt x="0" y="1"/>
                  </a:moveTo>
                  <a:lnTo>
                    <a:pt x="0" y="20037"/>
                  </a:lnTo>
                  <a:lnTo>
                    <a:pt x="20427" y="10047"/>
                  </a:lnTo>
                  <a:lnTo>
                    <a:pt x="0" y="1"/>
                  </a:lnTo>
                  <a:close/>
                </a:path>
              </a:pathLst>
            </a:custGeom>
            <a:solidFill>
              <a:srgbClr val="FFA400"/>
            </a:solidFill>
            <a:ln>
              <a:noFill/>
            </a:ln>
          </p:spPr>
          <p:txBody>
            <a:bodyPr spcFirstLastPara="1" wrap="square" lIns="91425" tIns="91425" rIns="91425" bIns="91425" anchor="ctr" anchorCtr="0">
              <a:noAutofit/>
            </a:bodyPr>
            <a:lstStyle/>
            <a:p>
              <a:pPr>
                <a:buSzPts val="1400"/>
              </a:pPr>
              <a:endParaRPr/>
            </a:p>
          </p:txBody>
        </p:sp>
        <p:sp>
          <p:nvSpPr>
            <p:cNvPr id="82" name="Google Shape;82;p26"/>
            <p:cNvSpPr/>
            <p:nvPr/>
          </p:nvSpPr>
          <p:spPr>
            <a:xfrm>
              <a:off x="608719" y="322534"/>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A61C00"/>
            </a:solidFill>
            <a:ln>
              <a:noFill/>
            </a:ln>
          </p:spPr>
          <p:txBody>
            <a:bodyPr spcFirstLastPara="1" wrap="square" lIns="91425" tIns="91425" rIns="91425" bIns="91425" anchor="ctr" anchorCtr="0">
              <a:noAutofit/>
            </a:bodyPr>
            <a:lstStyle/>
            <a:p>
              <a:pPr>
                <a:buSzPts val="1400"/>
              </a:pPr>
              <a:endParaRPr/>
            </a:p>
          </p:txBody>
        </p:sp>
        <p:sp>
          <p:nvSpPr>
            <p:cNvPr id="83" name="Google Shape;83;p26"/>
            <p:cNvSpPr/>
            <p:nvPr/>
          </p:nvSpPr>
          <p:spPr>
            <a:xfrm>
              <a:off x="608719" y="965890"/>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F64646"/>
            </a:solidFill>
            <a:ln>
              <a:noFill/>
            </a:ln>
          </p:spPr>
          <p:txBody>
            <a:bodyPr spcFirstLastPara="1" wrap="square" lIns="91425" tIns="91425" rIns="91425" bIns="91425" anchor="ctr" anchorCtr="0">
              <a:noAutofit/>
            </a:bodyPr>
            <a:lstStyle/>
            <a:p>
              <a:pPr>
                <a:buSzPts val="1400"/>
              </a:pPr>
              <a:endParaRPr/>
            </a:p>
          </p:txBody>
        </p:sp>
        <p:sp>
          <p:nvSpPr>
            <p:cNvPr id="84" name="Google Shape;84;p26"/>
            <p:cNvSpPr/>
            <p:nvPr/>
          </p:nvSpPr>
          <p:spPr>
            <a:xfrm>
              <a:off x="1822766" y="322534"/>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A400">
                <a:alpha val="24705"/>
              </a:srgbClr>
            </a:solidFill>
            <a:ln>
              <a:noFill/>
            </a:ln>
          </p:spPr>
          <p:txBody>
            <a:bodyPr spcFirstLastPara="1" wrap="square" lIns="91425" tIns="91425" rIns="91425" bIns="91425" anchor="ctr" anchorCtr="0">
              <a:noAutofit/>
            </a:bodyPr>
            <a:lstStyle/>
            <a:p>
              <a:pPr>
                <a:buSzPts val="1400"/>
              </a:pPr>
              <a:endParaRPr/>
            </a:p>
          </p:txBody>
        </p:sp>
        <p:sp>
          <p:nvSpPr>
            <p:cNvPr id="85" name="Google Shape;85;p26"/>
            <p:cNvSpPr/>
            <p:nvPr/>
          </p:nvSpPr>
          <p:spPr>
            <a:xfrm>
              <a:off x="1214909" y="1286669"/>
              <a:ext cx="607886" cy="643388"/>
            </a:xfrm>
            <a:custGeom>
              <a:avLst/>
              <a:gdLst/>
              <a:ahLst/>
              <a:cxnLst/>
              <a:rect l="l" t="t" r="r" b="b"/>
              <a:pathLst>
                <a:path w="20428" h="20037" extrusionOk="0">
                  <a:moveTo>
                    <a:pt x="1" y="1"/>
                  </a:moveTo>
                  <a:lnTo>
                    <a:pt x="1" y="20037"/>
                  </a:lnTo>
                  <a:lnTo>
                    <a:pt x="20427" y="10047"/>
                  </a:lnTo>
                  <a:lnTo>
                    <a:pt x="1" y="1"/>
                  </a:lnTo>
                  <a:close/>
                </a:path>
              </a:pathLst>
            </a:custGeom>
            <a:solidFill>
              <a:srgbClr val="FFA400">
                <a:alpha val="24705"/>
              </a:srgbClr>
            </a:solidFill>
            <a:ln>
              <a:noFill/>
            </a:ln>
          </p:spPr>
          <p:txBody>
            <a:bodyPr spcFirstLastPara="1" wrap="square" lIns="91425" tIns="91425" rIns="91425" bIns="91425" anchor="ctr" anchorCtr="0">
              <a:noAutofit/>
            </a:bodyPr>
            <a:lstStyle/>
            <a:p>
              <a:pPr>
                <a:buSzPts val="1400"/>
              </a:pPr>
              <a:endParaRPr/>
            </a:p>
          </p:txBody>
        </p:sp>
        <p:sp>
          <p:nvSpPr>
            <p:cNvPr id="86" name="Google Shape;86;p26"/>
            <p:cNvSpPr/>
            <p:nvPr/>
          </p:nvSpPr>
          <p:spPr>
            <a:xfrm>
              <a:off x="1822766" y="965890"/>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a:p>
          </p:txBody>
        </p:sp>
        <p:sp>
          <p:nvSpPr>
            <p:cNvPr id="87" name="Google Shape;87;p26"/>
            <p:cNvSpPr/>
            <p:nvPr/>
          </p:nvSpPr>
          <p:spPr>
            <a:xfrm>
              <a:off x="892" y="-11"/>
              <a:ext cx="607856" cy="643356"/>
            </a:xfrm>
            <a:custGeom>
              <a:avLst/>
              <a:gdLst/>
              <a:ahLst/>
              <a:cxnLst/>
              <a:rect l="l" t="t" r="r" b="b"/>
              <a:pathLst>
                <a:path w="20427" h="20036" extrusionOk="0">
                  <a:moveTo>
                    <a:pt x="0" y="0"/>
                  </a:moveTo>
                  <a:lnTo>
                    <a:pt x="0" y="20036"/>
                  </a:lnTo>
                  <a:lnTo>
                    <a:pt x="20427" y="10046"/>
                  </a:lnTo>
                  <a:lnTo>
                    <a:pt x="0" y="0"/>
                  </a:lnTo>
                  <a:close/>
                </a:path>
              </a:pathLst>
            </a:custGeom>
            <a:solidFill>
              <a:srgbClr val="F64646"/>
            </a:solidFill>
            <a:ln>
              <a:noFill/>
            </a:ln>
          </p:spPr>
          <p:txBody>
            <a:bodyPr spcFirstLastPara="1" wrap="square" lIns="91425" tIns="91425" rIns="91425" bIns="91425" anchor="ctr" anchorCtr="0">
              <a:noAutofit/>
            </a:bodyPr>
            <a:lstStyle/>
            <a:p>
              <a:pPr>
                <a:buSzPts val="1400"/>
              </a:pPr>
              <a:endParaRPr/>
            </a:p>
          </p:txBody>
        </p:sp>
        <p:sp>
          <p:nvSpPr>
            <p:cNvPr id="88" name="Google Shape;88;p26"/>
            <p:cNvSpPr/>
            <p:nvPr/>
          </p:nvSpPr>
          <p:spPr>
            <a:xfrm>
              <a:off x="608719" y="-11"/>
              <a:ext cx="606220" cy="322577"/>
            </a:xfrm>
            <a:custGeom>
              <a:avLst/>
              <a:gdLst/>
              <a:ahLst/>
              <a:cxnLst/>
              <a:rect l="l" t="t" r="r" b="b"/>
              <a:pathLst>
                <a:path w="20372" h="10046" extrusionOk="0">
                  <a:moveTo>
                    <a:pt x="1" y="0"/>
                  </a:moveTo>
                  <a:lnTo>
                    <a:pt x="1" y="10046"/>
                  </a:lnTo>
                  <a:lnTo>
                    <a:pt x="20372" y="0"/>
                  </a:lnTo>
                  <a:close/>
                </a:path>
              </a:pathLst>
            </a:custGeom>
            <a:solidFill>
              <a:srgbClr val="FFC800">
                <a:alpha val="24705"/>
              </a:srgbClr>
            </a:solidFill>
            <a:ln>
              <a:noFill/>
            </a:ln>
          </p:spPr>
          <p:txBody>
            <a:bodyPr spcFirstLastPara="1" wrap="square" lIns="91425" tIns="91425" rIns="91425" bIns="91425" anchor="ctr" anchorCtr="0">
              <a:noAutofit/>
            </a:bodyPr>
            <a:lstStyle/>
            <a:p>
              <a:pPr>
                <a:buSzPts val="1400"/>
              </a:pPr>
              <a:endParaRPr/>
            </a:p>
          </p:txBody>
        </p:sp>
        <p:sp>
          <p:nvSpPr>
            <p:cNvPr id="89" name="Google Shape;89;p26"/>
            <p:cNvSpPr/>
            <p:nvPr/>
          </p:nvSpPr>
          <p:spPr>
            <a:xfrm>
              <a:off x="1214909" y="-11"/>
              <a:ext cx="607886" cy="643356"/>
            </a:xfrm>
            <a:custGeom>
              <a:avLst/>
              <a:gdLst/>
              <a:ahLst/>
              <a:cxnLst/>
              <a:rect l="l" t="t" r="r" b="b"/>
              <a:pathLst>
                <a:path w="20428" h="20036" extrusionOk="0">
                  <a:moveTo>
                    <a:pt x="1" y="0"/>
                  </a:moveTo>
                  <a:lnTo>
                    <a:pt x="1" y="20036"/>
                  </a:lnTo>
                  <a:lnTo>
                    <a:pt x="20427" y="10046"/>
                  </a:lnTo>
                  <a:lnTo>
                    <a:pt x="1" y="0"/>
                  </a:lnTo>
                  <a:close/>
                </a:path>
              </a:pathLst>
            </a:custGeom>
            <a:solidFill>
              <a:srgbClr val="FFC800"/>
            </a:solidFill>
            <a:ln>
              <a:noFill/>
            </a:ln>
          </p:spPr>
          <p:txBody>
            <a:bodyPr spcFirstLastPara="1" wrap="square" lIns="91425" tIns="91425" rIns="91425" bIns="91425" anchor="ctr" anchorCtr="0">
              <a:noAutofit/>
            </a:bodyPr>
            <a:lstStyle/>
            <a:p>
              <a:pPr>
                <a:buSzPts val="1400"/>
              </a:pPr>
              <a:endParaRPr/>
            </a:p>
          </p:txBody>
        </p:sp>
        <p:sp>
          <p:nvSpPr>
            <p:cNvPr id="90" name="Google Shape;90;p26"/>
            <p:cNvSpPr/>
            <p:nvPr/>
          </p:nvSpPr>
          <p:spPr>
            <a:xfrm>
              <a:off x="1822766" y="-11"/>
              <a:ext cx="607856" cy="322577"/>
            </a:xfrm>
            <a:custGeom>
              <a:avLst/>
              <a:gdLst/>
              <a:ahLst/>
              <a:cxnLst/>
              <a:rect l="l" t="t" r="r" b="b"/>
              <a:pathLst>
                <a:path w="20427" h="10046" extrusionOk="0">
                  <a:moveTo>
                    <a:pt x="0" y="0"/>
                  </a:moveTo>
                  <a:lnTo>
                    <a:pt x="0" y="10046"/>
                  </a:lnTo>
                  <a:lnTo>
                    <a:pt x="20427" y="0"/>
                  </a:lnTo>
                  <a:close/>
                </a:path>
              </a:pathLst>
            </a:custGeom>
            <a:solidFill>
              <a:srgbClr val="FFA400">
                <a:alpha val="24705"/>
              </a:srgbClr>
            </a:solidFill>
            <a:ln>
              <a:noFill/>
            </a:ln>
          </p:spPr>
          <p:txBody>
            <a:bodyPr spcFirstLastPara="1" wrap="square" lIns="91425" tIns="91425" rIns="91425" bIns="91425" anchor="ctr" anchorCtr="0">
              <a:noAutofit/>
            </a:bodyPr>
            <a:lstStyle/>
            <a:p>
              <a:pPr>
                <a:buSzPts val="1400"/>
              </a:pPr>
              <a:endParaRPr/>
            </a:p>
          </p:txBody>
        </p:sp>
        <p:sp>
          <p:nvSpPr>
            <p:cNvPr id="91" name="Google Shape;91;p26"/>
            <p:cNvSpPr/>
            <p:nvPr/>
          </p:nvSpPr>
          <p:spPr>
            <a:xfrm>
              <a:off x="2430592" y="-11"/>
              <a:ext cx="607886" cy="643356"/>
            </a:xfrm>
            <a:custGeom>
              <a:avLst/>
              <a:gdLst/>
              <a:ahLst/>
              <a:cxnLst/>
              <a:rect l="l" t="t" r="r" b="b"/>
              <a:pathLst>
                <a:path w="20428" h="20036" extrusionOk="0">
                  <a:moveTo>
                    <a:pt x="1" y="0"/>
                  </a:moveTo>
                  <a:lnTo>
                    <a:pt x="1" y="20036"/>
                  </a:lnTo>
                  <a:lnTo>
                    <a:pt x="20427" y="10046"/>
                  </a:lnTo>
                  <a:lnTo>
                    <a:pt x="1" y="0"/>
                  </a:lnTo>
                  <a:close/>
                </a:path>
              </a:pathLst>
            </a:custGeom>
            <a:solidFill>
              <a:srgbClr val="FFA400"/>
            </a:solidFill>
            <a:ln>
              <a:noFill/>
            </a:ln>
          </p:spPr>
          <p:txBody>
            <a:bodyPr spcFirstLastPara="1" wrap="square" lIns="91425" tIns="91425" rIns="91425" bIns="91425" anchor="ctr" anchorCtr="0">
              <a:noAutofit/>
            </a:bodyPr>
            <a:lstStyle/>
            <a:p>
              <a:pPr>
                <a:buSzPts val="1400"/>
              </a:pPr>
              <a:endParaRPr/>
            </a:p>
          </p:txBody>
        </p:sp>
        <p:sp>
          <p:nvSpPr>
            <p:cNvPr id="92" name="Google Shape;92;p26"/>
            <p:cNvSpPr/>
            <p:nvPr/>
          </p:nvSpPr>
          <p:spPr>
            <a:xfrm>
              <a:off x="892" y="322534"/>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a:buSzPts val="1400"/>
              </a:pPr>
              <a:endParaRPr/>
            </a:p>
          </p:txBody>
        </p:sp>
        <p:sp>
          <p:nvSpPr>
            <p:cNvPr id="93" name="Google Shape;93;p26"/>
            <p:cNvSpPr/>
            <p:nvPr/>
          </p:nvSpPr>
          <p:spPr>
            <a:xfrm>
              <a:off x="608719" y="643313"/>
              <a:ext cx="606220"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C800"/>
            </a:solidFill>
            <a:ln>
              <a:noFill/>
            </a:ln>
          </p:spPr>
          <p:txBody>
            <a:bodyPr spcFirstLastPara="1" wrap="square" lIns="91425" tIns="91425" rIns="91425" bIns="91425" anchor="ctr" anchorCtr="0">
              <a:noAutofit/>
            </a:bodyPr>
            <a:lstStyle/>
            <a:p>
              <a:pPr>
                <a:buSzPts val="1400"/>
              </a:pPr>
              <a:endParaRPr/>
            </a:p>
          </p:txBody>
        </p:sp>
        <p:sp>
          <p:nvSpPr>
            <p:cNvPr id="94" name="Google Shape;94;p26"/>
            <p:cNvSpPr/>
            <p:nvPr/>
          </p:nvSpPr>
          <p:spPr>
            <a:xfrm>
              <a:off x="892" y="965890"/>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E8062F"/>
            </a:solidFill>
            <a:ln>
              <a:noFill/>
            </a:ln>
          </p:spPr>
          <p:txBody>
            <a:bodyPr spcFirstLastPara="1" wrap="square" lIns="91425" tIns="91425" rIns="91425" bIns="91425" anchor="ctr" anchorCtr="0">
              <a:noAutofit/>
            </a:bodyPr>
            <a:lstStyle/>
            <a:p>
              <a:pPr>
                <a:buSzPts val="1400"/>
              </a:pPr>
              <a:endParaRPr/>
            </a:p>
          </p:txBody>
        </p:sp>
        <p:sp>
          <p:nvSpPr>
            <p:cNvPr id="95" name="Google Shape;95;p26"/>
            <p:cNvSpPr/>
            <p:nvPr/>
          </p:nvSpPr>
          <p:spPr>
            <a:xfrm>
              <a:off x="608719" y="1286669"/>
              <a:ext cx="606220"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A400"/>
            </a:solidFill>
            <a:ln>
              <a:noFill/>
            </a:ln>
          </p:spPr>
          <p:txBody>
            <a:bodyPr spcFirstLastPara="1" wrap="square" lIns="91425" tIns="91425" rIns="91425" bIns="91425" anchor="ctr" anchorCtr="0">
              <a:noAutofit/>
            </a:bodyPr>
            <a:lstStyle/>
            <a:p>
              <a:pPr>
                <a:buSzPts val="1400"/>
              </a:pPr>
              <a:endParaRPr/>
            </a:p>
          </p:txBody>
        </p:sp>
        <p:sp>
          <p:nvSpPr>
            <p:cNvPr id="96" name="Google Shape;96;p26"/>
            <p:cNvSpPr/>
            <p:nvPr/>
          </p:nvSpPr>
          <p:spPr>
            <a:xfrm>
              <a:off x="892" y="1609246"/>
              <a:ext cx="607856" cy="643388"/>
            </a:xfrm>
            <a:custGeom>
              <a:avLst/>
              <a:gdLst/>
              <a:ahLst/>
              <a:cxnLst/>
              <a:rect l="l" t="t" r="r" b="b"/>
              <a:pathLst>
                <a:path w="20427" h="20037" extrusionOk="0">
                  <a:moveTo>
                    <a:pt x="20427" y="1"/>
                  </a:moveTo>
                  <a:lnTo>
                    <a:pt x="0" y="9991"/>
                  </a:lnTo>
                  <a:lnTo>
                    <a:pt x="20427" y="20036"/>
                  </a:lnTo>
                  <a:lnTo>
                    <a:pt x="20427" y="1"/>
                  </a:lnTo>
                  <a:close/>
                </a:path>
              </a:pathLst>
            </a:custGeom>
            <a:solidFill>
              <a:srgbClr val="F64646">
                <a:alpha val="24705"/>
              </a:srgbClr>
            </a:solidFill>
            <a:ln>
              <a:noFill/>
            </a:ln>
          </p:spPr>
          <p:txBody>
            <a:bodyPr spcFirstLastPara="1" wrap="square" lIns="91425" tIns="91425" rIns="91425" bIns="91425" anchor="ctr" anchorCtr="0">
              <a:noAutofit/>
            </a:bodyPr>
            <a:lstStyle/>
            <a:p>
              <a:pPr>
                <a:buSzPts val="1400"/>
              </a:pPr>
              <a:endParaRPr/>
            </a:p>
          </p:txBody>
        </p:sp>
        <p:sp>
          <p:nvSpPr>
            <p:cNvPr id="97" name="Google Shape;97;p26"/>
            <p:cNvSpPr/>
            <p:nvPr/>
          </p:nvSpPr>
          <p:spPr>
            <a:xfrm>
              <a:off x="1214909"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64646">
                <a:alpha val="24705"/>
              </a:srgbClr>
            </a:solidFill>
            <a:ln>
              <a:noFill/>
            </a:ln>
          </p:spPr>
          <p:txBody>
            <a:bodyPr spcFirstLastPara="1" wrap="square" lIns="91425" tIns="91425" rIns="91425" bIns="91425" anchor="ctr" anchorCtr="0">
              <a:noAutofit/>
            </a:bodyPr>
            <a:lstStyle/>
            <a:p>
              <a:pPr>
                <a:buSzPts val="1400"/>
              </a:pPr>
              <a:endParaRPr/>
            </a:p>
          </p:txBody>
        </p:sp>
        <p:sp>
          <p:nvSpPr>
            <p:cNvPr id="98" name="Google Shape;98;p26"/>
            <p:cNvSpPr/>
            <p:nvPr/>
          </p:nvSpPr>
          <p:spPr>
            <a:xfrm>
              <a:off x="1214909" y="965890"/>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C800">
                <a:alpha val="24705"/>
              </a:srgbClr>
            </a:solidFill>
            <a:ln>
              <a:noFill/>
            </a:ln>
          </p:spPr>
          <p:txBody>
            <a:bodyPr spcFirstLastPara="1" wrap="square" lIns="91425" tIns="91425" rIns="91425" bIns="91425" anchor="ctr" anchorCtr="0">
              <a:noAutofit/>
            </a:bodyPr>
            <a:lstStyle/>
            <a:p>
              <a:pPr>
                <a:buSzPts val="1400"/>
              </a:pPr>
              <a:endParaRPr/>
            </a:p>
          </p:txBody>
        </p:sp>
        <p:sp>
          <p:nvSpPr>
            <p:cNvPr id="99" name="Google Shape;99;p26"/>
            <p:cNvSpPr/>
            <p:nvPr/>
          </p:nvSpPr>
          <p:spPr>
            <a:xfrm>
              <a:off x="1214909" y="1609246"/>
              <a:ext cx="607886" cy="643388"/>
            </a:xfrm>
            <a:custGeom>
              <a:avLst/>
              <a:gdLst/>
              <a:ahLst/>
              <a:cxnLst/>
              <a:rect l="l" t="t" r="r" b="b"/>
              <a:pathLst>
                <a:path w="20428" h="20037" extrusionOk="0">
                  <a:moveTo>
                    <a:pt x="20427" y="1"/>
                  </a:moveTo>
                  <a:lnTo>
                    <a:pt x="1" y="9991"/>
                  </a:lnTo>
                  <a:lnTo>
                    <a:pt x="20427" y="20036"/>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a:p>
          </p:txBody>
        </p:sp>
        <p:sp>
          <p:nvSpPr>
            <p:cNvPr id="100" name="Google Shape;100;p26"/>
            <p:cNvSpPr/>
            <p:nvPr/>
          </p:nvSpPr>
          <p:spPr>
            <a:xfrm>
              <a:off x="2430592"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a:p>
          </p:txBody>
        </p:sp>
        <p:sp>
          <p:nvSpPr>
            <p:cNvPr id="101" name="Google Shape;101;p26"/>
            <p:cNvSpPr/>
            <p:nvPr/>
          </p:nvSpPr>
          <p:spPr>
            <a:xfrm>
              <a:off x="892" y="-11"/>
              <a:ext cx="607856" cy="322577"/>
            </a:xfrm>
            <a:custGeom>
              <a:avLst/>
              <a:gdLst/>
              <a:ahLst/>
              <a:cxnLst/>
              <a:rect l="l" t="t" r="r" b="b"/>
              <a:pathLst>
                <a:path w="20427" h="10046" extrusionOk="0">
                  <a:moveTo>
                    <a:pt x="0" y="0"/>
                  </a:moveTo>
                  <a:lnTo>
                    <a:pt x="20427" y="10046"/>
                  </a:lnTo>
                  <a:lnTo>
                    <a:pt x="20427" y="0"/>
                  </a:lnTo>
                  <a:close/>
                </a:path>
              </a:pathLst>
            </a:custGeom>
            <a:solidFill>
              <a:srgbClr val="FFC800"/>
            </a:solidFill>
            <a:ln>
              <a:noFill/>
            </a:ln>
          </p:spPr>
          <p:txBody>
            <a:bodyPr spcFirstLastPara="1" wrap="square" lIns="91425" tIns="91425" rIns="91425" bIns="91425" anchor="ctr" anchorCtr="0">
              <a:noAutofit/>
            </a:bodyPr>
            <a:lstStyle/>
            <a:p>
              <a:pPr>
                <a:buSzPts val="1400"/>
              </a:pPr>
              <a:endParaRPr/>
            </a:p>
          </p:txBody>
        </p:sp>
        <p:sp>
          <p:nvSpPr>
            <p:cNvPr id="102" name="Google Shape;102;p26"/>
            <p:cNvSpPr/>
            <p:nvPr/>
          </p:nvSpPr>
          <p:spPr>
            <a:xfrm>
              <a:off x="608719" y="-11"/>
              <a:ext cx="606220" cy="643356"/>
            </a:xfrm>
            <a:custGeom>
              <a:avLst/>
              <a:gdLst/>
              <a:ahLst/>
              <a:cxnLst/>
              <a:rect l="l" t="t" r="r" b="b"/>
              <a:pathLst>
                <a:path w="20372" h="20036" extrusionOk="0">
                  <a:moveTo>
                    <a:pt x="20372" y="0"/>
                  </a:moveTo>
                  <a:lnTo>
                    <a:pt x="1" y="10046"/>
                  </a:lnTo>
                  <a:lnTo>
                    <a:pt x="20372" y="20036"/>
                  </a:lnTo>
                  <a:lnTo>
                    <a:pt x="20372" y="0"/>
                  </a:lnTo>
                  <a:close/>
                </a:path>
              </a:pathLst>
            </a:custGeom>
            <a:solidFill>
              <a:srgbClr val="E8062F"/>
            </a:solidFill>
            <a:ln>
              <a:noFill/>
            </a:ln>
          </p:spPr>
          <p:txBody>
            <a:bodyPr spcFirstLastPara="1" wrap="square" lIns="91425" tIns="91425" rIns="91425" bIns="91425" anchor="ctr" anchorCtr="0">
              <a:noAutofit/>
            </a:bodyPr>
            <a:lstStyle/>
            <a:p>
              <a:pPr>
                <a:buSzPts val="1400"/>
              </a:pPr>
              <a:endParaRPr/>
            </a:p>
          </p:txBody>
        </p:sp>
        <p:sp>
          <p:nvSpPr>
            <p:cNvPr id="103" name="Google Shape;103;p26"/>
            <p:cNvSpPr/>
            <p:nvPr/>
          </p:nvSpPr>
          <p:spPr>
            <a:xfrm>
              <a:off x="1214909" y="-11"/>
              <a:ext cx="607886" cy="322577"/>
            </a:xfrm>
            <a:custGeom>
              <a:avLst/>
              <a:gdLst/>
              <a:ahLst/>
              <a:cxnLst/>
              <a:rect l="l" t="t" r="r" b="b"/>
              <a:pathLst>
                <a:path w="20428" h="10046" extrusionOk="0">
                  <a:moveTo>
                    <a:pt x="1" y="0"/>
                  </a:moveTo>
                  <a:lnTo>
                    <a:pt x="20427" y="10046"/>
                  </a:lnTo>
                  <a:lnTo>
                    <a:pt x="20427" y="0"/>
                  </a:lnTo>
                  <a:close/>
                </a:path>
              </a:pathLst>
            </a:custGeom>
            <a:solidFill>
              <a:srgbClr val="E8062F"/>
            </a:solidFill>
            <a:ln>
              <a:noFill/>
            </a:ln>
          </p:spPr>
          <p:txBody>
            <a:bodyPr spcFirstLastPara="1" wrap="square" lIns="91425" tIns="91425" rIns="91425" bIns="91425" anchor="ctr" anchorCtr="0">
              <a:noAutofit/>
            </a:bodyPr>
            <a:lstStyle/>
            <a:p>
              <a:pPr>
                <a:buSzPts val="1400"/>
              </a:pPr>
              <a:endParaRPr/>
            </a:p>
          </p:txBody>
        </p:sp>
      </p:grpSp>
      <p:sp>
        <p:nvSpPr>
          <p:cNvPr id="104" name="Google Shape;104;p26"/>
          <p:cNvSpPr txBox="1">
            <a:spLocks noGrp="1"/>
          </p:cNvSpPr>
          <p:nvPr>
            <p:ph type="title"/>
          </p:nvPr>
        </p:nvSpPr>
        <p:spPr>
          <a:xfrm>
            <a:off x="1320025" y="866525"/>
            <a:ext cx="6455700" cy="6681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a:endParaRPr/>
          </a:p>
        </p:txBody>
      </p:sp>
      <p:sp>
        <p:nvSpPr>
          <p:cNvPr id="105" name="Google Shape;105;p26"/>
          <p:cNvSpPr txBox="1">
            <a:spLocks noGrp="1"/>
          </p:cNvSpPr>
          <p:nvPr>
            <p:ph type="body" idx="1"/>
          </p:nvPr>
        </p:nvSpPr>
        <p:spPr>
          <a:xfrm>
            <a:off x="1320025" y="1613274"/>
            <a:ext cx="6455700" cy="2902500"/>
          </a:xfrm>
          <a:prstGeom prst="rect">
            <a:avLst/>
          </a:prstGeom>
          <a:noFill/>
          <a:ln>
            <a:noFill/>
          </a:ln>
        </p:spPr>
        <p:txBody>
          <a:bodyPr spcFirstLastPara="1" wrap="square" lIns="91425" tIns="91425" rIns="91425" bIns="91425" anchor="t" anchorCtr="0">
            <a:noAutofit/>
          </a:bodyPr>
          <a:lstStyle>
            <a:lvl1pPr marL="457200" lvl="0" indent="-368300" algn="l">
              <a:lnSpc>
                <a:spcPct val="100000"/>
              </a:lnSpc>
              <a:spcBef>
                <a:spcPts val="600"/>
              </a:spcBef>
              <a:spcAft>
                <a:spcPts val="0"/>
              </a:spcAft>
              <a:buSzPts val="2200"/>
              <a:buChar char="◂"/>
              <a:defRPr/>
            </a:lvl1pPr>
            <a:lvl2pPr marL="914400" lvl="1" indent="-368300" algn="l">
              <a:lnSpc>
                <a:spcPct val="100000"/>
              </a:lnSpc>
              <a:spcBef>
                <a:spcPts val="0"/>
              </a:spcBef>
              <a:spcAft>
                <a:spcPts val="0"/>
              </a:spcAft>
              <a:buSzPts val="2200"/>
              <a:buChar char="◂"/>
              <a:defRPr/>
            </a:lvl2pPr>
            <a:lvl3pPr marL="1371600" lvl="2" indent="-368300" algn="l">
              <a:lnSpc>
                <a:spcPct val="100000"/>
              </a:lnSpc>
              <a:spcBef>
                <a:spcPts val="0"/>
              </a:spcBef>
              <a:spcAft>
                <a:spcPts val="0"/>
              </a:spcAft>
              <a:buSzPts val="2200"/>
              <a:buChar char="◂"/>
              <a:defRPr/>
            </a:lvl3pPr>
            <a:lvl4pPr marL="1828800" lvl="3" indent="-368300" algn="l">
              <a:lnSpc>
                <a:spcPct val="100000"/>
              </a:lnSpc>
              <a:spcBef>
                <a:spcPts val="0"/>
              </a:spcBef>
              <a:spcAft>
                <a:spcPts val="0"/>
              </a:spcAft>
              <a:buSzPts val="2200"/>
              <a:buChar char="◂"/>
              <a:defRPr/>
            </a:lvl4pPr>
            <a:lvl5pPr marL="2286000" lvl="4" indent="-368300" algn="l">
              <a:lnSpc>
                <a:spcPct val="100000"/>
              </a:lnSpc>
              <a:spcBef>
                <a:spcPts val="0"/>
              </a:spcBef>
              <a:spcAft>
                <a:spcPts val="0"/>
              </a:spcAft>
              <a:buSzPts val="2200"/>
              <a:buChar char="○"/>
              <a:defRPr/>
            </a:lvl5pPr>
            <a:lvl6pPr marL="2743200" lvl="5" indent="-368300" algn="l">
              <a:lnSpc>
                <a:spcPct val="100000"/>
              </a:lnSpc>
              <a:spcBef>
                <a:spcPts val="0"/>
              </a:spcBef>
              <a:spcAft>
                <a:spcPts val="0"/>
              </a:spcAft>
              <a:buSzPts val="2200"/>
              <a:buChar char="■"/>
              <a:defRPr/>
            </a:lvl6pPr>
            <a:lvl7pPr marL="3200400" lvl="6" indent="-368300" algn="l">
              <a:lnSpc>
                <a:spcPct val="100000"/>
              </a:lnSpc>
              <a:spcBef>
                <a:spcPts val="0"/>
              </a:spcBef>
              <a:spcAft>
                <a:spcPts val="0"/>
              </a:spcAft>
              <a:buSzPts val="2200"/>
              <a:buChar char="●"/>
              <a:defRPr/>
            </a:lvl7pPr>
            <a:lvl8pPr marL="3657600" lvl="7" indent="-368300" algn="l">
              <a:lnSpc>
                <a:spcPct val="100000"/>
              </a:lnSpc>
              <a:spcBef>
                <a:spcPts val="0"/>
              </a:spcBef>
              <a:spcAft>
                <a:spcPts val="0"/>
              </a:spcAft>
              <a:buSzPts val="2200"/>
              <a:buChar char="○"/>
              <a:defRPr/>
            </a:lvl8pPr>
            <a:lvl9pPr marL="4114800" lvl="8" indent="-368300" algn="l">
              <a:lnSpc>
                <a:spcPct val="100000"/>
              </a:lnSpc>
              <a:spcBef>
                <a:spcPts val="0"/>
              </a:spcBef>
              <a:spcAft>
                <a:spcPts val="0"/>
              </a:spcAft>
              <a:buSzPts val="2200"/>
              <a:buChar char="■"/>
              <a:defRPr/>
            </a:lvl9pPr>
          </a:lstStyle>
          <a:p>
            <a:endParaRPr/>
          </a:p>
        </p:txBody>
      </p:sp>
      <p:sp>
        <p:nvSpPr>
          <p:cNvPr id="106" name="Google Shape;106;p26"/>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9pPr>
          </a:lstStyle>
          <a:p>
            <a:fld id="{00000000-1234-1234-1234-123412341234}" type="slidenum">
              <a:rPr lang="en-IE">
                <a:solidFill>
                  <a:srgbClr val="FFFFFF"/>
                </a:solidFill>
              </a:rPr>
              <a:pPr/>
              <a:t>‹#›</a:t>
            </a:fld>
            <a:endParaRPr>
              <a:solidFill>
                <a:srgbClr val="FFFFFF"/>
              </a:solidFill>
            </a:endParaRPr>
          </a:p>
        </p:txBody>
      </p:sp>
    </p:spTree>
    <p:extLst>
      <p:ext uri="{BB962C8B-B14F-4D97-AF65-F5344CB8AC3E}">
        <p14:creationId xmlns:p14="http://schemas.microsoft.com/office/powerpoint/2010/main" val="3981978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850B803D-579E-DD4D-B041-3CEE2F3DEDCD}" type="datetimeFigureOut">
              <a:rPr lang="en-US" smtClean="0">
                <a:solidFill>
                  <a:prstClr val="black">
                    <a:tint val="75000"/>
                  </a:prstClr>
                </a:solidFill>
                <a:latin typeface="Calibri"/>
              </a:rPr>
              <a:pPr/>
              <a:t>1/25/23</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7EA7216A-E3CD-0143-A318-946DF265B77E}"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58403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40"/>
        <p:cNvGrpSpPr/>
        <p:nvPr/>
      </p:nvGrpSpPr>
      <p:grpSpPr>
        <a:xfrm>
          <a:off x="0" y="0"/>
          <a:ext cx="0" cy="0"/>
          <a:chOff x="0" y="0"/>
          <a:chExt cx="0" cy="0"/>
        </a:xfrm>
      </p:grpSpPr>
      <p:grpSp>
        <p:nvGrpSpPr>
          <p:cNvPr id="441" name="Shape 441"/>
          <p:cNvGrpSpPr/>
          <p:nvPr/>
        </p:nvGrpSpPr>
        <p:grpSpPr>
          <a:xfrm>
            <a:off x="4283713" y="3856784"/>
            <a:ext cx="4860278" cy="1286730"/>
            <a:chOff x="4283712" y="3856784"/>
            <a:chExt cx="4860278" cy="1286730"/>
          </a:xfrm>
        </p:grpSpPr>
        <p:sp>
          <p:nvSpPr>
            <p:cNvPr id="442" name="Shape 442"/>
            <p:cNvSpPr/>
            <p:nvPr/>
          </p:nvSpPr>
          <p:spPr>
            <a:xfrm rot="10800000">
              <a:off x="8536133" y="3856784"/>
              <a:ext cx="607856" cy="643388"/>
            </a:xfrm>
            <a:custGeom>
              <a:avLst/>
              <a:gdLst/>
              <a:ahLst/>
              <a:cxnLst/>
              <a:rect l="0" t="0" r="0" b="0"/>
              <a:pathLst>
                <a:path w="20427" h="20037" extrusionOk="0">
                  <a:moveTo>
                    <a:pt x="0" y="1"/>
                  </a:moveTo>
                  <a:lnTo>
                    <a:pt x="0" y="20037"/>
                  </a:lnTo>
                  <a:lnTo>
                    <a:pt x="20427"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43" name="Shape 443"/>
            <p:cNvSpPr/>
            <p:nvPr/>
          </p:nvSpPr>
          <p:spPr>
            <a:xfrm rot="10800000">
              <a:off x="7929943" y="4177563"/>
              <a:ext cx="606220" cy="643388"/>
            </a:xfrm>
            <a:custGeom>
              <a:avLst/>
              <a:gdLst/>
              <a:ahLst/>
              <a:cxnLst/>
              <a:rect l="0" t="0" r="0" b="0"/>
              <a:pathLst>
                <a:path w="20372" h="20037" extrusionOk="0">
                  <a:moveTo>
                    <a:pt x="1" y="1"/>
                  </a:moveTo>
                  <a:lnTo>
                    <a:pt x="1" y="20037"/>
                  </a:lnTo>
                  <a:lnTo>
                    <a:pt x="20372" y="9991"/>
                  </a:lnTo>
                  <a:lnTo>
                    <a:pt x="1" y="1"/>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44" name="Shape 444"/>
            <p:cNvSpPr/>
            <p:nvPr/>
          </p:nvSpPr>
          <p:spPr>
            <a:xfrm rot="10800000">
              <a:off x="4892393" y="4499245"/>
              <a:ext cx="606220" cy="643388"/>
            </a:xfrm>
            <a:custGeom>
              <a:avLst/>
              <a:gdLst/>
              <a:ahLst/>
              <a:cxnLst/>
              <a:rect l="0" t="0" r="0" b="0"/>
              <a:pathLst>
                <a:path w="20372" h="20037" extrusionOk="0">
                  <a:moveTo>
                    <a:pt x="1" y="1"/>
                  </a:moveTo>
                  <a:lnTo>
                    <a:pt x="1" y="20037"/>
                  </a:lnTo>
                  <a:lnTo>
                    <a:pt x="20372" y="9991"/>
                  </a:lnTo>
                  <a:lnTo>
                    <a:pt x="1" y="1"/>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45" name="Shape 445"/>
            <p:cNvSpPr/>
            <p:nvPr/>
          </p:nvSpPr>
          <p:spPr>
            <a:xfrm rot="10800000">
              <a:off x="8536133" y="4500140"/>
              <a:ext cx="607856" cy="643356"/>
            </a:xfrm>
            <a:custGeom>
              <a:avLst/>
              <a:gdLst/>
              <a:ahLst/>
              <a:cxnLst/>
              <a:rect l="0" t="0" r="0" b="0"/>
              <a:pathLst>
                <a:path w="20427" h="20036" extrusionOk="0">
                  <a:moveTo>
                    <a:pt x="0" y="0"/>
                  </a:moveTo>
                  <a:lnTo>
                    <a:pt x="0" y="20036"/>
                  </a:lnTo>
                  <a:lnTo>
                    <a:pt x="20427" y="10046"/>
                  </a:lnTo>
                  <a:lnTo>
                    <a:pt x="0" y="0"/>
                  </a:lnTo>
                  <a:close/>
                </a:path>
              </a:pathLst>
            </a:custGeom>
            <a:solidFill>
              <a:srgbClr val="E8062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46" name="Shape 446"/>
            <p:cNvSpPr/>
            <p:nvPr/>
          </p:nvSpPr>
          <p:spPr>
            <a:xfrm rot="10800000">
              <a:off x="7929943" y="4820919"/>
              <a:ext cx="606220" cy="322577"/>
            </a:xfrm>
            <a:custGeom>
              <a:avLst/>
              <a:gdLst/>
              <a:ahLst/>
              <a:cxnLst/>
              <a:rect l="0" t="0" r="0" b="0"/>
              <a:pathLst>
                <a:path w="20372" h="10046" extrusionOk="0">
                  <a:moveTo>
                    <a:pt x="1" y="0"/>
                  </a:moveTo>
                  <a:lnTo>
                    <a:pt x="1" y="10046"/>
                  </a:lnTo>
                  <a:lnTo>
                    <a:pt x="20372" y="0"/>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47" name="Shape 447"/>
            <p:cNvSpPr/>
            <p:nvPr/>
          </p:nvSpPr>
          <p:spPr>
            <a:xfrm rot="10800000">
              <a:off x="7322087" y="4500140"/>
              <a:ext cx="607886" cy="643356"/>
            </a:xfrm>
            <a:custGeom>
              <a:avLst/>
              <a:gdLst/>
              <a:ahLst/>
              <a:cxnLst/>
              <a:rect l="0" t="0" r="0" b="0"/>
              <a:pathLst>
                <a:path w="20428" h="20036" extrusionOk="0">
                  <a:moveTo>
                    <a:pt x="1" y="0"/>
                  </a:moveTo>
                  <a:lnTo>
                    <a:pt x="1" y="20036"/>
                  </a:lnTo>
                  <a:lnTo>
                    <a:pt x="20427" y="10046"/>
                  </a:lnTo>
                  <a:lnTo>
                    <a:pt x="1" y="0"/>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48" name="Shape 448"/>
            <p:cNvSpPr/>
            <p:nvPr/>
          </p:nvSpPr>
          <p:spPr>
            <a:xfrm rot="10800000">
              <a:off x="6714260" y="4820919"/>
              <a:ext cx="607856" cy="322577"/>
            </a:xfrm>
            <a:custGeom>
              <a:avLst/>
              <a:gdLst/>
              <a:ahLst/>
              <a:cxnLst/>
              <a:rect l="0" t="0" r="0" b="0"/>
              <a:pathLst>
                <a:path w="20427" h="10046" extrusionOk="0">
                  <a:moveTo>
                    <a:pt x="0" y="0"/>
                  </a:moveTo>
                  <a:lnTo>
                    <a:pt x="0" y="10046"/>
                  </a:lnTo>
                  <a:lnTo>
                    <a:pt x="20427" y="0"/>
                  </a:lnTo>
                  <a:close/>
                </a:path>
              </a:pathLst>
            </a:custGeom>
            <a:solidFill>
              <a:srgbClr val="FFA4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49" name="Shape 449"/>
            <p:cNvSpPr/>
            <p:nvPr/>
          </p:nvSpPr>
          <p:spPr>
            <a:xfrm rot="10800000">
              <a:off x="6106404" y="4500140"/>
              <a:ext cx="607886" cy="643356"/>
            </a:xfrm>
            <a:custGeom>
              <a:avLst/>
              <a:gdLst/>
              <a:ahLst/>
              <a:cxnLst/>
              <a:rect l="0" t="0" r="0" b="0"/>
              <a:pathLst>
                <a:path w="20428" h="20036" extrusionOk="0">
                  <a:moveTo>
                    <a:pt x="1" y="0"/>
                  </a:moveTo>
                  <a:lnTo>
                    <a:pt x="1" y="20036"/>
                  </a:lnTo>
                  <a:lnTo>
                    <a:pt x="20427" y="10046"/>
                  </a:lnTo>
                  <a:lnTo>
                    <a:pt x="1" y="0"/>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0" name="Shape 450"/>
            <p:cNvSpPr/>
            <p:nvPr/>
          </p:nvSpPr>
          <p:spPr>
            <a:xfrm rot="10800000">
              <a:off x="8536133" y="4177563"/>
              <a:ext cx="607856" cy="643388"/>
            </a:xfrm>
            <a:custGeom>
              <a:avLst/>
              <a:gdLst/>
              <a:ahLst/>
              <a:cxnLst/>
              <a:rect l="0" t="0" r="0" b="0"/>
              <a:pathLst>
                <a:path w="20427" h="20037" extrusionOk="0">
                  <a:moveTo>
                    <a:pt x="20427" y="1"/>
                  </a:moveTo>
                  <a:lnTo>
                    <a:pt x="0" y="9991"/>
                  </a:lnTo>
                  <a:lnTo>
                    <a:pt x="20427" y="20037"/>
                  </a:lnTo>
                  <a:lnTo>
                    <a:pt x="20427" y="1"/>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1" name="Shape 451"/>
            <p:cNvSpPr/>
            <p:nvPr/>
          </p:nvSpPr>
          <p:spPr>
            <a:xfrm rot="10800000">
              <a:off x="7929943" y="3856784"/>
              <a:ext cx="606220" cy="643388"/>
            </a:xfrm>
            <a:custGeom>
              <a:avLst/>
              <a:gdLst/>
              <a:ahLst/>
              <a:cxnLst/>
              <a:rect l="0" t="0" r="0" b="0"/>
              <a:pathLst>
                <a:path w="20372" h="20037" extrusionOk="0">
                  <a:moveTo>
                    <a:pt x="20372" y="1"/>
                  </a:moveTo>
                  <a:lnTo>
                    <a:pt x="1" y="10047"/>
                  </a:lnTo>
                  <a:lnTo>
                    <a:pt x="20372" y="20037"/>
                  </a:lnTo>
                  <a:lnTo>
                    <a:pt x="20372" y="1"/>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2" name="Shape 452"/>
            <p:cNvSpPr/>
            <p:nvPr/>
          </p:nvSpPr>
          <p:spPr>
            <a:xfrm rot="10800000">
              <a:off x="5498583" y="4499245"/>
              <a:ext cx="607856" cy="643388"/>
            </a:xfrm>
            <a:custGeom>
              <a:avLst/>
              <a:gdLst/>
              <a:ahLst/>
              <a:cxnLst/>
              <a:rect l="0" t="0" r="0" b="0"/>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3" name="Shape 453"/>
            <p:cNvSpPr/>
            <p:nvPr/>
          </p:nvSpPr>
          <p:spPr>
            <a:xfrm rot="10800000">
              <a:off x="4892393" y="4178466"/>
              <a:ext cx="606220" cy="643388"/>
            </a:xfrm>
            <a:custGeom>
              <a:avLst/>
              <a:gdLst/>
              <a:ahLst/>
              <a:cxnLst/>
              <a:rect l="0" t="0" r="0" b="0"/>
              <a:pathLst>
                <a:path w="20372" h="20037" extrusionOk="0">
                  <a:moveTo>
                    <a:pt x="20372" y="1"/>
                  </a:moveTo>
                  <a:lnTo>
                    <a:pt x="1" y="10047"/>
                  </a:lnTo>
                  <a:lnTo>
                    <a:pt x="20372" y="20037"/>
                  </a:lnTo>
                  <a:lnTo>
                    <a:pt x="20372" y="1"/>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4" name="Shape 454"/>
            <p:cNvSpPr/>
            <p:nvPr/>
          </p:nvSpPr>
          <p:spPr>
            <a:xfrm rot="10800000">
              <a:off x="7321266" y="4183926"/>
              <a:ext cx="607886" cy="643388"/>
            </a:xfrm>
            <a:custGeom>
              <a:avLst/>
              <a:gdLst/>
              <a:ahLst/>
              <a:cxnLst/>
              <a:rect l="0" t="0" r="0" b="0"/>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5" name="Shape 455"/>
            <p:cNvSpPr/>
            <p:nvPr/>
          </p:nvSpPr>
          <p:spPr>
            <a:xfrm rot="10800000">
              <a:off x="8536133" y="4820919"/>
              <a:ext cx="607856" cy="322577"/>
            </a:xfrm>
            <a:custGeom>
              <a:avLst/>
              <a:gdLst/>
              <a:ahLst/>
              <a:cxnLst/>
              <a:rect l="0" t="0" r="0" b="0"/>
              <a:pathLst>
                <a:path w="20427" h="10046" extrusionOk="0">
                  <a:moveTo>
                    <a:pt x="0"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6" name="Shape 456"/>
            <p:cNvSpPr/>
            <p:nvPr/>
          </p:nvSpPr>
          <p:spPr>
            <a:xfrm rot="10800000">
              <a:off x="7929943" y="4500140"/>
              <a:ext cx="606220" cy="643356"/>
            </a:xfrm>
            <a:custGeom>
              <a:avLst/>
              <a:gdLst/>
              <a:ahLst/>
              <a:cxnLst/>
              <a:rect l="0" t="0" r="0" b="0"/>
              <a:pathLst>
                <a:path w="20372" h="20036" extrusionOk="0">
                  <a:moveTo>
                    <a:pt x="20372" y="0"/>
                  </a:moveTo>
                  <a:lnTo>
                    <a:pt x="1" y="10046"/>
                  </a:lnTo>
                  <a:lnTo>
                    <a:pt x="20372" y="20036"/>
                  </a:lnTo>
                  <a:lnTo>
                    <a:pt x="20372" y="0"/>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7" name="Shape 457"/>
            <p:cNvSpPr/>
            <p:nvPr/>
          </p:nvSpPr>
          <p:spPr>
            <a:xfrm rot="10800000">
              <a:off x="7322087" y="4820919"/>
              <a:ext cx="607886" cy="322577"/>
            </a:xfrm>
            <a:custGeom>
              <a:avLst/>
              <a:gdLst/>
              <a:ahLst/>
              <a:cxnLst/>
              <a:rect l="0" t="0" r="0" b="0"/>
              <a:pathLst>
                <a:path w="20428" h="10046" extrusionOk="0">
                  <a:moveTo>
                    <a:pt x="1" y="0"/>
                  </a:moveTo>
                  <a:lnTo>
                    <a:pt x="20427" y="10046"/>
                  </a:lnTo>
                  <a:lnTo>
                    <a:pt x="20427" y="0"/>
                  </a:lnTo>
                  <a:close/>
                </a:path>
              </a:pathLst>
            </a:custGeom>
            <a:solidFill>
              <a:srgbClr val="E8062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8" name="Shape 458"/>
            <p:cNvSpPr/>
            <p:nvPr/>
          </p:nvSpPr>
          <p:spPr>
            <a:xfrm rot="10800000">
              <a:off x="4284531" y="4820919"/>
              <a:ext cx="607856" cy="322577"/>
            </a:xfrm>
            <a:custGeom>
              <a:avLst/>
              <a:gdLst/>
              <a:ahLst/>
              <a:cxnLst/>
              <a:rect l="0" t="0" r="0" b="0"/>
              <a:pathLst>
                <a:path w="20427" h="10046" extrusionOk="0">
                  <a:moveTo>
                    <a:pt x="0" y="0"/>
                  </a:moveTo>
                  <a:lnTo>
                    <a:pt x="0"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9" name="Shape 459"/>
            <p:cNvSpPr/>
            <p:nvPr/>
          </p:nvSpPr>
          <p:spPr>
            <a:xfrm rot="10800000">
              <a:off x="4892387" y="4820919"/>
              <a:ext cx="607856" cy="322577"/>
            </a:xfrm>
            <a:custGeom>
              <a:avLst/>
              <a:gdLst/>
              <a:ahLst/>
              <a:cxnLst/>
              <a:rect l="0" t="0" r="0" b="0"/>
              <a:pathLst>
                <a:path w="20427" h="10046" extrusionOk="0">
                  <a:moveTo>
                    <a:pt x="0" y="0"/>
                  </a:moveTo>
                  <a:lnTo>
                    <a:pt x="20427" y="10046"/>
                  </a:lnTo>
                  <a:lnTo>
                    <a:pt x="20427" y="0"/>
                  </a:lnTo>
                  <a:close/>
                </a:path>
              </a:pathLst>
            </a:custGeom>
            <a:solidFill>
              <a:srgbClr val="F64646">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60" name="Shape 460"/>
            <p:cNvSpPr/>
            <p:nvPr/>
          </p:nvSpPr>
          <p:spPr>
            <a:xfrm rot="10800000">
              <a:off x="5500214" y="4820919"/>
              <a:ext cx="606220" cy="322577"/>
            </a:xfrm>
            <a:custGeom>
              <a:avLst/>
              <a:gdLst/>
              <a:ahLst/>
              <a:cxnLst/>
              <a:rect l="0" t="0" r="0" b="0"/>
              <a:pathLst>
                <a:path w="20372" h="10046" extrusionOk="0">
                  <a:moveTo>
                    <a:pt x="0" y="0"/>
                  </a:moveTo>
                  <a:lnTo>
                    <a:pt x="0" y="10046"/>
                  </a:lnTo>
                  <a:lnTo>
                    <a:pt x="20371" y="0"/>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61" name="Shape 461"/>
            <p:cNvSpPr/>
            <p:nvPr/>
          </p:nvSpPr>
          <p:spPr>
            <a:xfrm rot="10800000">
              <a:off x="6106404" y="4820919"/>
              <a:ext cx="607886" cy="322577"/>
            </a:xfrm>
            <a:custGeom>
              <a:avLst/>
              <a:gdLst/>
              <a:ahLst/>
              <a:cxnLst/>
              <a:rect l="0" t="0" r="0" b="0"/>
              <a:pathLst>
                <a:path w="20428" h="10046" extrusionOk="0">
                  <a:moveTo>
                    <a:pt x="1" y="0"/>
                  </a:moveTo>
                  <a:lnTo>
                    <a:pt x="20427" y="10046"/>
                  </a:lnTo>
                  <a:lnTo>
                    <a:pt x="20427" y="0"/>
                  </a:lnTo>
                  <a:close/>
                </a:path>
              </a:pathLst>
            </a:custGeom>
            <a:solidFill>
              <a:srgbClr val="A61C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62" name="Shape 462"/>
            <p:cNvSpPr/>
            <p:nvPr/>
          </p:nvSpPr>
          <p:spPr>
            <a:xfrm rot="10800000" flipH="1">
              <a:off x="6713429" y="4183926"/>
              <a:ext cx="607886" cy="643388"/>
            </a:xfrm>
            <a:custGeom>
              <a:avLst/>
              <a:gdLst/>
              <a:ahLst/>
              <a:cxnLst/>
              <a:rect l="0" t="0" r="0" b="0"/>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63" name="Shape 463"/>
            <p:cNvSpPr/>
            <p:nvPr/>
          </p:nvSpPr>
          <p:spPr>
            <a:xfrm rot="10800000">
              <a:off x="4283712" y="4500126"/>
              <a:ext cx="607886" cy="643388"/>
            </a:xfrm>
            <a:custGeom>
              <a:avLst/>
              <a:gdLst/>
              <a:ahLst/>
              <a:cxnLst/>
              <a:rect l="0" t="0" r="0" b="0"/>
              <a:pathLst>
                <a:path w="20428" h="20037" extrusionOk="0">
                  <a:moveTo>
                    <a:pt x="20427" y="1"/>
                  </a:moveTo>
                  <a:lnTo>
                    <a:pt x="1" y="9991"/>
                  </a:lnTo>
                  <a:lnTo>
                    <a:pt x="20427" y="20036"/>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grpSp>
      <p:sp>
        <p:nvSpPr>
          <p:cNvPr id="464" name="Shape 464"/>
          <p:cNvSpPr txBox="1">
            <a:spLocks noGrp="1"/>
          </p:cNvSpPr>
          <p:nvPr>
            <p:ph type="body" idx="1"/>
          </p:nvPr>
        </p:nvSpPr>
        <p:spPr>
          <a:xfrm>
            <a:off x="457200" y="4101500"/>
            <a:ext cx="3539700" cy="519600"/>
          </a:xfrm>
          <a:prstGeom prst="rect">
            <a:avLst/>
          </a:prstGeom>
        </p:spPr>
        <p:txBody>
          <a:bodyPr spcFirstLastPara="1" wrap="square" lIns="91425" tIns="91425" rIns="91425" bIns="91425" anchor="t" anchorCtr="0"/>
          <a:lstStyle>
            <a:lvl1pPr marL="457189" lvl="0" indent="-228594">
              <a:spcBef>
                <a:spcPts val="360"/>
              </a:spcBef>
              <a:spcAft>
                <a:spcPts val="0"/>
              </a:spcAft>
              <a:buSzPts val="1600"/>
              <a:buNone/>
              <a:defRPr sz="1600"/>
            </a:lvl1pPr>
          </a:lstStyle>
          <a:p>
            <a:endParaRPr/>
          </a:p>
        </p:txBody>
      </p:sp>
      <p:sp>
        <p:nvSpPr>
          <p:cNvPr id="465" name="Shape 46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grpSp>
        <p:nvGrpSpPr>
          <p:cNvPr id="466" name="Shape 466"/>
          <p:cNvGrpSpPr/>
          <p:nvPr/>
        </p:nvGrpSpPr>
        <p:grpSpPr>
          <a:xfrm>
            <a:off x="892" y="-10"/>
            <a:ext cx="5467280" cy="1287607"/>
            <a:chOff x="892" y="-11"/>
            <a:chExt cx="5467280" cy="1287607"/>
          </a:xfrm>
        </p:grpSpPr>
        <p:sp>
          <p:nvSpPr>
            <p:cNvPr id="467" name="Shape 467"/>
            <p:cNvSpPr/>
            <p:nvPr/>
          </p:nvSpPr>
          <p:spPr>
            <a:xfrm>
              <a:off x="892" y="643313"/>
              <a:ext cx="607856" cy="643388"/>
            </a:xfrm>
            <a:custGeom>
              <a:avLst/>
              <a:gdLst/>
              <a:ahLst/>
              <a:cxnLst/>
              <a:rect l="0" t="0" r="0" b="0"/>
              <a:pathLst>
                <a:path w="20427" h="20037" extrusionOk="0">
                  <a:moveTo>
                    <a:pt x="0" y="1"/>
                  </a:moveTo>
                  <a:lnTo>
                    <a:pt x="0" y="20037"/>
                  </a:lnTo>
                  <a:lnTo>
                    <a:pt x="20427"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68" name="Shape 468"/>
            <p:cNvSpPr/>
            <p:nvPr/>
          </p:nvSpPr>
          <p:spPr>
            <a:xfrm>
              <a:off x="608719" y="322534"/>
              <a:ext cx="606220" cy="643388"/>
            </a:xfrm>
            <a:custGeom>
              <a:avLst/>
              <a:gdLst/>
              <a:ahLst/>
              <a:cxnLst/>
              <a:rect l="0" t="0" r="0" b="0"/>
              <a:pathLst>
                <a:path w="20372" h="20037" extrusionOk="0">
                  <a:moveTo>
                    <a:pt x="1" y="1"/>
                  </a:moveTo>
                  <a:lnTo>
                    <a:pt x="1" y="20037"/>
                  </a:lnTo>
                  <a:lnTo>
                    <a:pt x="20372" y="9991"/>
                  </a:lnTo>
                  <a:lnTo>
                    <a:pt x="1" y="1"/>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69" name="Shape 469"/>
            <p:cNvSpPr/>
            <p:nvPr/>
          </p:nvSpPr>
          <p:spPr>
            <a:xfrm>
              <a:off x="3646269" y="852"/>
              <a:ext cx="606220" cy="643388"/>
            </a:xfrm>
            <a:custGeom>
              <a:avLst/>
              <a:gdLst/>
              <a:ahLst/>
              <a:cxnLst/>
              <a:rect l="0" t="0" r="0" b="0"/>
              <a:pathLst>
                <a:path w="20372" h="20037" extrusionOk="0">
                  <a:moveTo>
                    <a:pt x="1" y="1"/>
                  </a:moveTo>
                  <a:lnTo>
                    <a:pt x="1" y="20037"/>
                  </a:lnTo>
                  <a:lnTo>
                    <a:pt x="20372" y="9991"/>
                  </a:lnTo>
                  <a:lnTo>
                    <a:pt x="1" y="1"/>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0" name="Shape 470"/>
            <p:cNvSpPr/>
            <p:nvPr/>
          </p:nvSpPr>
          <p:spPr>
            <a:xfrm>
              <a:off x="1822766" y="322534"/>
              <a:ext cx="607856" cy="643388"/>
            </a:xfrm>
            <a:custGeom>
              <a:avLst/>
              <a:gdLst/>
              <a:ahLst/>
              <a:cxnLst/>
              <a:rect l="0" t="0" r="0" b="0"/>
              <a:pathLst>
                <a:path w="20427" h="20037" extrusionOk="0">
                  <a:moveTo>
                    <a:pt x="0" y="1"/>
                  </a:moveTo>
                  <a:lnTo>
                    <a:pt x="0" y="20037"/>
                  </a:lnTo>
                  <a:lnTo>
                    <a:pt x="20427" y="9991"/>
                  </a:lnTo>
                  <a:lnTo>
                    <a:pt x="0" y="1"/>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1" name="Shape 471"/>
            <p:cNvSpPr/>
            <p:nvPr/>
          </p:nvSpPr>
          <p:spPr>
            <a:xfrm>
              <a:off x="4252459" y="321631"/>
              <a:ext cx="607886" cy="643388"/>
            </a:xfrm>
            <a:custGeom>
              <a:avLst/>
              <a:gdLst/>
              <a:ahLst/>
              <a:cxnLst/>
              <a:rect l="0" t="0" r="0" b="0"/>
              <a:pathLst>
                <a:path w="20428" h="20037" extrusionOk="0">
                  <a:moveTo>
                    <a:pt x="1" y="1"/>
                  </a:moveTo>
                  <a:lnTo>
                    <a:pt x="1" y="20037"/>
                  </a:lnTo>
                  <a:lnTo>
                    <a:pt x="20427" y="10047"/>
                  </a:lnTo>
                  <a:lnTo>
                    <a:pt x="1" y="1"/>
                  </a:lnTo>
                  <a:close/>
                </a:path>
              </a:pathLst>
            </a:custGeom>
            <a:solidFill>
              <a:srgbClr val="F64646">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2" name="Shape 472"/>
            <p:cNvSpPr/>
            <p:nvPr/>
          </p:nvSpPr>
          <p:spPr>
            <a:xfrm>
              <a:off x="4860316" y="852"/>
              <a:ext cx="607856" cy="643388"/>
            </a:xfrm>
            <a:custGeom>
              <a:avLst/>
              <a:gdLst/>
              <a:ahLst/>
              <a:cxnLst/>
              <a:rect l="0" t="0" r="0" b="0"/>
              <a:pathLst>
                <a:path w="20427" h="20037" extrusionOk="0">
                  <a:moveTo>
                    <a:pt x="0" y="1"/>
                  </a:moveTo>
                  <a:lnTo>
                    <a:pt x="0" y="20037"/>
                  </a:lnTo>
                  <a:lnTo>
                    <a:pt x="20427" y="9991"/>
                  </a:lnTo>
                  <a:lnTo>
                    <a:pt x="0"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3" name="Shape 473"/>
            <p:cNvSpPr/>
            <p:nvPr/>
          </p:nvSpPr>
          <p:spPr>
            <a:xfrm>
              <a:off x="892" y="-11"/>
              <a:ext cx="607856" cy="643356"/>
            </a:xfrm>
            <a:custGeom>
              <a:avLst/>
              <a:gdLst/>
              <a:ahLst/>
              <a:cxnLst/>
              <a:rect l="0" t="0" r="0" b="0"/>
              <a:pathLst>
                <a:path w="20427" h="20036" extrusionOk="0">
                  <a:moveTo>
                    <a:pt x="0" y="0"/>
                  </a:moveTo>
                  <a:lnTo>
                    <a:pt x="0" y="20036"/>
                  </a:lnTo>
                  <a:lnTo>
                    <a:pt x="20427" y="10046"/>
                  </a:lnTo>
                  <a:lnTo>
                    <a:pt x="0" y="0"/>
                  </a:lnTo>
                  <a:close/>
                </a:path>
              </a:pathLst>
            </a:custGeom>
            <a:solidFill>
              <a:srgbClr val="A61C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4" name="Shape 474"/>
            <p:cNvSpPr/>
            <p:nvPr/>
          </p:nvSpPr>
          <p:spPr>
            <a:xfrm>
              <a:off x="608719" y="-11"/>
              <a:ext cx="606220" cy="322577"/>
            </a:xfrm>
            <a:custGeom>
              <a:avLst/>
              <a:gdLst/>
              <a:ahLst/>
              <a:cxnLst/>
              <a:rect l="0" t="0" r="0" b="0"/>
              <a:pathLst>
                <a:path w="20372" h="10046" extrusionOk="0">
                  <a:moveTo>
                    <a:pt x="1" y="0"/>
                  </a:moveTo>
                  <a:lnTo>
                    <a:pt x="1" y="10046"/>
                  </a:lnTo>
                  <a:lnTo>
                    <a:pt x="20372" y="0"/>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5" name="Shape 475"/>
            <p:cNvSpPr/>
            <p:nvPr/>
          </p:nvSpPr>
          <p:spPr>
            <a:xfrm>
              <a:off x="1214909" y="-11"/>
              <a:ext cx="607886" cy="643356"/>
            </a:xfrm>
            <a:custGeom>
              <a:avLst/>
              <a:gdLst/>
              <a:ahLst/>
              <a:cxnLst/>
              <a:rect l="0" t="0" r="0" b="0"/>
              <a:pathLst>
                <a:path w="20428" h="20036" extrusionOk="0">
                  <a:moveTo>
                    <a:pt x="1" y="0"/>
                  </a:moveTo>
                  <a:lnTo>
                    <a:pt x="1" y="20036"/>
                  </a:lnTo>
                  <a:lnTo>
                    <a:pt x="20427" y="10046"/>
                  </a:lnTo>
                  <a:lnTo>
                    <a:pt x="1" y="0"/>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6" name="Shape 476"/>
            <p:cNvSpPr/>
            <p:nvPr/>
          </p:nvSpPr>
          <p:spPr>
            <a:xfrm>
              <a:off x="1822766" y="-11"/>
              <a:ext cx="607856" cy="322577"/>
            </a:xfrm>
            <a:custGeom>
              <a:avLst/>
              <a:gdLst/>
              <a:ahLst/>
              <a:cxnLst/>
              <a:rect l="0" t="0" r="0" b="0"/>
              <a:pathLst>
                <a:path w="20427" h="10046" extrusionOk="0">
                  <a:moveTo>
                    <a:pt x="0" y="0"/>
                  </a:moveTo>
                  <a:lnTo>
                    <a:pt x="0" y="10046"/>
                  </a:lnTo>
                  <a:lnTo>
                    <a:pt x="20427" y="0"/>
                  </a:lnTo>
                  <a:close/>
                </a:path>
              </a:pathLst>
            </a:custGeom>
            <a:solidFill>
              <a:srgbClr val="FFA4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7" name="Shape 477"/>
            <p:cNvSpPr/>
            <p:nvPr/>
          </p:nvSpPr>
          <p:spPr>
            <a:xfrm>
              <a:off x="2430592" y="-11"/>
              <a:ext cx="607886" cy="643356"/>
            </a:xfrm>
            <a:custGeom>
              <a:avLst/>
              <a:gdLst/>
              <a:ahLst/>
              <a:cxnLst/>
              <a:rect l="0" t="0" r="0" b="0"/>
              <a:pathLst>
                <a:path w="20428" h="20036" extrusionOk="0">
                  <a:moveTo>
                    <a:pt x="1" y="0"/>
                  </a:moveTo>
                  <a:lnTo>
                    <a:pt x="1" y="20036"/>
                  </a:lnTo>
                  <a:lnTo>
                    <a:pt x="20427" y="10046"/>
                  </a:lnTo>
                  <a:lnTo>
                    <a:pt x="1" y="0"/>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8" name="Shape 478"/>
            <p:cNvSpPr/>
            <p:nvPr/>
          </p:nvSpPr>
          <p:spPr>
            <a:xfrm>
              <a:off x="892" y="322534"/>
              <a:ext cx="607856" cy="643388"/>
            </a:xfrm>
            <a:custGeom>
              <a:avLst/>
              <a:gdLst/>
              <a:ahLst/>
              <a:cxnLst/>
              <a:rect l="0" t="0" r="0" b="0"/>
              <a:pathLst>
                <a:path w="20427" h="20037" extrusionOk="0">
                  <a:moveTo>
                    <a:pt x="20427" y="1"/>
                  </a:moveTo>
                  <a:lnTo>
                    <a:pt x="0" y="9991"/>
                  </a:lnTo>
                  <a:lnTo>
                    <a:pt x="20427" y="20037"/>
                  </a:lnTo>
                  <a:lnTo>
                    <a:pt x="20427" y="1"/>
                  </a:lnTo>
                  <a:close/>
                </a:path>
              </a:pathLst>
            </a:custGeom>
            <a:solidFill>
              <a:srgbClr val="E8062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9" name="Shape 479"/>
            <p:cNvSpPr/>
            <p:nvPr/>
          </p:nvSpPr>
          <p:spPr>
            <a:xfrm>
              <a:off x="608719" y="643313"/>
              <a:ext cx="606220" cy="643388"/>
            </a:xfrm>
            <a:custGeom>
              <a:avLst/>
              <a:gdLst/>
              <a:ahLst/>
              <a:cxnLst/>
              <a:rect l="0" t="0" r="0" b="0"/>
              <a:pathLst>
                <a:path w="20372" h="20037" extrusionOk="0">
                  <a:moveTo>
                    <a:pt x="20372" y="1"/>
                  </a:moveTo>
                  <a:lnTo>
                    <a:pt x="1" y="10047"/>
                  </a:lnTo>
                  <a:lnTo>
                    <a:pt x="20372" y="20037"/>
                  </a:lnTo>
                  <a:lnTo>
                    <a:pt x="20372" y="1"/>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0" name="Shape 480"/>
            <p:cNvSpPr/>
            <p:nvPr/>
          </p:nvSpPr>
          <p:spPr>
            <a:xfrm>
              <a:off x="3038442" y="852"/>
              <a:ext cx="607856" cy="643388"/>
            </a:xfrm>
            <a:custGeom>
              <a:avLst/>
              <a:gdLst/>
              <a:ahLst/>
              <a:cxnLst/>
              <a:rect l="0" t="0" r="0" b="0"/>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1" name="Shape 481"/>
            <p:cNvSpPr/>
            <p:nvPr/>
          </p:nvSpPr>
          <p:spPr>
            <a:xfrm>
              <a:off x="3646269" y="321631"/>
              <a:ext cx="606220" cy="643388"/>
            </a:xfrm>
            <a:custGeom>
              <a:avLst/>
              <a:gdLst/>
              <a:ahLst/>
              <a:cxnLst/>
              <a:rect l="0" t="0" r="0" b="0"/>
              <a:pathLst>
                <a:path w="20372" h="20037" extrusionOk="0">
                  <a:moveTo>
                    <a:pt x="20372" y="1"/>
                  </a:moveTo>
                  <a:lnTo>
                    <a:pt x="1" y="10047"/>
                  </a:lnTo>
                  <a:lnTo>
                    <a:pt x="20372" y="20037"/>
                  </a:lnTo>
                  <a:lnTo>
                    <a:pt x="20372" y="1"/>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2" name="Shape 482"/>
            <p:cNvSpPr/>
            <p:nvPr/>
          </p:nvSpPr>
          <p:spPr>
            <a:xfrm>
              <a:off x="1214909" y="322534"/>
              <a:ext cx="607886" cy="643388"/>
            </a:xfrm>
            <a:custGeom>
              <a:avLst/>
              <a:gdLst/>
              <a:ahLst/>
              <a:cxnLst/>
              <a:rect l="0" t="0" r="0" b="0"/>
              <a:pathLst>
                <a:path w="20428" h="20037" extrusionOk="0">
                  <a:moveTo>
                    <a:pt x="20427" y="1"/>
                  </a:moveTo>
                  <a:lnTo>
                    <a:pt x="1" y="9991"/>
                  </a:lnTo>
                  <a:lnTo>
                    <a:pt x="20427" y="20037"/>
                  </a:lnTo>
                  <a:lnTo>
                    <a:pt x="20427" y="1"/>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3" name="Shape 483"/>
            <p:cNvSpPr/>
            <p:nvPr/>
          </p:nvSpPr>
          <p:spPr>
            <a:xfrm>
              <a:off x="4252459" y="852"/>
              <a:ext cx="607886" cy="643388"/>
            </a:xfrm>
            <a:custGeom>
              <a:avLst/>
              <a:gdLst/>
              <a:ahLst/>
              <a:cxnLst/>
              <a:rect l="0" t="0" r="0" b="0"/>
              <a:pathLst>
                <a:path w="20428" h="20037" extrusionOk="0">
                  <a:moveTo>
                    <a:pt x="20427" y="1"/>
                  </a:moveTo>
                  <a:lnTo>
                    <a:pt x="1" y="9991"/>
                  </a:lnTo>
                  <a:lnTo>
                    <a:pt x="20427" y="20037"/>
                  </a:lnTo>
                  <a:lnTo>
                    <a:pt x="20427" y="1"/>
                  </a:lnTo>
                  <a:close/>
                </a:path>
              </a:pathLst>
            </a:custGeom>
            <a:solidFill>
              <a:srgbClr val="FFA4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4" name="Shape 484"/>
            <p:cNvSpPr/>
            <p:nvPr/>
          </p:nvSpPr>
          <p:spPr>
            <a:xfrm>
              <a:off x="4252459" y="644208"/>
              <a:ext cx="607886" cy="643388"/>
            </a:xfrm>
            <a:custGeom>
              <a:avLst/>
              <a:gdLst/>
              <a:ahLst/>
              <a:cxnLst/>
              <a:rect l="0" t="0" r="0" b="0"/>
              <a:pathLst>
                <a:path w="20428" h="20037" extrusionOk="0">
                  <a:moveTo>
                    <a:pt x="20427" y="1"/>
                  </a:moveTo>
                  <a:lnTo>
                    <a:pt x="1" y="9991"/>
                  </a:lnTo>
                  <a:lnTo>
                    <a:pt x="20427" y="20036"/>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5" name="Shape 485"/>
            <p:cNvSpPr/>
            <p:nvPr/>
          </p:nvSpPr>
          <p:spPr>
            <a:xfrm>
              <a:off x="1822755" y="643321"/>
              <a:ext cx="607886" cy="643388"/>
            </a:xfrm>
            <a:custGeom>
              <a:avLst/>
              <a:gdLst/>
              <a:ahLst/>
              <a:cxnLst/>
              <a:rect l="0" t="0" r="0" b="0"/>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6" name="Shape 486"/>
            <p:cNvSpPr/>
            <p:nvPr/>
          </p:nvSpPr>
          <p:spPr>
            <a:xfrm>
              <a:off x="892" y="-11"/>
              <a:ext cx="607856" cy="322577"/>
            </a:xfrm>
            <a:custGeom>
              <a:avLst/>
              <a:gdLst/>
              <a:ahLst/>
              <a:cxnLst/>
              <a:rect l="0" t="0" r="0" b="0"/>
              <a:pathLst>
                <a:path w="20427" h="10046" extrusionOk="0">
                  <a:moveTo>
                    <a:pt x="0"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7" name="Shape 487"/>
            <p:cNvSpPr/>
            <p:nvPr/>
          </p:nvSpPr>
          <p:spPr>
            <a:xfrm>
              <a:off x="608719" y="-11"/>
              <a:ext cx="606220" cy="643356"/>
            </a:xfrm>
            <a:custGeom>
              <a:avLst/>
              <a:gdLst/>
              <a:ahLst/>
              <a:cxnLst/>
              <a:rect l="0" t="0" r="0" b="0"/>
              <a:pathLst>
                <a:path w="20372" h="20036" extrusionOk="0">
                  <a:moveTo>
                    <a:pt x="20372" y="0"/>
                  </a:moveTo>
                  <a:lnTo>
                    <a:pt x="1" y="10046"/>
                  </a:lnTo>
                  <a:lnTo>
                    <a:pt x="20372" y="20036"/>
                  </a:lnTo>
                  <a:lnTo>
                    <a:pt x="20372" y="0"/>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8" name="Shape 488"/>
            <p:cNvSpPr/>
            <p:nvPr/>
          </p:nvSpPr>
          <p:spPr>
            <a:xfrm>
              <a:off x="1214909" y="-11"/>
              <a:ext cx="607886" cy="322577"/>
            </a:xfrm>
            <a:custGeom>
              <a:avLst/>
              <a:gdLst/>
              <a:ahLst/>
              <a:cxnLst/>
              <a:rect l="0" t="0" r="0" b="0"/>
              <a:pathLst>
                <a:path w="20428" h="10046" extrusionOk="0">
                  <a:moveTo>
                    <a:pt x="1" y="0"/>
                  </a:moveTo>
                  <a:lnTo>
                    <a:pt x="20427" y="10046"/>
                  </a:lnTo>
                  <a:lnTo>
                    <a:pt x="20427" y="0"/>
                  </a:lnTo>
                  <a:close/>
                </a:path>
              </a:pathLst>
            </a:custGeom>
            <a:solidFill>
              <a:srgbClr val="E8062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9" name="Shape 489"/>
            <p:cNvSpPr/>
            <p:nvPr/>
          </p:nvSpPr>
          <p:spPr>
            <a:xfrm>
              <a:off x="4252495" y="-11"/>
              <a:ext cx="607856" cy="322577"/>
            </a:xfrm>
            <a:custGeom>
              <a:avLst/>
              <a:gdLst/>
              <a:ahLst/>
              <a:cxnLst/>
              <a:rect l="0" t="0" r="0" b="0"/>
              <a:pathLst>
                <a:path w="20427" h="10046" extrusionOk="0">
                  <a:moveTo>
                    <a:pt x="0" y="0"/>
                  </a:moveTo>
                  <a:lnTo>
                    <a:pt x="0"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90" name="Shape 490"/>
            <p:cNvSpPr/>
            <p:nvPr/>
          </p:nvSpPr>
          <p:spPr>
            <a:xfrm>
              <a:off x="3644639" y="-11"/>
              <a:ext cx="607856" cy="322577"/>
            </a:xfrm>
            <a:custGeom>
              <a:avLst/>
              <a:gdLst/>
              <a:ahLst/>
              <a:cxnLst/>
              <a:rect l="0" t="0" r="0" b="0"/>
              <a:pathLst>
                <a:path w="20427" h="10046" extrusionOk="0">
                  <a:moveTo>
                    <a:pt x="0"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91" name="Shape 491"/>
            <p:cNvSpPr/>
            <p:nvPr/>
          </p:nvSpPr>
          <p:spPr>
            <a:xfrm>
              <a:off x="3038449" y="-11"/>
              <a:ext cx="606220" cy="322577"/>
            </a:xfrm>
            <a:custGeom>
              <a:avLst/>
              <a:gdLst/>
              <a:ahLst/>
              <a:cxnLst/>
              <a:rect l="0" t="0" r="0" b="0"/>
              <a:pathLst>
                <a:path w="20372" h="10046" extrusionOk="0">
                  <a:moveTo>
                    <a:pt x="0" y="0"/>
                  </a:moveTo>
                  <a:lnTo>
                    <a:pt x="0" y="10046"/>
                  </a:lnTo>
                  <a:lnTo>
                    <a:pt x="20371" y="0"/>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92" name="Shape 492"/>
            <p:cNvSpPr/>
            <p:nvPr/>
          </p:nvSpPr>
          <p:spPr>
            <a:xfrm>
              <a:off x="2430592" y="-11"/>
              <a:ext cx="607886" cy="322577"/>
            </a:xfrm>
            <a:custGeom>
              <a:avLst/>
              <a:gdLst/>
              <a:ahLst/>
              <a:cxnLst/>
              <a:rect l="0" t="0" r="0" b="0"/>
              <a:pathLst>
                <a:path w="20428" h="10046" extrusionOk="0">
                  <a:moveTo>
                    <a:pt x="1" y="0"/>
                  </a:moveTo>
                  <a:lnTo>
                    <a:pt x="20427" y="10046"/>
                  </a:lnTo>
                  <a:lnTo>
                    <a:pt x="20427" y="0"/>
                  </a:lnTo>
                  <a:close/>
                </a:path>
              </a:pathLst>
            </a:custGeom>
            <a:solidFill>
              <a:srgbClr val="A61C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93" name="Shape 493"/>
            <p:cNvSpPr/>
            <p:nvPr/>
          </p:nvSpPr>
          <p:spPr>
            <a:xfrm>
              <a:off x="3037603" y="321634"/>
              <a:ext cx="607856" cy="643388"/>
            </a:xfrm>
            <a:custGeom>
              <a:avLst/>
              <a:gdLst/>
              <a:ahLst/>
              <a:cxnLst/>
              <a:rect l="0" t="0" r="0" b="0"/>
              <a:pathLst>
                <a:path w="20427" h="20037" extrusionOk="0">
                  <a:moveTo>
                    <a:pt x="0" y="1"/>
                  </a:moveTo>
                  <a:lnTo>
                    <a:pt x="0" y="20037"/>
                  </a:lnTo>
                  <a:lnTo>
                    <a:pt x="20427" y="9991"/>
                  </a:lnTo>
                  <a:lnTo>
                    <a:pt x="0" y="1"/>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94" name="Shape 494"/>
            <p:cNvSpPr/>
            <p:nvPr/>
          </p:nvSpPr>
          <p:spPr>
            <a:xfrm flipH="1">
              <a:off x="2430592" y="643321"/>
              <a:ext cx="607886" cy="643388"/>
            </a:xfrm>
            <a:custGeom>
              <a:avLst/>
              <a:gdLst/>
              <a:ahLst/>
              <a:cxnLst/>
              <a:rect l="0" t="0" r="0" b="0"/>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grpSp>
    </p:spTree>
    <p:extLst>
      <p:ext uri="{BB962C8B-B14F-4D97-AF65-F5344CB8AC3E}">
        <p14:creationId xmlns:p14="http://schemas.microsoft.com/office/powerpoint/2010/main" val="3313971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CE012-5385-895F-E76D-E6C86AA3E6DB}"/>
              </a:ext>
            </a:extLst>
          </p:cNvPr>
          <p:cNvSpPr>
            <a:spLocks noGrp="1"/>
          </p:cNvSpPr>
          <p:nvPr>
            <p:ph type="ctrTitle"/>
          </p:nvPr>
        </p:nvSpPr>
        <p:spPr>
          <a:xfrm>
            <a:off x="1143000" y="841772"/>
            <a:ext cx="6858000" cy="1790700"/>
          </a:xfrm>
        </p:spPr>
        <p:txBody>
          <a:bodyPr anchor="b"/>
          <a:lstStyle>
            <a:lvl1pPr algn="ctr">
              <a:defRPr sz="4500"/>
            </a:lvl1pPr>
          </a:lstStyle>
          <a:p>
            <a:r>
              <a:rPr lang="en-GB"/>
              <a:t>Click to edit Master title style</a:t>
            </a:r>
            <a:endParaRPr lang="en-US"/>
          </a:p>
        </p:txBody>
      </p:sp>
      <p:sp>
        <p:nvSpPr>
          <p:cNvPr id="3" name="Subtitle 2">
            <a:extLst>
              <a:ext uri="{FF2B5EF4-FFF2-40B4-BE49-F238E27FC236}">
                <a16:creationId xmlns:a16="http://schemas.microsoft.com/office/drawing/2014/main" id="{23918FA9-AD17-688C-F729-D79EF7AC00F9}"/>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E0F27FE9-D1A2-3247-196C-EBE653EBE943}"/>
              </a:ext>
            </a:extLst>
          </p:cNvPr>
          <p:cNvSpPr>
            <a:spLocks noGrp="1"/>
          </p:cNvSpPr>
          <p:nvPr>
            <p:ph type="dt" sz="half" idx="10"/>
          </p:nvPr>
        </p:nvSpPr>
        <p:spPr/>
        <p:txBody>
          <a:bodyPr/>
          <a:lstStyle/>
          <a:p>
            <a:fld id="{133B239E-94CC-C84D-BC85-09EBBF7792A3}" type="datetimeFigureOut">
              <a:rPr lang="en-US" smtClean="0"/>
              <a:t>1/25/23</a:t>
            </a:fld>
            <a:endParaRPr lang="en-US"/>
          </a:p>
        </p:txBody>
      </p:sp>
      <p:sp>
        <p:nvSpPr>
          <p:cNvPr id="5" name="Footer Placeholder 4">
            <a:extLst>
              <a:ext uri="{FF2B5EF4-FFF2-40B4-BE49-F238E27FC236}">
                <a16:creationId xmlns:a16="http://schemas.microsoft.com/office/drawing/2014/main" id="{BB465CAB-3124-2B60-9B25-929A6BA543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209382-87DE-5F03-8B2A-41140C6F88A7}"/>
              </a:ext>
            </a:extLst>
          </p:cNvPr>
          <p:cNvSpPr>
            <a:spLocks noGrp="1"/>
          </p:cNvSpPr>
          <p:nvPr>
            <p:ph type="sldNum" sz="quarter" idx="12"/>
          </p:nvPr>
        </p:nvSpPr>
        <p:spPr/>
        <p:txBody>
          <a:bodyPr/>
          <a:lstStyle/>
          <a:p>
            <a:fld id="{5672CD27-D47E-E247-8BA6-658473E465FD}" type="slidenum">
              <a:rPr lang="en-US" smtClean="0"/>
              <a:t>‹#›</a:t>
            </a:fld>
            <a:endParaRPr lang="en-US"/>
          </a:p>
        </p:txBody>
      </p:sp>
    </p:spTree>
    <p:extLst>
      <p:ext uri="{BB962C8B-B14F-4D97-AF65-F5344CB8AC3E}">
        <p14:creationId xmlns:p14="http://schemas.microsoft.com/office/powerpoint/2010/main" val="2577996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969"/>
        <p:cNvGrpSpPr/>
        <p:nvPr/>
      </p:nvGrpSpPr>
      <p:grpSpPr>
        <a:xfrm>
          <a:off x="0" y="0"/>
          <a:ext cx="0" cy="0"/>
          <a:chOff x="0" y="0"/>
          <a:chExt cx="0" cy="0"/>
        </a:xfrm>
      </p:grpSpPr>
      <p:grpSp>
        <p:nvGrpSpPr>
          <p:cNvPr id="970" name="Google Shape;970;p43"/>
          <p:cNvGrpSpPr/>
          <p:nvPr/>
        </p:nvGrpSpPr>
        <p:grpSpPr>
          <a:xfrm>
            <a:off x="6714243" y="3860093"/>
            <a:ext cx="2429755" cy="1286711"/>
            <a:chOff x="6714243" y="3860093"/>
            <a:chExt cx="2429755" cy="1286711"/>
          </a:xfrm>
        </p:grpSpPr>
        <p:sp>
          <p:nvSpPr>
            <p:cNvPr id="971" name="Google Shape;971;p43"/>
            <p:cNvSpPr/>
            <p:nvPr/>
          </p:nvSpPr>
          <p:spPr>
            <a:xfrm>
              <a:off x="7929952" y="3860093"/>
              <a:ext cx="606220" cy="643388"/>
            </a:xfrm>
            <a:custGeom>
              <a:avLst/>
              <a:gdLst/>
              <a:ahLst/>
              <a:cxnLst/>
              <a:rect l="l" t="t" r="r" b="b"/>
              <a:pathLst>
                <a:path w="20372" h="20037" extrusionOk="0">
                  <a:moveTo>
                    <a:pt x="0" y="0"/>
                  </a:moveTo>
                  <a:lnTo>
                    <a:pt x="0" y="20036"/>
                  </a:lnTo>
                  <a:lnTo>
                    <a:pt x="20371" y="10046"/>
                  </a:lnTo>
                  <a:lnTo>
                    <a:pt x="0" y="0"/>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2" name="Google Shape;972;p43"/>
            <p:cNvSpPr/>
            <p:nvPr/>
          </p:nvSpPr>
          <p:spPr>
            <a:xfrm>
              <a:off x="8536142" y="4182670"/>
              <a:ext cx="607856" cy="643356"/>
            </a:xfrm>
            <a:custGeom>
              <a:avLst/>
              <a:gdLst/>
              <a:ahLst/>
              <a:cxnLst/>
              <a:rect l="l" t="t" r="r" b="b"/>
              <a:pathLst>
                <a:path w="20427" h="20036" extrusionOk="0">
                  <a:moveTo>
                    <a:pt x="0" y="0"/>
                  </a:moveTo>
                  <a:lnTo>
                    <a:pt x="0" y="20036"/>
                  </a:lnTo>
                  <a:lnTo>
                    <a:pt x="20427" y="9990"/>
                  </a:lnTo>
                  <a:lnTo>
                    <a:pt x="0"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3" name="Google Shape;973;p43"/>
            <p:cNvSpPr/>
            <p:nvPr/>
          </p:nvSpPr>
          <p:spPr>
            <a:xfrm>
              <a:off x="7322095" y="4825993"/>
              <a:ext cx="607886" cy="320811"/>
            </a:xfrm>
            <a:custGeom>
              <a:avLst/>
              <a:gdLst/>
              <a:ahLst/>
              <a:cxnLst/>
              <a:rect l="l" t="t" r="r" b="b"/>
              <a:pathLst>
                <a:path w="20428" h="9991" extrusionOk="0">
                  <a:moveTo>
                    <a:pt x="1" y="1"/>
                  </a:moveTo>
                  <a:lnTo>
                    <a:pt x="1" y="9991"/>
                  </a:lnTo>
                  <a:lnTo>
                    <a:pt x="20427" y="9991"/>
                  </a:lnTo>
                  <a:lnTo>
                    <a:pt x="1"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4" name="Google Shape;974;p43"/>
            <p:cNvSpPr/>
            <p:nvPr/>
          </p:nvSpPr>
          <p:spPr>
            <a:xfrm>
              <a:off x="7929952" y="4503448"/>
              <a:ext cx="606220" cy="643356"/>
            </a:xfrm>
            <a:custGeom>
              <a:avLst/>
              <a:gdLst/>
              <a:ahLst/>
              <a:cxnLst/>
              <a:rect l="l" t="t" r="r" b="b"/>
              <a:pathLst>
                <a:path w="20372" h="20036" extrusionOk="0">
                  <a:moveTo>
                    <a:pt x="0" y="0"/>
                  </a:moveTo>
                  <a:lnTo>
                    <a:pt x="0" y="20036"/>
                  </a:lnTo>
                  <a:lnTo>
                    <a:pt x="20371" y="10046"/>
                  </a:lnTo>
                  <a:lnTo>
                    <a:pt x="0"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5" name="Google Shape;975;p43"/>
            <p:cNvSpPr/>
            <p:nvPr/>
          </p:nvSpPr>
          <p:spPr>
            <a:xfrm>
              <a:off x="8536142" y="4825993"/>
              <a:ext cx="607856" cy="320811"/>
            </a:xfrm>
            <a:custGeom>
              <a:avLst/>
              <a:gdLst/>
              <a:ahLst/>
              <a:cxnLst/>
              <a:rect l="l" t="t" r="r" b="b"/>
              <a:pathLst>
                <a:path w="20427" h="9991" extrusionOk="0">
                  <a:moveTo>
                    <a:pt x="0" y="1"/>
                  </a:moveTo>
                  <a:lnTo>
                    <a:pt x="0" y="9991"/>
                  </a:lnTo>
                  <a:lnTo>
                    <a:pt x="20427" y="9991"/>
                  </a:lnTo>
                  <a:lnTo>
                    <a:pt x="0"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6" name="Google Shape;976;p43"/>
            <p:cNvSpPr/>
            <p:nvPr/>
          </p:nvSpPr>
          <p:spPr>
            <a:xfrm>
              <a:off x="7322095" y="3860093"/>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7" name="Google Shape;977;p43"/>
            <p:cNvSpPr/>
            <p:nvPr/>
          </p:nvSpPr>
          <p:spPr>
            <a:xfrm>
              <a:off x="8536142" y="3860093"/>
              <a:ext cx="607856" cy="643388"/>
            </a:xfrm>
            <a:custGeom>
              <a:avLst/>
              <a:gdLst/>
              <a:ahLst/>
              <a:cxnLst/>
              <a:rect l="l" t="t" r="r" b="b"/>
              <a:pathLst>
                <a:path w="20427" h="20037" extrusionOk="0">
                  <a:moveTo>
                    <a:pt x="20427" y="0"/>
                  </a:moveTo>
                  <a:lnTo>
                    <a:pt x="0"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8" name="Google Shape;978;p43"/>
            <p:cNvSpPr/>
            <p:nvPr/>
          </p:nvSpPr>
          <p:spPr>
            <a:xfrm>
              <a:off x="7929952" y="4182670"/>
              <a:ext cx="606220" cy="643356"/>
            </a:xfrm>
            <a:custGeom>
              <a:avLst/>
              <a:gdLst/>
              <a:ahLst/>
              <a:cxnLst/>
              <a:rect l="l" t="t" r="r" b="b"/>
              <a:pathLst>
                <a:path w="20372" h="20036" extrusionOk="0">
                  <a:moveTo>
                    <a:pt x="20371" y="0"/>
                  </a:moveTo>
                  <a:lnTo>
                    <a:pt x="0" y="9990"/>
                  </a:lnTo>
                  <a:lnTo>
                    <a:pt x="20371" y="20036"/>
                  </a:lnTo>
                  <a:lnTo>
                    <a:pt x="2037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9" name="Google Shape;979;p43"/>
            <p:cNvSpPr/>
            <p:nvPr/>
          </p:nvSpPr>
          <p:spPr>
            <a:xfrm>
              <a:off x="7322095" y="4503448"/>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0" name="Google Shape;980;p43"/>
            <p:cNvSpPr/>
            <p:nvPr/>
          </p:nvSpPr>
          <p:spPr>
            <a:xfrm>
              <a:off x="7929952" y="4825993"/>
              <a:ext cx="606220" cy="320811"/>
            </a:xfrm>
            <a:custGeom>
              <a:avLst/>
              <a:gdLst/>
              <a:ahLst/>
              <a:cxnLst/>
              <a:rect l="l" t="t" r="r" b="b"/>
              <a:pathLst>
                <a:path w="20372" h="9991" extrusionOk="0">
                  <a:moveTo>
                    <a:pt x="20371" y="1"/>
                  </a:moveTo>
                  <a:lnTo>
                    <a:pt x="0" y="9991"/>
                  </a:lnTo>
                  <a:lnTo>
                    <a:pt x="20371" y="9991"/>
                  </a:lnTo>
                  <a:lnTo>
                    <a:pt x="2037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1" name="Google Shape;981;p43"/>
            <p:cNvSpPr/>
            <p:nvPr/>
          </p:nvSpPr>
          <p:spPr>
            <a:xfrm>
              <a:off x="8536142" y="4503448"/>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2" name="Google Shape;982;p43"/>
            <p:cNvSpPr/>
            <p:nvPr/>
          </p:nvSpPr>
          <p:spPr>
            <a:xfrm>
              <a:off x="6714243" y="4825993"/>
              <a:ext cx="607856" cy="320811"/>
            </a:xfrm>
            <a:custGeom>
              <a:avLst/>
              <a:gdLst/>
              <a:ahLst/>
              <a:cxnLst/>
              <a:rect l="l" t="t" r="r" b="b"/>
              <a:pathLst>
                <a:path w="20427" h="9991" extrusionOk="0">
                  <a:moveTo>
                    <a:pt x="20427" y="1"/>
                  </a:moveTo>
                  <a:lnTo>
                    <a:pt x="0" y="9991"/>
                  </a:lnTo>
                  <a:lnTo>
                    <a:pt x="20427" y="9991"/>
                  </a:lnTo>
                  <a:lnTo>
                    <a:pt x="20427" y="1"/>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983" name="Google Shape;983;p43"/>
          <p:cNvGrpSpPr/>
          <p:nvPr/>
        </p:nvGrpSpPr>
        <p:grpSpPr>
          <a:xfrm>
            <a:off x="892" y="-11"/>
            <a:ext cx="3037586" cy="2252645"/>
            <a:chOff x="892" y="-11"/>
            <a:chExt cx="3037586" cy="2252645"/>
          </a:xfrm>
        </p:grpSpPr>
        <p:sp>
          <p:nvSpPr>
            <p:cNvPr id="984" name="Google Shape;984;p43"/>
            <p:cNvSpPr/>
            <p:nvPr/>
          </p:nvSpPr>
          <p:spPr>
            <a:xfrm>
              <a:off x="892" y="643313"/>
              <a:ext cx="607856" cy="643388"/>
            </a:xfrm>
            <a:custGeom>
              <a:avLst/>
              <a:gdLst/>
              <a:ahLst/>
              <a:cxnLst/>
              <a:rect l="l" t="t" r="r" b="b"/>
              <a:pathLst>
                <a:path w="20427" h="20037" extrusionOk="0">
                  <a:moveTo>
                    <a:pt x="0" y="1"/>
                  </a:moveTo>
                  <a:lnTo>
                    <a:pt x="0" y="20037"/>
                  </a:lnTo>
                  <a:lnTo>
                    <a:pt x="20427"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5" name="Google Shape;985;p43"/>
            <p:cNvSpPr/>
            <p:nvPr/>
          </p:nvSpPr>
          <p:spPr>
            <a:xfrm>
              <a:off x="608719" y="322534"/>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6" name="Google Shape;986;p43"/>
            <p:cNvSpPr/>
            <p:nvPr/>
          </p:nvSpPr>
          <p:spPr>
            <a:xfrm>
              <a:off x="608719" y="965890"/>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7" name="Google Shape;987;p43"/>
            <p:cNvSpPr/>
            <p:nvPr/>
          </p:nvSpPr>
          <p:spPr>
            <a:xfrm>
              <a:off x="1822766" y="322534"/>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8" name="Google Shape;988;p43"/>
            <p:cNvSpPr/>
            <p:nvPr/>
          </p:nvSpPr>
          <p:spPr>
            <a:xfrm>
              <a:off x="1214909" y="1286669"/>
              <a:ext cx="607886" cy="643388"/>
            </a:xfrm>
            <a:custGeom>
              <a:avLst/>
              <a:gdLst/>
              <a:ahLst/>
              <a:cxnLst/>
              <a:rect l="l" t="t" r="r" b="b"/>
              <a:pathLst>
                <a:path w="20428" h="20037" extrusionOk="0">
                  <a:moveTo>
                    <a:pt x="1" y="1"/>
                  </a:moveTo>
                  <a:lnTo>
                    <a:pt x="1" y="20037"/>
                  </a:lnTo>
                  <a:lnTo>
                    <a:pt x="20427" y="10047"/>
                  </a:lnTo>
                  <a:lnTo>
                    <a:pt x="1" y="1"/>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9" name="Google Shape;989;p43"/>
            <p:cNvSpPr/>
            <p:nvPr/>
          </p:nvSpPr>
          <p:spPr>
            <a:xfrm>
              <a:off x="1822766" y="965890"/>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0" name="Google Shape;990;p43"/>
            <p:cNvSpPr/>
            <p:nvPr/>
          </p:nvSpPr>
          <p:spPr>
            <a:xfrm>
              <a:off x="892" y="-11"/>
              <a:ext cx="607856" cy="643356"/>
            </a:xfrm>
            <a:custGeom>
              <a:avLst/>
              <a:gdLst/>
              <a:ahLst/>
              <a:cxnLst/>
              <a:rect l="l" t="t" r="r" b="b"/>
              <a:pathLst>
                <a:path w="20427" h="20036" extrusionOk="0">
                  <a:moveTo>
                    <a:pt x="0" y="0"/>
                  </a:moveTo>
                  <a:lnTo>
                    <a:pt x="0" y="20036"/>
                  </a:lnTo>
                  <a:lnTo>
                    <a:pt x="20427" y="10046"/>
                  </a:lnTo>
                  <a:lnTo>
                    <a:pt x="0"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1" name="Google Shape;991;p43"/>
            <p:cNvSpPr/>
            <p:nvPr/>
          </p:nvSpPr>
          <p:spPr>
            <a:xfrm>
              <a:off x="608719" y="-11"/>
              <a:ext cx="606220" cy="322577"/>
            </a:xfrm>
            <a:custGeom>
              <a:avLst/>
              <a:gdLst/>
              <a:ahLst/>
              <a:cxnLst/>
              <a:rect l="l" t="t" r="r" b="b"/>
              <a:pathLst>
                <a:path w="20372" h="10046" extrusionOk="0">
                  <a:moveTo>
                    <a:pt x="1" y="0"/>
                  </a:moveTo>
                  <a:lnTo>
                    <a:pt x="1" y="10046"/>
                  </a:lnTo>
                  <a:lnTo>
                    <a:pt x="20372"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2" name="Google Shape;992;p43"/>
            <p:cNvSpPr/>
            <p:nvPr/>
          </p:nvSpPr>
          <p:spPr>
            <a:xfrm>
              <a:off x="1214909" y="-11"/>
              <a:ext cx="607886" cy="643356"/>
            </a:xfrm>
            <a:custGeom>
              <a:avLst/>
              <a:gdLst/>
              <a:ahLst/>
              <a:cxnLst/>
              <a:rect l="l" t="t" r="r" b="b"/>
              <a:pathLst>
                <a:path w="20428" h="20036" extrusionOk="0">
                  <a:moveTo>
                    <a:pt x="1" y="0"/>
                  </a:moveTo>
                  <a:lnTo>
                    <a:pt x="1" y="20036"/>
                  </a:lnTo>
                  <a:lnTo>
                    <a:pt x="20427" y="10046"/>
                  </a:lnTo>
                  <a:lnTo>
                    <a:pt x="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3" name="Google Shape;993;p43"/>
            <p:cNvSpPr/>
            <p:nvPr/>
          </p:nvSpPr>
          <p:spPr>
            <a:xfrm>
              <a:off x="1822766" y="-11"/>
              <a:ext cx="607856" cy="322577"/>
            </a:xfrm>
            <a:custGeom>
              <a:avLst/>
              <a:gdLst/>
              <a:ahLst/>
              <a:cxnLst/>
              <a:rect l="l" t="t" r="r" b="b"/>
              <a:pathLst>
                <a:path w="20427" h="10046" extrusionOk="0">
                  <a:moveTo>
                    <a:pt x="0" y="0"/>
                  </a:moveTo>
                  <a:lnTo>
                    <a:pt x="0" y="10046"/>
                  </a:lnTo>
                  <a:lnTo>
                    <a:pt x="20427" y="0"/>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4" name="Google Shape;994;p43"/>
            <p:cNvSpPr/>
            <p:nvPr/>
          </p:nvSpPr>
          <p:spPr>
            <a:xfrm>
              <a:off x="2430592" y="-11"/>
              <a:ext cx="607886" cy="643356"/>
            </a:xfrm>
            <a:custGeom>
              <a:avLst/>
              <a:gdLst/>
              <a:ahLst/>
              <a:cxnLst/>
              <a:rect l="l" t="t" r="r" b="b"/>
              <a:pathLst>
                <a:path w="20428" h="20036" extrusionOk="0">
                  <a:moveTo>
                    <a:pt x="1" y="0"/>
                  </a:moveTo>
                  <a:lnTo>
                    <a:pt x="1" y="20036"/>
                  </a:lnTo>
                  <a:lnTo>
                    <a:pt x="20427" y="10046"/>
                  </a:lnTo>
                  <a:lnTo>
                    <a:pt x="1"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5" name="Google Shape;995;p43"/>
            <p:cNvSpPr/>
            <p:nvPr/>
          </p:nvSpPr>
          <p:spPr>
            <a:xfrm>
              <a:off x="892" y="322534"/>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6" name="Google Shape;996;p43"/>
            <p:cNvSpPr/>
            <p:nvPr/>
          </p:nvSpPr>
          <p:spPr>
            <a:xfrm>
              <a:off x="608719" y="643313"/>
              <a:ext cx="606220"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7" name="Google Shape;997;p43"/>
            <p:cNvSpPr/>
            <p:nvPr/>
          </p:nvSpPr>
          <p:spPr>
            <a:xfrm>
              <a:off x="892" y="965890"/>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8" name="Google Shape;998;p43"/>
            <p:cNvSpPr/>
            <p:nvPr/>
          </p:nvSpPr>
          <p:spPr>
            <a:xfrm>
              <a:off x="608719" y="1286669"/>
              <a:ext cx="606220"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9" name="Google Shape;999;p43"/>
            <p:cNvSpPr/>
            <p:nvPr/>
          </p:nvSpPr>
          <p:spPr>
            <a:xfrm>
              <a:off x="892" y="1609246"/>
              <a:ext cx="607856" cy="643388"/>
            </a:xfrm>
            <a:custGeom>
              <a:avLst/>
              <a:gdLst/>
              <a:ahLst/>
              <a:cxnLst/>
              <a:rect l="l" t="t" r="r" b="b"/>
              <a:pathLst>
                <a:path w="20427" h="20037" extrusionOk="0">
                  <a:moveTo>
                    <a:pt x="20427" y="1"/>
                  </a:moveTo>
                  <a:lnTo>
                    <a:pt x="0" y="9991"/>
                  </a:lnTo>
                  <a:lnTo>
                    <a:pt x="20427" y="20036"/>
                  </a:lnTo>
                  <a:lnTo>
                    <a:pt x="20427" y="1"/>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0" name="Google Shape;1000;p43"/>
            <p:cNvSpPr/>
            <p:nvPr/>
          </p:nvSpPr>
          <p:spPr>
            <a:xfrm>
              <a:off x="1214909"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1" name="Google Shape;1001;p43"/>
            <p:cNvSpPr/>
            <p:nvPr/>
          </p:nvSpPr>
          <p:spPr>
            <a:xfrm>
              <a:off x="1214909" y="965890"/>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2" name="Google Shape;1002;p43"/>
            <p:cNvSpPr/>
            <p:nvPr/>
          </p:nvSpPr>
          <p:spPr>
            <a:xfrm>
              <a:off x="1214909" y="1609246"/>
              <a:ext cx="607886" cy="643388"/>
            </a:xfrm>
            <a:custGeom>
              <a:avLst/>
              <a:gdLst/>
              <a:ahLst/>
              <a:cxnLst/>
              <a:rect l="l" t="t" r="r" b="b"/>
              <a:pathLst>
                <a:path w="20428" h="20037" extrusionOk="0">
                  <a:moveTo>
                    <a:pt x="20427" y="1"/>
                  </a:moveTo>
                  <a:lnTo>
                    <a:pt x="1" y="9991"/>
                  </a:lnTo>
                  <a:lnTo>
                    <a:pt x="20427" y="20036"/>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3" name="Google Shape;1003;p43"/>
            <p:cNvSpPr/>
            <p:nvPr/>
          </p:nvSpPr>
          <p:spPr>
            <a:xfrm>
              <a:off x="2430592"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4" name="Google Shape;1004;p43"/>
            <p:cNvSpPr/>
            <p:nvPr/>
          </p:nvSpPr>
          <p:spPr>
            <a:xfrm>
              <a:off x="892" y="-11"/>
              <a:ext cx="607856" cy="322577"/>
            </a:xfrm>
            <a:custGeom>
              <a:avLst/>
              <a:gdLst/>
              <a:ahLst/>
              <a:cxnLst/>
              <a:rect l="l" t="t" r="r" b="b"/>
              <a:pathLst>
                <a:path w="20427" h="10046" extrusionOk="0">
                  <a:moveTo>
                    <a:pt x="0" y="0"/>
                  </a:moveTo>
                  <a:lnTo>
                    <a:pt x="20427"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5" name="Google Shape;1005;p43"/>
            <p:cNvSpPr/>
            <p:nvPr/>
          </p:nvSpPr>
          <p:spPr>
            <a:xfrm>
              <a:off x="608719" y="-11"/>
              <a:ext cx="606220" cy="643356"/>
            </a:xfrm>
            <a:custGeom>
              <a:avLst/>
              <a:gdLst/>
              <a:ahLst/>
              <a:cxnLst/>
              <a:rect l="l" t="t" r="r" b="b"/>
              <a:pathLst>
                <a:path w="20372" h="20036" extrusionOk="0">
                  <a:moveTo>
                    <a:pt x="20372" y="0"/>
                  </a:moveTo>
                  <a:lnTo>
                    <a:pt x="1" y="10046"/>
                  </a:lnTo>
                  <a:lnTo>
                    <a:pt x="20372" y="20036"/>
                  </a:lnTo>
                  <a:lnTo>
                    <a:pt x="20372"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6" name="Google Shape;1006;p43"/>
            <p:cNvSpPr/>
            <p:nvPr/>
          </p:nvSpPr>
          <p:spPr>
            <a:xfrm>
              <a:off x="1214909" y="-11"/>
              <a:ext cx="607886" cy="322577"/>
            </a:xfrm>
            <a:custGeom>
              <a:avLst/>
              <a:gdLst/>
              <a:ahLst/>
              <a:cxnLst/>
              <a:rect l="l" t="t" r="r" b="b"/>
              <a:pathLst>
                <a:path w="20428" h="10046" extrusionOk="0">
                  <a:moveTo>
                    <a:pt x="1" y="0"/>
                  </a:moveTo>
                  <a:lnTo>
                    <a:pt x="20427" y="1004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007" name="Google Shape;1007;p43"/>
          <p:cNvSpPr txBox="1">
            <a:spLocks noGrp="1"/>
          </p:cNvSpPr>
          <p:nvPr>
            <p:ph type="title"/>
          </p:nvPr>
        </p:nvSpPr>
        <p:spPr>
          <a:xfrm>
            <a:off x="1320025" y="866525"/>
            <a:ext cx="6455700" cy="6681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a:endParaRPr/>
          </a:p>
        </p:txBody>
      </p:sp>
      <p:sp>
        <p:nvSpPr>
          <p:cNvPr id="1008" name="Google Shape;1008;p43"/>
          <p:cNvSpPr txBox="1">
            <a:spLocks noGrp="1"/>
          </p:cNvSpPr>
          <p:nvPr>
            <p:ph type="body" idx="1"/>
          </p:nvPr>
        </p:nvSpPr>
        <p:spPr>
          <a:xfrm>
            <a:off x="1320025" y="1613274"/>
            <a:ext cx="6455700" cy="2902500"/>
          </a:xfrm>
          <a:prstGeom prst="rect">
            <a:avLst/>
          </a:prstGeom>
          <a:noFill/>
          <a:ln>
            <a:noFill/>
          </a:ln>
        </p:spPr>
        <p:txBody>
          <a:bodyPr spcFirstLastPara="1" wrap="square" lIns="91425" tIns="91425" rIns="91425" bIns="91425" anchor="t" anchorCtr="0">
            <a:noAutofit/>
          </a:bodyPr>
          <a:lstStyle>
            <a:lvl1pPr marL="457200" lvl="0" indent="-368300" algn="l">
              <a:lnSpc>
                <a:spcPct val="100000"/>
              </a:lnSpc>
              <a:spcBef>
                <a:spcPts val="600"/>
              </a:spcBef>
              <a:spcAft>
                <a:spcPts val="0"/>
              </a:spcAft>
              <a:buSzPts val="2200"/>
              <a:buChar char="◂"/>
              <a:defRPr/>
            </a:lvl1pPr>
            <a:lvl2pPr marL="914400" lvl="1" indent="-368300" algn="l">
              <a:lnSpc>
                <a:spcPct val="100000"/>
              </a:lnSpc>
              <a:spcBef>
                <a:spcPts val="0"/>
              </a:spcBef>
              <a:spcAft>
                <a:spcPts val="0"/>
              </a:spcAft>
              <a:buSzPts val="2200"/>
              <a:buChar char="◂"/>
              <a:defRPr/>
            </a:lvl2pPr>
            <a:lvl3pPr marL="1371600" lvl="2" indent="-368300" algn="l">
              <a:lnSpc>
                <a:spcPct val="100000"/>
              </a:lnSpc>
              <a:spcBef>
                <a:spcPts val="0"/>
              </a:spcBef>
              <a:spcAft>
                <a:spcPts val="0"/>
              </a:spcAft>
              <a:buSzPts val="2200"/>
              <a:buChar char="◂"/>
              <a:defRPr/>
            </a:lvl3pPr>
            <a:lvl4pPr marL="1828800" lvl="3" indent="-368300" algn="l">
              <a:lnSpc>
                <a:spcPct val="100000"/>
              </a:lnSpc>
              <a:spcBef>
                <a:spcPts val="0"/>
              </a:spcBef>
              <a:spcAft>
                <a:spcPts val="0"/>
              </a:spcAft>
              <a:buSzPts val="2200"/>
              <a:buChar char="◂"/>
              <a:defRPr/>
            </a:lvl4pPr>
            <a:lvl5pPr marL="2286000" lvl="4" indent="-368300" algn="l">
              <a:lnSpc>
                <a:spcPct val="100000"/>
              </a:lnSpc>
              <a:spcBef>
                <a:spcPts val="0"/>
              </a:spcBef>
              <a:spcAft>
                <a:spcPts val="0"/>
              </a:spcAft>
              <a:buSzPts val="2200"/>
              <a:buChar char="○"/>
              <a:defRPr/>
            </a:lvl5pPr>
            <a:lvl6pPr marL="2743200" lvl="5" indent="-368300" algn="l">
              <a:lnSpc>
                <a:spcPct val="100000"/>
              </a:lnSpc>
              <a:spcBef>
                <a:spcPts val="0"/>
              </a:spcBef>
              <a:spcAft>
                <a:spcPts val="0"/>
              </a:spcAft>
              <a:buSzPts val="2200"/>
              <a:buChar char="■"/>
              <a:defRPr/>
            </a:lvl6pPr>
            <a:lvl7pPr marL="3200400" lvl="6" indent="-368300" algn="l">
              <a:lnSpc>
                <a:spcPct val="100000"/>
              </a:lnSpc>
              <a:spcBef>
                <a:spcPts val="0"/>
              </a:spcBef>
              <a:spcAft>
                <a:spcPts val="0"/>
              </a:spcAft>
              <a:buSzPts val="2200"/>
              <a:buChar char="●"/>
              <a:defRPr/>
            </a:lvl7pPr>
            <a:lvl8pPr marL="3657600" lvl="7" indent="-368300" algn="l">
              <a:lnSpc>
                <a:spcPct val="100000"/>
              </a:lnSpc>
              <a:spcBef>
                <a:spcPts val="0"/>
              </a:spcBef>
              <a:spcAft>
                <a:spcPts val="0"/>
              </a:spcAft>
              <a:buSzPts val="2200"/>
              <a:buChar char="○"/>
              <a:defRPr/>
            </a:lvl8pPr>
            <a:lvl9pPr marL="4114800" lvl="8" indent="-368300" algn="l">
              <a:lnSpc>
                <a:spcPct val="100000"/>
              </a:lnSpc>
              <a:spcBef>
                <a:spcPts val="0"/>
              </a:spcBef>
              <a:spcAft>
                <a:spcPts val="0"/>
              </a:spcAft>
              <a:buSzPts val="2200"/>
              <a:buChar char="■"/>
              <a:defRPr/>
            </a:lvl9pPr>
          </a:lstStyle>
          <a:p>
            <a:endParaRPr/>
          </a:p>
        </p:txBody>
      </p:sp>
      <p:sp>
        <p:nvSpPr>
          <p:cNvPr id="1009" name="Google Shape;1009;p4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091723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lateral pattern 1">
  <p:cSld name="Blank lateral pattern 1">
    <p:spTree>
      <p:nvGrpSpPr>
        <p:cNvPr id="1" name="Shape 1010"/>
        <p:cNvGrpSpPr/>
        <p:nvPr/>
      </p:nvGrpSpPr>
      <p:grpSpPr>
        <a:xfrm>
          <a:off x="0" y="0"/>
          <a:ext cx="0" cy="0"/>
          <a:chOff x="0" y="0"/>
          <a:chExt cx="0" cy="0"/>
        </a:xfrm>
      </p:grpSpPr>
      <p:grpSp>
        <p:nvGrpSpPr>
          <p:cNvPr id="1011" name="Google Shape;1011;p49"/>
          <p:cNvGrpSpPr/>
          <p:nvPr/>
        </p:nvGrpSpPr>
        <p:grpSpPr>
          <a:xfrm>
            <a:off x="6109812" y="-11"/>
            <a:ext cx="3037586" cy="5146815"/>
            <a:chOff x="6109812" y="-11"/>
            <a:chExt cx="3037586" cy="5146815"/>
          </a:xfrm>
        </p:grpSpPr>
        <p:sp>
          <p:nvSpPr>
            <p:cNvPr id="1012" name="Google Shape;1012;p49"/>
            <p:cNvSpPr/>
            <p:nvPr/>
          </p:nvSpPr>
          <p:spPr>
            <a:xfrm>
              <a:off x="7324645" y="3539314"/>
              <a:ext cx="607886" cy="643388"/>
            </a:xfrm>
            <a:custGeom>
              <a:avLst/>
              <a:gdLst/>
              <a:ahLst/>
              <a:cxnLst/>
              <a:rect l="l" t="t" r="r" b="b"/>
              <a:pathLst>
                <a:path w="20428" h="20037" extrusionOk="0">
                  <a:moveTo>
                    <a:pt x="1" y="0"/>
                  </a:moveTo>
                  <a:lnTo>
                    <a:pt x="1" y="20036"/>
                  </a:lnTo>
                  <a:lnTo>
                    <a:pt x="20427" y="9990"/>
                  </a:lnTo>
                  <a:lnTo>
                    <a:pt x="1"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3" name="Google Shape;1013;p49"/>
            <p:cNvSpPr/>
            <p:nvPr/>
          </p:nvSpPr>
          <p:spPr>
            <a:xfrm>
              <a:off x="7324645" y="4182670"/>
              <a:ext cx="607886" cy="643356"/>
            </a:xfrm>
            <a:custGeom>
              <a:avLst/>
              <a:gdLst/>
              <a:ahLst/>
              <a:cxnLst/>
              <a:rect l="l" t="t" r="r" b="b"/>
              <a:pathLst>
                <a:path w="20428" h="20036" extrusionOk="0">
                  <a:moveTo>
                    <a:pt x="1" y="0"/>
                  </a:moveTo>
                  <a:lnTo>
                    <a:pt x="1" y="20036"/>
                  </a:lnTo>
                  <a:lnTo>
                    <a:pt x="20427" y="9990"/>
                  </a:lnTo>
                  <a:lnTo>
                    <a:pt x="1"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4" name="Google Shape;1014;p49"/>
            <p:cNvSpPr/>
            <p:nvPr/>
          </p:nvSpPr>
          <p:spPr>
            <a:xfrm>
              <a:off x="7932502" y="643313"/>
              <a:ext cx="606220" cy="643388"/>
            </a:xfrm>
            <a:custGeom>
              <a:avLst/>
              <a:gdLst/>
              <a:ahLst/>
              <a:cxnLst/>
              <a:rect l="l" t="t" r="r" b="b"/>
              <a:pathLst>
                <a:path w="20372" h="20037" extrusionOk="0">
                  <a:moveTo>
                    <a:pt x="0" y="1"/>
                  </a:moveTo>
                  <a:lnTo>
                    <a:pt x="0" y="20037"/>
                  </a:lnTo>
                  <a:lnTo>
                    <a:pt x="20371"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5" name="Google Shape;1015;p49"/>
            <p:cNvSpPr/>
            <p:nvPr/>
          </p:nvSpPr>
          <p:spPr>
            <a:xfrm>
              <a:off x="8538692" y="322534"/>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6" name="Google Shape;1016;p49"/>
            <p:cNvSpPr/>
            <p:nvPr/>
          </p:nvSpPr>
          <p:spPr>
            <a:xfrm>
              <a:off x="7932502" y="1286669"/>
              <a:ext cx="606220" cy="643388"/>
            </a:xfrm>
            <a:custGeom>
              <a:avLst/>
              <a:gdLst/>
              <a:ahLst/>
              <a:cxnLst/>
              <a:rect l="l" t="t" r="r" b="b"/>
              <a:pathLst>
                <a:path w="20372" h="20037" extrusionOk="0">
                  <a:moveTo>
                    <a:pt x="0" y="1"/>
                  </a:moveTo>
                  <a:lnTo>
                    <a:pt x="0" y="20037"/>
                  </a:lnTo>
                  <a:lnTo>
                    <a:pt x="20371" y="10047"/>
                  </a:lnTo>
                  <a:lnTo>
                    <a:pt x="0" y="1"/>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7" name="Google Shape;1017;p49"/>
            <p:cNvSpPr/>
            <p:nvPr/>
          </p:nvSpPr>
          <p:spPr>
            <a:xfrm>
              <a:off x="7932502" y="3216737"/>
              <a:ext cx="606220" cy="643388"/>
            </a:xfrm>
            <a:custGeom>
              <a:avLst/>
              <a:gdLst/>
              <a:ahLst/>
              <a:cxnLst/>
              <a:rect l="l" t="t" r="r" b="b"/>
              <a:pathLst>
                <a:path w="20372" h="20037" extrusionOk="0">
                  <a:moveTo>
                    <a:pt x="0" y="0"/>
                  </a:moveTo>
                  <a:lnTo>
                    <a:pt x="0" y="20036"/>
                  </a:lnTo>
                  <a:lnTo>
                    <a:pt x="20371"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8" name="Google Shape;1018;p49"/>
            <p:cNvSpPr/>
            <p:nvPr/>
          </p:nvSpPr>
          <p:spPr>
            <a:xfrm>
              <a:off x="8538692" y="3539314"/>
              <a:ext cx="607856" cy="643388"/>
            </a:xfrm>
            <a:custGeom>
              <a:avLst/>
              <a:gdLst/>
              <a:ahLst/>
              <a:cxnLst/>
              <a:rect l="l" t="t" r="r" b="b"/>
              <a:pathLst>
                <a:path w="20427" h="20037" extrusionOk="0">
                  <a:moveTo>
                    <a:pt x="0" y="0"/>
                  </a:moveTo>
                  <a:lnTo>
                    <a:pt x="0" y="20036"/>
                  </a:lnTo>
                  <a:lnTo>
                    <a:pt x="20427" y="9990"/>
                  </a:lnTo>
                  <a:lnTo>
                    <a:pt x="0"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9" name="Google Shape;1019;p49"/>
            <p:cNvSpPr/>
            <p:nvPr/>
          </p:nvSpPr>
          <p:spPr>
            <a:xfrm>
              <a:off x="7932502" y="-11"/>
              <a:ext cx="606220" cy="643356"/>
            </a:xfrm>
            <a:custGeom>
              <a:avLst/>
              <a:gdLst/>
              <a:ahLst/>
              <a:cxnLst/>
              <a:rect l="l" t="t" r="r" b="b"/>
              <a:pathLst>
                <a:path w="20372" h="20036" extrusionOk="0">
                  <a:moveTo>
                    <a:pt x="0" y="0"/>
                  </a:moveTo>
                  <a:lnTo>
                    <a:pt x="0" y="20036"/>
                  </a:lnTo>
                  <a:lnTo>
                    <a:pt x="20371" y="10046"/>
                  </a:lnTo>
                  <a:lnTo>
                    <a:pt x="0" y="0"/>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0" name="Google Shape;1020;p49"/>
            <p:cNvSpPr/>
            <p:nvPr/>
          </p:nvSpPr>
          <p:spPr>
            <a:xfrm>
              <a:off x="8538692" y="-11"/>
              <a:ext cx="607856" cy="322577"/>
            </a:xfrm>
            <a:custGeom>
              <a:avLst/>
              <a:gdLst/>
              <a:ahLst/>
              <a:cxnLst/>
              <a:rect l="l" t="t" r="r" b="b"/>
              <a:pathLst>
                <a:path w="20427" h="10046" extrusionOk="0">
                  <a:moveTo>
                    <a:pt x="0" y="0"/>
                  </a:moveTo>
                  <a:lnTo>
                    <a:pt x="0" y="10046"/>
                  </a:lnTo>
                  <a:lnTo>
                    <a:pt x="20427"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1" name="Google Shape;1021;p49"/>
            <p:cNvSpPr/>
            <p:nvPr/>
          </p:nvSpPr>
          <p:spPr>
            <a:xfrm>
              <a:off x="7324645" y="3216737"/>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2" name="Google Shape;1022;p49"/>
            <p:cNvSpPr/>
            <p:nvPr/>
          </p:nvSpPr>
          <p:spPr>
            <a:xfrm>
              <a:off x="6716818" y="3539314"/>
              <a:ext cx="607856" cy="643388"/>
            </a:xfrm>
            <a:custGeom>
              <a:avLst/>
              <a:gdLst/>
              <a:ahLst/>
              <a:cxnLst/>
              <a:rect l="l" t="t" r="r" b="b"/>
              <a:pathLst>
                <a:path w="20427" h="20037" extrusionOk="0">
                  <a:moveTo>
                    <a:pt x="20427" y="0"/>
                  </a:moveTo>
                  <a:lnTo>
                    <a:pt x="0" y="9990"/>
                  </a:lnTo>
                  <a:lnTo>
                    <a:pt x="20427" y="20036"/>
                  </a:lnTo>
                  <a:lnTo>
                    <a:pt x="20427" y="0"/>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3" name="Google Shape;1023;p49"/>
            <p:cNvSpPr/>
            <p:nvPr/>
          </p:nvSpPr>
          <p:spPr>
            <a:xfrm>
              <a:off x="7932502" y="322534"/>
              <a:ext cx="606220" cy="643388"/>
            </a:xfrm>
            <a:custGeom>
              <a:avLst/>
              <a:gdLst/>
              <a:ahLst/>
              <a:cxnLst/>
              <a:rect l="l" t="t" r="r" b="b"/>
              <a:pathLst>
                <a:path w="20372" h="20037" extrusionOk="0">
                  <a:moveTo>
                    <a:pt x="20371" y="1"/>
                  </a:moveTo>
                  <a:lnTo>
                    <a:pt x="0" y="9991"/>
                  </a:lnTo>
                  <a:lnTo>
                    <a:pt x="20371" y="20037"/>
                  </a:lnTo>
                  <a:lnTo>
                    <a:pt x="20371" y="1"/>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4" name="Google Shape;1024;p49"/>
            <p:cNvSpPr/>
            <p:nvPr/>
          </p:nvSpPr>
          <p:spPr>
            <a:xfrm>
              <a:off x="7932502" y="965890"/>
              <a:ext cx="606220" cy="643388"/>
            </a:xfrm>
            <a:custGeom>
              <a:avLst/>
              <a:gdLst/>
              <a:ahLst/>
              <a:cxnLst/>
              <a:rect l="l" t="t" r="r" b="b"/>
              <a:pathLst>
                <a:path w="20372" h="20037" extrusionOk="0">
                  <a:moveTo>
                    <a:pt x="20371" y="1"/>
                  </a:moveTo>
                  <a:lnTo>
                    <a:pt x="0" y="9991"/>
                  </a:lnTo>
                  <a:lnTo>
                    <a:pt x="20371" y="20037"/>
                  </a:lnTo>
                  <a:lnTo>
                    <a:pt x="20371" y="1"/>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5" name="Google Shape;1025;p49"/>
            <p:cNvSpPr/>
            <p:nvPr/>
          </p:nvSpPr>
          <p:spPr>
            <a:xfrm>
              <a:off x="7932502" y="2895958"/>
              <a:ext cx="606220" cy="643388"/>
            </a:xfrm>
            <a:custGeom>
              <a:avLst/>
              <a:gdLst/>
              <a:ahLst/>
              <a:cxnLst/>
              <a:rect l="l" t="t" r="r" b="b"/>
              <a:pathLst>
                <a:path w="20372" h="20037" extrusionOk="0">
                  <a:moveTo>
                    <a:pt x="20371" y="0"/>
                  </a:moveTo>
                  <a:lnTo>
                    <a:pt x="0" y="9990"/>
                  </a:lnTo>
                  <a:lnTo>
                    <a:pt x="20371" y="20036"/>
                  </a:lnTo>
                  <a:lnTo>
                    <a:pt x="20371" y="0"/>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6" name="Google Shape;1026;p49"/>
            <p:cNvSpPr/>
            <p:nvPr/>
          </p:nvSpPr>
          <p:spPr>
            <a:xfrm>
              <a:off x="7932492" y="3538418"/>
              <a:ext cx="607856" cy="643388"/>
            </a:xfrm>
            <a:custGeom>
              <a:avLst/>
              <a:gdLst/>
              <a:ahLst/>
              <a:cxnLst/>
              <a:rect l="l" t="t" r="r" b="b"/>
              <a:pathLst>
                <a:path w="20427" h="20037" extrusionOk="0">
                  <a:moveTo>
                    <a:pt x="20427" y="0"/>
                  </a:moveTo>
                  <a:lnTo>
                    <a:pt x="0"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7" name="Google Shape;1027;p49"/>
            <p:cNvSpPr/>
            <p:nvPr/>
          </p:nvSpPr>
          <p:spPr>
            <a:xfrm>
              <a:off x="6716818" y="-11"/>
              <a:ext cx="607856" cy="322577"/>
            </a:xfrm>
            <a:custGeom>
              <a:avLst/>
              <a:gdLst/>
              <a:ahLst/>
              <a:cxnLst/>
              <a:rect l="l" t="t" r="r" b="b"/>
              <a:pathLst>
                <a:path w="20427" h="10046" extrusionOk="0">
                  <a:moveTo>
                    <a:pt x="0" y="0"/>
                  </a:moveTo>
                  <a:lnTo>
                    <a:pt x="20427"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8" name="Google Shape;1028;p49"/>
            <p:cNvSpPr/>
            <p:nvPr/>
          </p:nvSpPr>
          <p:spPr>
            <a:xfrm>
              <a:off x="6716818" y="4825993"/>
              <a:ext cx="607856" cy="320811"/>
            </a:xfrm>
            <a:custGeom>
              <a:avLst/>
              <a:gdLst/>
              <a:ahLst/>
              <a:cxnLst/>
              <a:rect l="l" t="t" r="r" b="b"/>
              <a:pathLst>
                <a:path w="20427" h="9991" extrusionOk="0">
                  <a:moveTo>
                    <a:pt x="20427" y="1"/>
                  </a:moveTo>
                  <a:lnTo>
                    <a:pt x="0" y="9991"/>
                  </a:lnTo>
                  <a:lnTo>
                    <a:pt x="20427" y="9991"/>
                  </a:lnTo>
                  <a:lnTo>
                    <a:pt x="20427" y="1"/>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9" name="Google Shape;1029;p49"/>
            <p:cNvSpPr/>
            <p:nvPr/>
          </p:nvSpPr>
          <p:spPr>
            <a:xfrm>
              <a:off x="7324645" y="4503448"/>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0" name="Google Shape;1030;p49"/>
            <p:cNvSpPr/>
            <p:nvPr/>
          </p:nvSpPr>
          <p:spPr>
            <a:xfrm>
              <a:off x="8538692" y="-11"/>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1" name="Google Shape;1031;p49"/>
            <p:cNvSpPr/>
            <p:nvPr/>
          </p:nvSpPr>
          <p:spPr>
            <a:xfrm>
              <a:off x="8538692" y="4503448"/>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2" name="Google Shape;1032;p49"/>
            <p:cNvSpPr/>
            <p:nvPr/>
          </p:nvSpPr>
          <p:spPr>
            <a:xfrm>
              <a:off x="7324658" y="322534"/>
              <a:ext cx="607886" cy="643388"/>
            </a:xfrm>
            <a:custGeom>
              <a:avLst/>
              <a:gdLst/>
              <a:ahLst/>
              <a:cxnLst/>
              <a:rect l="l" t="t" r="r" b="b"/>
              <a:pathLst>
                <a:path w="20428" h="20037" extrusionOk="0">
                  <a:moveTo>
                    <a:pt x="1" y="1"/>
                  </a:moveTo>
                  <a:lnTo>
                    <a:pt x="1" y="20037"/>
                  </a:lnTo>
                  <a:lnTo>
                    <a:pt x="20427" y="9991"/>
                  </a:lnTo>
                  <a:lnTo>
                    <a:pt x="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3" name="Google Shape;1033;p49"/>
            <p:cNvSpPr/>
            <p:nvPr/>
          </p:nvSpPr>
          <p:spPr>
            <a:xfrm>
              <a:off x="7324658" y="965890"/>
              <a:ext cx="607886" cy="643388"/>
            </a:xfrm>
            <a:custGeom>
              <a:avLst/>
              <a:gdLst/>
              <a:ahLst/>
              <a:cxnLst/>
              <a:rect l="l" t="t" r="r" b="b"/>
              <a:pathLst>
                <a:path w="20428" h="20037" extrusionOk="0">
                  <a:moveTo>
                    <a:pt x="1" y="1"/>
                  </a:moveTo>
                  <a:lnTo>
                    <a:pt x="1" y="20037"/>
                  </a:lnTo>
                  <a:lnTo>
                    <a:pt x="20427" y="9991"/>
                  </a:lnTo>
                  <a:lnTo>
                    <a:pt x="1"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4" name="Google Shape;1034;p49"/>
            <p:cNvSpPr/>
            <p:nvPr/>
          </p:nvSpPr>
          <p:spPr>
            <a:xfrm>
              <a:off x="6716831" y="965890"/>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5" name="Google Shape;1035;p49"/>
            <p:cNvSpPr/>
            <p:nvPr/>
          </p:nvSpPr>
          <p:spPr>
            <a:xfrm>
              <a:off x="7324658" y="1286669"/>
              <a:ext cx="607886" cy="643388"/>
            </a:xfrm>
            <a:custGeom>
              <a:avLst/>
              <a:gdLst/>
              <a:ahLst/>
              <a:cxnLst/>
              <a:rect l="l" t="t" r="r" b="b"/>
              <a:pathLst>
                <a:path w="20428" h="20037" extrusionOk="0">
                  <a:moveTo>
                    <a:pt x="20427" y="1"/>
                  </a:moveTo>
                  <a:lnTo>
                    <a:pt x="1" y="10047"/>
                  </a:lnTo>
                  <a:lnTo>
                    <a:pt x="20427" y="20037"/>
                  </a:lnTo>
                  <a:lnTo>
                    <a:pt x="20427"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6" name="Google Shape;1036;p49"/>
            <p:cNvSpPr/>
            <p:nvPr/>
          </p:nvSpPr>
          <p:spPr>
            <a:xfrm>
              <a:off x="7324658" y="-11"/>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7" name="Google Shape;1037;p49"/>
            <p:cNvSpPr/>
            <p:nvPr/>
          </p:nvSpPr>
          <p:spPr>
            <a:xfrm>
              <a:off x="8538692" y="4825993"/>
              <a:ext cx="607856" cy="320811"/>
            </a:xfrm>
            <a:custGeom>
              <a:avLst/>
              <a:gdLst/>
              <a:ahLst/>
              <a:cxnLst/>
              <a:rect l="l" t="t" r="r" b="b"/>
              <a:pathLst>
                <a:path w="20427" h="9991" extrusionOk="0">
                  <a:moveTo>
                    <a:pt x="0" y="1"/>
                  </a:moveTo>
                  <a:lnTo>
                    <a:pt x="0" y="9991"/>
                  </a:lnTo>
                  <a:lnTo>
                    <a:pt x="20427" y="9991"/>
                  </a:lnTo>
                  <a:lnTo>
                    <a:pt x="0" y="1"/>
                  </a:lnTo>
                  <a:close/>
                </a:path>
              </a:pathLst>
            </a:cu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8" name="Google Shape;1038;p49"/>
            <p:cNvSpPr/>
            <p:nvPr/>
          </p:nvSpPr>
          <p:spPr>
            <a:xfrm>
              <a:off x="6717668" y="1930025"/>
              <a:ext cx="607856" cy="643388"/>
            </a:xfrm>
            <a:custGeom>
              <a:avLst/>
              <a:gdLst/>
              <a:ahLst/>
              <a:cxnLst/>
              <a:rect l="l" t="t" r="r" b="b"/>
              <a:pathLst>
                <a:path w="20427" h="20037" extrusionOk="0">
                  <a:moveTo>
                    <a:pt x="0" y="1"/>
                  </a:moveTo>
                  <a:lnTo>
                    <a:pt x="0" y="20037"/>
                  </a:lnTo>
                  <a:lnTo>
                    <a:pt x="20427" y="10046"/>
                  </a:lnTo>
                  <a:lnTo>
                    <a:pt x="0"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9" name="Google Shape;1039;p49"/>
            <p:cNvSpPr/>
            <p:nvPr/>
          </p:nvSpPr>
          <p:spPr>
            <a:xfrm>
              <a:off x="7325495" y="2252602"/>
              <a:ext cx="607886" cy="643388"/>
            </a:xfrm>
            <a:custGeom>
              <a:avLst/>
              <a:gdLst/>
              <a:ahLst/>
              <a:cxnLst/>
              <a:rect l="l" t="t" r="r" b="b"/>
              <a:pathLst>
                <a:path w="20428" h="20037" extrusionOk="0">
                  <a:moveTo>
                    <a:pt x="1" y="0"/>
                  </a:moveTo>
                  <a:lnTo>
                    <a:pt x="1" y="20036"/>
                  </a:lnTo>
                  <a:lnTo>
                    <a:pt x="20427" y="9991"/>
                  </a:lnTo>
                  <a:lnTo>
                    <a:pt x="1"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0" name="Google Shape;1040;p49"/>
            <p:cNvSpPr/>
            <p:nvPr/>
          </p:nvSpPr>
          <p:spPr>
            <a:xfrm>
              <a:off x="6717668" y="3216737"/>
              <a:ext cx="607856" cy="643388"/>
            </a:xfrm>
            <a:custGeom>
              <a:avLst/>
              <a:gdLst/>
              <a:ahLst/>
              <a:cxnLst/>
              <a:rect l="l" t="t" r="r" b="b"/>
              <a:pathLst>
                <a:path w="20427" h="20037" extrusionOk="0">
                  <a:moveTo>
                    <a:pt x="0" y="0"/>
                  </a:moveTo>
                  <a:lnTo>
                    <a:pt x="0" y="20036"/>
                  </a:lnTo>
                  <a:lnTo>
                    <a:pt x="20427"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1" name="Google Shape;1041;p49"/>
            <p:cNvSpPr/>
            <p:nvPr/>
          </p:nvSpPr>
          <p:spPr>
            <a:xfrm>
              <a:off x="7933352" y="1930025"/>
              <a:ext cx="606220" cy="643388"/>
            </a:xfrm>
            <a:custGeom>
              <a:avLst/>
              <a:gdLst/>
              <a:ahLst/>
              <a:cxnLst/>
              <a:rect l="l" t="t" r="r" b="b"/>
              <a:pathLst>
                <a:path w="20372" h="20037" extrusionOk="0">
                  <a:moveTo>
                    <a:pt x="0" y="1"/>
                  </a:moveTo>
                  <a:lnTo>
                    <a:pt x="0" y="20037"/>
                  </a:lnTo>
                  <a:lnTo>
                    <a:pt x="20371" y="10046"/>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2" name="Google Shape;1042;p49"/>
            <p:cNvSpPr/>
            <p:nvPr/>
          </p:nvSpPr>
          <p:spPr>
            <a:xfrm>
              <a:off x="7933352" y="2573381"/>
              <a:ext cx="606220" cy="643388"/>
            </a:xfrm>
            <a:custGeom>
              <a:avLst/>
              <a:gdLst/>
              <a:ahLst/>
              <a:cxnLst/>
              <a:rect l="l" t="t" r="r" b="b"/>
              <a:pathLst>
                <a:path w="20372" h="20037" extrusionOk="0">
                  <a:moveTo>
                    <a:pt x="0" y="1"/>
                  </a:moveTo>
                  <a:lnTo>
                    <a:pt x="0" y="20036"/>
                  </a:lnTo>
                  <a:lnTo>
                    <a:pt x="20371" y="10046"/>
                  </a:lnTo>
                  <a:lnTo>
                    <a:pt x="0"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3" name="Google Shape;1043;p49"/>
            <p:cNvSpPr/>
            <p:nvPr/>
          </p:nvSpPr>
          <p:spPr>
            <a:xfrm>
              <a:off x="8539542" y="1608802"/>
              <a:ext cx="607856" cy="643388"/>
            </a:xfrm>
            <a:custGeom>
              <a:avLst/>
              <a:gdLst/>
              <a:ahLst/>
              <a:cxnLst/>
              <a:rect l="l" t="t" r="r" b="b"/>
              <a:pathLst>
                <a:path w="20427" h="20037" extrusionOk="0">
                  <a:moveTo>
                    <a:pt x="0" y="0"/>
                  </a:moveTo>
                  <a:lnTo>
                    <a:pt x="0" y="20036"/>
                  </a:lnTo>
                  <a:lnTo>
                    <a:pt x="20427" y="9991"/>
                  </a:lnTo>
                  <a:lnTo>
                    <a:pt x="0" y="0"/>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4" name="Google Shape;1044;p49"/>
            <p:cNvSpPr/>
            <p:nvPr/>
          </p:nvSpPr>
          <p:spPr>
            <a:xfrm>
              <a:off x="6109812" y="3216737"/>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5" name="Google Shape;1045;p49"/>
            <p:cNvSpPr/>
            <p:nvPr/>
          </p:nvSpPr>
          <p:spPr>
            <a:xfrm>
              <a:off x="6717668" y="1609246"/>
              <a:ext cx="607856" cy="643388"/>
            </a:xfrm>
            <a:custGeom>
              <a:avLst/>
              <a:gdLst/>
              <a:ahLst/>
              <a:cxnLst/>
              <a:rect l="l" t="t" r="r" b="b"/>
              <a:pathLst>
                <a:path w="20427" h="20037" extrusionOk="0">
                  <a:moveTo>
                    <a:pt x="20427" y="1"/>
                  </a:moveTo>
                  <a:lnTo>
                    <a:pt x="0" y="9991"/>
                  </a:lnTo>
                  <a:lnTo>
                    <a:pt x="20427" y="20036"/>
                  </a:lnTo>
                  <a:lnTo>
                    <a:pt x="20427"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6" name="Google Shape;1046;p49"/>
            <p:cNvSpPr/>
            <p:nvPr/>
          </p:nvSpPr>
          <p:spPr>
            <a:xfrm>
              <a:off x="7325495" y="1930025"/>
              <a:ext cx="607886" cy="643388"/>
            </a:xfrm>
            <a:custGeom>
              <a:avLst/>
              <a:gdLst/>
              <a:ahLst/>
              <a:cxnLst/>
              <a:rect l="l" t="t" r="r" b="b"/>
              <a:pathLst>
                <a:path w="20428" h="20037" extrusionOk="0">
                  <a:moveTo>
                    <a:pt x="20427" y="1"/>
                  </a:moveTo>
                  <a:lnTo>
                    <a:pt x="1" y="10046"/>
                  </a:lnTo>
                  <a:lnTo>
                    <a:pt x="20427" y="20037"/>
                  </a:lnTo>
                  <a:lnTo>
                    <a:pt x="20427" y="1"/>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047" name="Google Shape;1047;p49"/>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42562448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F64646"/>
        </a:solidFill>
        <a:effectLst/>
      </p:bgPr>
    </p:bg>
    <p:spTree>
      <p:nvGrpSpPr>
        <p:cNvPr id="1" name="Shape 1048"/>
        <p:cNvGrpSpPr/>
        <p:nvPr/>
      </p:nvGrpSpPr>
      <p:grpSpPr>
        <a:xfrm>
          <a:off x="0" y="0"/>
          <a:ext cx="0" cy="0"/>
          <a:chOff x="0" y="0"/>
          <a:chExt cx="0" cy="0"/>
        </a:xfrm>
      </p:grpSpPr>
      <p:grpSp>
        <p:nvGrpSpPr>
          <p:cNvPr id="1049" name="Google Shape;1049;p34"/>
          <p:cNvGrpSpPr/>
          <p:nvPr/>
        </p:nvGrpSpPr>
        <p:grpSpPr>
          <a:xfrm>
            <a:off x="-6" y="-11"/>
            <a:ext cx="2429759" cy="1609289"/>
            <a:chOff x="608719" y="-11"/>
            <a:chExt cx="2429759" cy="1609289"/>
          </a:xfrm>
        </p:grpSpPr>
        <p:sp>
          <p:nvSpPr>
            <p:cNvPr id="1050" name="Google Shape;1050;p34"/>
            <p:cNvSpPr/>
            <p:nvPr/>
          </p:nvSpPr>
          <p:spPr>
            <a:xfrm>
              <a:off x="608719" y="322534"/>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FFFFFF">
                <a:alpha val="5058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1" name="Google Shape;1051;p34"/>
            <p:cNvSpPr/>
            <p:nvPr/>
          </p:nvSpPr>
          <p:spPr>
            <a:xfrm>
              <a:off x="608719" y="965890"/>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2" name="Google Shape;1052;p34"/>
            <p:cNvSpPr/>
            <p:nvPr/>
          </p:nvSpPr>
          <p:spPr>
            <a:xfrm>
              <a:off x="1822766" y="322534"/>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A4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3" name="Google Shape;1053;p34"/>
            <p:cNvSpPr/>
            <p:nvPr/>
          </p:nvSpPr>
          <p:spPr>
            <a:xfrm>
              <a:off x="1822766" y="965890"/>
              <a:ext cx="607856" cy="643388"/>
            </a:xfrm>
            <a:custGeom>
              <a:avLst/>
              <a:gdLst/>
              <a:ahLst/>
              <a:cxnLst/>
              <a:rect l="l" t="t" r="r" b="b"/>
              <a:pathLst>
                <a:path w="20427" h="20037" extrusionOk="0">
                  <a:moveTo>
                    <a:pt x="0" y="1"/>
                  </a:moveTo>
                  <a:lnTo>
                    <a:pt x="0" y="20037"/>
                  </a:lnTo>
                  <a:lnTo>
                    <a:pt x="20427" y="9991"/>
                  </a:lnTo>
                  <a:lnTo>
                    <a:pt x="0" y="1"/>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4" name="Google Shape;1054;p34"/>
            <p:cNvSpPr/>
            <p:nvPr/>
          </p:nvSpPr>
          <p:spPr>
            <a:xfrm>
              <a:off x="1214909" y="-11"/>
              <a:ext cx="607886" cy="643356"/>
            </a:xfrm>
            <a:custGeom>
              <a:avLst/>
              <a:gdLst/>
              <a:ahLst/>
              <a:cxnLst/>
              <a:rect l="l" t="t" r="r" b="b"/>
              <a:pathLst>
                <a:path w="20428" h="20036" extrusionOk="0">
                  <a:moveTo>
                    <a:pt x="1" y="0"/>
                  </a:moveTo>
                  <a:lnTo>
                    <a:pt x="1" y="20036"/>
                  </a:lnTo>
                  <a:lnTo>
                    <a:pt x="20427" y="10046"/>
                  </a:lnTo>
                  <a:lnTo>
                    <a:pt x="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5" name="Google Shape;1055;p34"/>
            <p:cNvSpPr/>
            <p:nvPr/>
          </p:nvSpPr>
          <p:spPr>
            <a:xfrm>
              <a:off x="1822766" y="-11"/>
              <a:ext cx="607856" cy="322577"/>
            </a:xfrm>
            <a:custGeom>
              <a:avLst/>
              <a:gdLst/>
              <a:ahLst/>
              <a:cxnLst/>
              <a:rect l="l" t="t" r="r" b="b"/>
              <a:pathLst>
                <a:path w="20427" h="10046" extrusionOk="0">
                  <a:moveTo>
                    <a:pt x="0" y="0"/>
                  </a:moveTo>
                  <a:lnTo>
                    <a:pt x="0" y="10046"/>
                  </a:lnTo>
                  <a:lnTo>
                    <a:pt x="20427" y="0"/>
                  </a:lnTo>
                  <a:close/>
                </a:path>
              </a:pathLst>
            </a:custGeom>
            <a:solidFill>
              <a:srgbClr val="FFA4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6" name="Google Shape;1056;p34"/>
            <p:cNvSpPr/>
            <p:nvPr/>
          </p:nvSpPr>
          <p:spPr>
            <a:xfrm>
              <a:off x="608719" y="643313"/>
              <a:ext cx="606220"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7" name="Google Shape;1057;p34"/>
            <p:cNvSpPr/>
            <p:nvPr/>
          </p:nvSpPr>
          <p:spPr>
            <a:xfrm>
              <a:off x="1214909"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alpha val="2196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8" name="Google Shape;1058;p34"/>
            <p:cNvSpPr/>
            <p:nvPr/>
          </p:nvSpPr>
          <p:spPr>
            <a:xfrm>
              <a:off x="1214909" y="965890"/>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C8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9" name="Google Shape;1059;p34"/>
            <p:cNvSpPr/>
            <p:nvPr/>
          </p:nvSpPr>
          <p:spPr>
            <a:xfrm>
              <a:off x="2430592"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0" name="Google Shape;1060;p34"/>
            <p:cNvSpPr/>
            <p:nvPr/>
          </p:nvSpPr>
          <p:spPr>
            <a:xfrm>
              <a:off x="608719" y="-11"/>
              <a:ext cx="606220" cy="643356"/>
            </a:xfrm>
            <a:custGeom>
              <a:avLst/>
              <a:gdLst/>
              <a:ahLst/>
              <a:cxnLst/>
              <a:rect l="l" t="t" r="r" b="b"/>
              <a:pathLst>
                <a:path w="20372" h="20036" extrusionOk="0">
                  <a:moveTo>
                    <a:pt x="20372" y="0"/>
                  </a:moveTo>
                  <a:lnTo>
                    <a:pt x="1" y="10046"/>
                  </a:lnTo>
                  <a:lnTo>
                    <a:pt x="20372" y="20036"/>
                  </a:lnTo>
                  <a:lnTo>
                    <a:pt x="20372"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1" name="Google Shape;1061;p34"/>
            <p:cNvSpPr/>
            <p:nvPr/>
          </p:nvSpPr>
          <p:spPr>
            <a:xfrm>
              <a:off x="1214909" y="-11"/>
              <a:ext cx="607886" cy="322577"/>
            </a:xfrm>
            <a:custGeom>
              <a:avLst/>
              <a:gdLst/>
              <a:ahLst/>
              <a:cxnLst/>
              <a:rect l="l" t="t" r="r" b="b"/>
              <a:pathLst>
                <a:path w="20428" h="10046" extrusionOk="0">
                  <a:moveTo>
                    <a:pt x="1"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062" name="Google Shape;1062;p34"/>
          <p:cNvSpPr txBox="1">
            <a:spLocks noGrp="1"/>
          </p:cNvSpPr>
          <p:nvPr>
            <p:ph type="ctrTitle"/>
          </p:nvPr>
        </p:nvSpPr>
        <p:spPr>
          <a:xfrm>
            <a:off x="685800" y="1991825"/>
            <a:ext cx="5265000" cy="1159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rgbClr val="FFFFFF"/>
              </a:buClr>
              <a:buSzPts val="4000"/>
              <a:buNone/>
              <a:defRPr sz="4000">
                <a:solidFill>
                  <a:srgbClr val="FFFFFF"/>
                </a:solidFill>
              </a:defRPr>
            </a:lvl1pPr>
            <a:lvl2pPr lvl="1" algn="l">
              <a:lnSpc>
                <a:spcPct val="100000"/>
              </a:lnSpc>
              <a:spcBef>
                <a:spcPts val="0"/>
              </a:spcBef>
              <a:spcAft>
                <a:spcPts val="0"/>
              </a:spcAft>
              <a:buClr>
                <a:srgbClr val="FFFFFF"/>
              </a:buClr>
              <a:buSzPts val="4000"/>
              <a:buNone/>
              <a:defRPr sz="4000">
                <a:solidFill>
                  <a:srgbClr val="FFFFFF"/>
                </a:solidFill>
              </a:defRPr>
            </a:lvl2pPr>
            <a:lvl3pPr lvl="2" algn="l">
              <a:lnSpc>
                <a:spcPct val="100000"/>
              </a:lnSpc>
              <a:spcBef>
                <a:spcPts val="0"/>
              </a:spcBef>
              <a:spcAft>
                <a:spcPts val="0"/>
              </a:spcAft>
              <a:buClr>
                <a:srgbClr val="FFFFFF"/>
              </a:buClr>
              <a:buSzPts val="4000"/>
              <a:buNone/>
              <a:defRPr sz="4000">
                <a:solidFill>
                  <a:srgbClr val="FFFFFF"/>
                </a:solidFill>
              </a:defRPr>
            </a:lvl3pPr>
            <a:lvl4pPr lvl="3" algn="l">
              <a:lnSpc>
                <a:spcPct val="100000"/>
              </a:lnSpc>
              <a:spcBef>
                <a:spcPts val="0"/>
              </a:spcBef>
              <a:spcAft>
                <a:spcPts val="0"/>
              </a:spcAft>
              <a:buClr>
                <a:srgbClr val="FFFFFF"/>
              </a:buClr>
              <a:buSzPts val="4000"/>
              <a:buNone/>
              <a:defRPr sz="4000">
                <a:solidFill>
                  <a:srgbClr val="FFFFFF"/>
                </a:solidFill>
              </a:defRPr>
            </a:lvl4pPr>
            <a:lvl5pPr lvl="4" algn="l">
              <a:lnSpc>
                <a:spcPct val="100000"/>
              </a:lnSpc>
              <a:spcBef>
                <a:spcPts val="0"/>
              </a:spcBef>
              <a:spcAft>
                <a:spcPts val="0"/>
              </a:spcAft>
              <a:buClr>
                <a:srgbClr val="FFFFFF"/>
              </a:buClr>
              <a:buSzPts val="4000"/>
              <a:buNone/>
              <a:defRPr sz="4000">
                <a:solidFill>
                  <a:srgbClr val="FFFFFF"/>
                </a:solidFill>
              </a:defRPr>
            </a:lvl5pPr>
            <a:lvl6pPr lvl="5" algn="l">
              <a:lnSpc>
                <a:spcPct val="100000"/>
              </a:lnSpc>
              <a:spcBef>
                <a:spcPts val="0"/>
              </a:spcBef>
              <a:spcAft>
                <a:spcPts val="0"/>
              </a:spcAft>
              <a:buClr>
                <a:srgbClr val="FFFFFF"/>
              </a:buClr>
              <a:buSzPts val="4000"/>
              <a:buNone/>
              <a:defRPr sz="4000">
                <a:solidFill>
                  <a:srgbClr val="FFFFFF"/>
                </a:solidFill>
              </a:defRPr>
            </a:lvl6pPr>
            <a:lvl7pPr lvl="6" algn="l">
              <a:lnSpc>
                <a:spcPct val="100000"/>
              </a:lnSpc>
              <a:spcBef>
                <a:spcPts val="0"/>
              </a:spcBef>
              <a:spcAft>
                <a:spcPts val="0"/>
              </a:spcAft>
              <a:buClr>
                <a:srgbClr val="FFFFFF"/>
              </a:buClr>
              <a:buSzPts val="4000"/>
              <a:buNone/>
              <a:defRPr sz="4000">
                <a:solidFill>
                  <a:srgbClr val="FFFFFF"/>
                </a:solidFill>
              </a:defRPr>
            </a:lvl7pPr>
            <a:lvl8pPr lvl="7" algn="l">
              <a:lnSpc>
                <a:spcPct val="100000"/>
              </a:lnSpc>
              <a:spcBef>
                <a:spcPts val="0"/>
              </a:spcBef>
              <a:spcAft>
                <a:spcPts val="0"/>
              </a:spcAft>
              <a:buClr>
                <a:srgbClr val="FFFFFF"/>
              </a:buClr>
              <a:buSzPts val="4000"/>
              <a:buNone/>
              <a:defRPr sz="4000">
                <a:solidFill>
                  <a:srgbClr val="FFFFFF"/>
                </a:solidFill>
              </a:defRPr>
            </a:lvl8pPr>
            <a:lvl9pPr lvl="8" algn="l">
              <a:lnSpc>
                <a:spcPct val="100000"/>
              </a:lnSpc>
              <a:spcBef>
                <a:spcPts val="0"/>
              </a:spcBef>
              <a:spcAft>
                <a:spcPts val="0"/>
              </a:spcAft>
              <a:buClr>
                <a:srgbClr val="FFFFFF"/>
              </a:buClr>
              <a:buSzPts val="4000"/>
              <a:buNone/>
              <a:defRPr sz="4000">
                <a:solidFill>
                  <a:srgbClr val="FFFFFF"/>
                </a:solidFill>
              </a:defRPr>
            </a:lvl9pPr>
          </a:lstStyle>
          <a:p>
            <a:endParaRPr/>
          </a:p>
        </p:txBody>
      </p:sp>
      <p:grpSp>
        <p:nvGrpSpPr>
          <p:cNvPr id="1063" name="Google Shape;1063;p34"/>
          <p:cNvGrpSpPr/>
          <p:nvPr/>
        </p:nvGrpSpPr>
        <p:grpSpPr>
          <a:xfrm>
            <a:off x="4894945" y="-11"/>
            <a:ext cx="4252453" cy="5146815"/>
            <a:chOff x="4894945" y="-11"/>
            <a:chExt cx="4252453" cy="5146815"/>
          </a:xfrm>
        </p:grpSpPr>
        <p:sp>
          <p:nvSpPr>
            <p:cNvPr id="1064" name="Google Shape;1064;p34"/>
            <p:cNvSpPr/>
            <p:nvPr/>
          </p:nvSpPr>
          <p:spPr>
            <a:xfrm>
              <a:off x="6108962" y="4182670"/>
              <a:ext cx="607886" cy="643356"/>
            </a:xfrm>
            <a:custGeom>
              <a:avLst/>
              <a:gdLst/>
              <a:ahLst/>
              <a:cxnLst/>
              <a:rect l="l" t="t" r="r" b="b"/>
              <a:pathLst>
                <a:path w="20428" h="20036" extrusionOk="0">
                  <a:moveTo>
                    <a:pt x="1" y="0"/>
                  </a:moveTo>
                  <a:lnTo>
                    <a:pt x="1" y="20036"/>
                  </a:lnTo>
                  <a:lnTo>
                    <a:pt x="20427" y="9990"/>
                  </a:lnTo>
                  <a:lnTo>
                    <a:pt x="1" y="0"/>
                  </a:lnTo>
                  <a:close/>
                </a:path>
              </a:pathLst>
            </a:custGeom>
            <a:solidFill>
              <a:srgbClr val="FFA4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5" name="Google Shape;1065;p34"/>
            <p:cNvSpPr/>
            <p:nvPr/>
          </p:nvSpPr>
          <p:spPr>
            <a:xfrm>
              <a:off x="6716818" y="3860093"/>
              <a:ext cx="607856" cy="643388"/>
            </a:xfrm>
            <a:custGeom>
              <a:avLst/>
              <a:gdLst/>
              <a:ahLst/>
              <a:cxnLst/>
              <a:rect l="l" t="t" r="r" b="b"/>
              <a:pathLst>
                <a:path w="20427" h="20037" extrusionOk="0">
                  <a:moveTo>
                    <a:pt x="0" y="0"/>
                  </a:moveTo>
                  <a:lnTo>
                    <a:pt x="0" y="20036"/>
                  </a:lnTo>
                  <a:lnTo>
                    <a:pt x="20427"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6" name="Google Shape;1066;p34"/>
            <p:cNvSpPr/>
            <p:nvPr/>
          </p:nvSpPr>
          <p:spPr>
            <a:xfrm>
              <a:off x="7324645" y="3539314"/>
              <a:ext cx="607886" cy="643388"/>
            </a:xfrm>
            <a:custGeom>
              <a:avLst/>
              <a:gdLst/>
              <a:ahLst/>
              <a:cxnLst/>
              <a:rect l="l" t="t" r="r" b="b"/>
              <a:pathLst>
                <a:path w="20428" h="20037" extrusionOk="0">
                  <a:moveTo>
                    <a:pt x="1" y="0"/>
                  </a:moveTo>
                  <a:lnTo>
                    <a:pt x="1" y="20036"/>
                  </a:lnTo>
                  <a:lnTo>
                    <a:pt x="20427" y="9990"/>
                  </a:lnTo>
                  <a:lnTo>
                    <a:pt x="1" y="0"/>
                  </a:lnTo>
                  <a:close/>
                </a:path>
              </a:pathLst>
            </a:custGeom>
            <a:solidFill>
              <a:srgbClr val="FFFFFF">
                <a:alpha val="5058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7" name="Google Shape;1067;p34"/>
            <p:cNvSpPr/>
            <p:nvPr/>
          </p:nvSpPr>
          <p:spPr>
            <a:xfrm>
              <a:off x="7324645" y="4182670"/>
              <a:ext cx="607886" cy="643356"/>
            </a:xfrm>
            <a:custGeom>
              <a:avLst/>
              <a:gdLst/>
              <a:ahLst/>
              <a:cxnLst/>
              <a:rect l="l" t="t" r="r" b="b"/>
              <a:pathLst>
                <a:path w="20428" h="20036" extrusionOk="0">
                  <a:moveTo>
                    <a:pt x="1" y="0"/>
                  </a:moveTo>
                  <a:lnTo>
                    <a:pt x="1" y="20036"/>
                  </a:lnTo>
                  <a:lnTo>
                    <a:pt x="20427" y="9990"/>
                  </a:lnTo>
                  <a:lnTo>
                    <a:pt x="1"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8" name="Google Shape;1068;p34"/>
            <p:cNvSpPr/>
            <p:nvPr/>
          </p:nvSpPr>
          <p:spPr>
            <a:xfrm>
              <a:off x="7932502" y="643313"/>
              <a:ext cx="606220" cy="643388"/>
            </a:xfrm>
            <a:custGeom>
              <a:avLst/>
              <a:gdLst/>
              <a:ahLst/>
              <a:cxnLst/>
              <a:rect l="l" t="t" r="r" b="b"/>
              <a:pathLst>
                <a:path w="20372" h="20037" extrusionOk="0">
                  <a:moveTo>
                    <a:pt x="0" y="1"/>
                  </a:moveTo>
                  <a:lnTo>
                    <a:pt x="0" y="20037"/>
                  </a:lnTo>
                  <a:lnTo>
                    <a:pt x="20371"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9" name="Google Shape;1069;p34"/>
            <p:cNvSpPr/>
            <p:nvPr/>
          </p:nvSpPr>
          <p:spPr>
            <a:xfrm>
              <a:off x="8538692" y="322534"/>
              <a:ext cx="607856" cy="643388"/>
            </a:xfrm>
            <a:custGeom>
              <a:avLst/>
              <a:gdLst/>
              <a:ahLst/>
              <a:cxnLst/>
              <a:rect l="l" t="t" r="r" b="b"/>
              <a:pathLst>
                <a:path w="20427" h="20037" extrusionOk="0">
                  <a:moveTo>
                    <a:pt x="0" y="1"/>
                  </a:moveTo>
                  <a:lnTo>
                    <a:pt x="0" y="20037"/>
                  </a:lnTo>
                  <a:lnTo>
                    <a:pt x="20427" y="9991"/>
                  </a:lnTo>
                  <a:lnTo>
                    <a:pt x="0" y="1"/>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0" name="Google Shape;1070;p34"/>
            <p:cNvSpPr/>
            <p:nvPr/>
          </p:nvSpPr>
          <p:spPr>
            <a:xfrm>
              <a:off x="7932502" y="1286669"/>
              <a:ext cx="606220" cy="643388"/>
            </a:xfrm>
            <a:custGeom>
              <a:avLst/>
              <a:gdLst/>
              <a:ahLst/>
              <a:cxnLst/>
              <a:rect l="l" t="t" r="r" b="b"/>
              <a:pathLst>
                <a:path w="20372" h="20037" extrusionOk="0">
                  <a:moveTo>
                    <a:pt x="0" y="1"/>
                  </a:moveTo>
                  <a:lnTo>
                    <a:pt x="0" y="20037"/>
                  </a:lnTo>
                  <a:lnTo>
                    <a:pt x="20371" y="10047"/>
                  </a:lnTo>
                  <a:lnTo>
                    <a:pt x="0" y="1"/>
                  </a:lnTo>
                  <a:close/>
                </a:path>
              </a:pathLst>
            </a:custGeom>
            <a:solidFill>
              <a:srgbClr val="FFC8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1" name="Google Shape;1071;p34"/>
            <p:cNvSpPr/>
            <p:nvPr/>
          </p:nvSpPr>
          <p:spPr>
            <a:xfrm>
              <a:off x="7932502" y="3216737"/>
              <a:ext cx="606220" cy="643388"/>
            </a:xfrm>
            <a:custGeom>
              <a:avLst/>
              <a:gdLst/>
              <a:ahLst/>
              <a:cxnLst/>
              <a:rect l="l" t="t" r="r" b="b"/>
              <a:pathLst>
                <a:path w="20372" h="20037" extrusionOk="0">
                  <a:moveTo>
                    <a:pt x="0" y="0"/>
                  </a:moveTo>
                  <a:lnTo>
                    <a:pt x="0" y="20036"/>
                  </a:lnTo>
                  <a:lnTo>
                    <a:pt x="20371"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2" name="Google Shape;1072;p34"/>
            <p:cNvSpPr/>
            <p:nvPr/>
          </p:nvSpPr>
          <p:spPr>
            <a:xfrm>
              <a:off x="8538692" y="3539314"/>
              <a:ext cx="607856" cy="643388"/>
            </a:xfrm>
            <a:custGeom>
              <a:avLst/>
              <a:gdLst/>
              <a:ahLst/>
              <a:cxnLst/>
              <a:rect l="l" t="t" r="r" b="b"/>
              <a:pathLst>
                <a:path w="20427" h="20037" extrusionOk="0">
                  <a:moveTo>
                    <a:pt x="0" y="0"/>
                  </a:moveTo>
                  <a:lnTo>
                    <a:pt x="0" y="20036"/>
                  </a:lnTo>
                  <a:lnTo>
                    <a:pt x="20427" y="9990"/>
                  </a:lnTo>
                  <a:lnTo>
                    <a:pt x="0"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3" name="Google Shape;1073;p34"/>
            <p:cNvSpPr/>
            <p:nvPr/>
          </p:nvSpPr>
          <p:spPr>
            <a:xfrm>
              <a:off x="6108962" y="-11"/>
              <a:ext cx="607886" cy="322577"/>
            </a:xfrm>
            <a:custGeom>
              <a:avLst/>
              <a:gdLst/>
              <a:ahLst/>
              <a:cxnLst/>
              <a:rect l="l" t="t" r="r" b="b"/>
              <a:pathLst>
                <a:path w="20428" h="10046" extrusionOk="0">
                  <a:moveTo>
                    <a:pt x="1" y="0"/>
                  </a:moveTo>
                  <a:lnTo>
                    <a:pt x="1" y="10046"/>
                  </a:lnTo>
                  <a:lnTo>
                    <a:pt x="20427"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4" name="Google Shape;1074;p34"/>
            <p:cNvSpPr/>
            <p:nvPr/>
          </p:nvSpPr>
          <p:spPr>
            <a:xfrm>
              <a:off x="6716818" y="-11"/>
              <a:ext cx="607856" cy="643356"/>
            </a:xfrm>
            <a:custGeom>
              <a:avLst/>
              <a:gdLst/>
              <a:ahLst/>
              <a:cxnLst/>
              <a:rect l="l" t="t" r="r" b="b"/>
              <a:pathLst>
                <a:path w="20427" h="20036" extrusionOk="0">
                  <a:moveTo>
                    <a:pt x="0" y="0"/>
                  </a:moveTo>
                  <a:lnTo>
                    <a:pt x="0" y="20036"/>
                  </a:lnTo>
                  <a:lnTo>
                    <a:pt x="20427" y="10046"/>
                  </a:lnTo>
                  <a:lnTo>
                    <a:pt x="0" y="0"/>
                  </a:lnTo>
                  <a:close/>
                </a:path>
              </a:pathLst>
            </a:custGeom>
            <a:solidFill>
              <a:srgbClr val="FFA4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5" name="Google Shape;1075;p34"/>
            <p:cNvSpPr/>
            <p:nvPr/>
          </p:nvSpPr>
          <p:spPr>
            <a:xfrm>
              <a:off x="7324645" y="-11"/>
              <a:ext cx="607886" cy="322577"/>
            </a:xfrm>
            <a:custGeom>
              <a:avLst/>
              <a:gdLst/>
              <a:ahLst/>
              <a:cxnLst/>
              <a:rect l="l" t="t" r="r" b="b"/>
              <a:pathLst>
                <a:path w="20428" h="10046" extrusionOk="0">
                  <a:moveTo>
                    <a:pt x="1" y="0"/>
                  </a:moveTo>
                  <a:lnTo>
                    <a:pt x="1"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6" name="Google Shape;1076;p34"/>
            <p:cNvSpPr/>
            <p:nvPr/>
          </p:nvSpPr>
          <p:spPr>
            <a:xfrm>
              <a:off x="7932502" y="-11"/>
              <a:ext cx="606220" cy="643356"/>
            </a:xfrm>
            <a:custGeom>
              <a:avLst/>
              <a:gdLst/>
              <a:ahLst/>
              <a:cxnLst/>
              <a:rect l="l" t="t" r="r" b="b"/>
              <a:pathLst>
                <a:path w="20372" h="20036" extrusionOk="0">
                  <a:moveTo>
                    <a:pt x="0" y="0"/>
                  </a:moveTo>
                  <a:lnTo>
                    <a:pt x="0" y="20036"/>
                  </a:lnTo>
                  <a:lnTo>
                    <a:pt x="20371" y="10046"/>
                  </a:lnTo>
                  <a:lnTo>
                    <a:pt x="0" y="0"/>
                  </a:lnTo>
                  <a:close/>
                </a:path>
              </a:pathLst>
            </a:custGeom>
            <a:solidFill>
              <a:srgbClr val="FFFFFF">
                <a:alpha val="2196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7" name="Google Shape;1077;p34"/>
            <p:cNvSpPr/>
            <p:nvPr/>
          </p:nvSpPr>
          <p:spPr>
            <a:xfrm>
              <a:off x="8538692" y="-11"/>
              <a:ext cx="607856" cy="322577"/>
            </a:xfrm>
            <a:custGeom>
              <a:avLst/>
              <a:gdLst/>
              <a:ahLst/>
              <a:cxnLst/>
              <a:rect l="l" t="t" r="r" b="b"/>
              <a:pathLst>
                <a:path w="20427" h="10046" extrusionOk="0">
                  <a:moveTo>
                    <a:pt x="0" y="0"/>
                  </a:moveTo>
                  <a:lnTo>
                    <a:pt x="0" y="10046"/>
                  </a:lnTo>
                  <a:lnTo>
                    <a:pt x="20427" y="0"/>
                  </a:lnTo>
                  <a:close/>
                </a:path>
              </a:pathLst>
            </a:custGeom>
            <a:solidFill>
              <a:srgbClr val="FFFFFF">
                <a:alpha val="5058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8" name="Google Shape;1078;p34"/>
            <p:cNvSpPr/>
            <p:nvPr/>
          </p:nvSpPr>
          <p:spPr>
            <a:xfrm>
              <a:off x="4894945" y="3860093"/>
              <a:ext cx="607856" cy="643388"/>
            </a:xfrm>
            <a:custGeom>
              <a:avLst/>
              <a:gdLst/>
              <a:ahLst/>
              <a:cxnLst/>
              <a:rect l="l" t="t" r="r" b="b"/>
              <a:pathLst>
                <a:path w="20427" h="20037" extrusionOk="0">
                  <a:moveTo>
                    <a:pt x="20427" y="0"/>
                  </a:moveTo>
                  <a:lnTo>
                    <a:pt x="0" y="10046"/>
                  </a:lnTo>
                  <a:lnTo>
                    <a:pt x="20427" y="20036"/>
                  </a:lnTo>
                  <a:lnTo>
                    <a:pt x="20427" y="0"/>
                  </a:lnTo>
                  <a:close/>
                </a:path>
              </a:pathLst>
            </a:custGeom>
            <a:solidFill>
              <a:srgbClr val="FFC8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9" name="Google Shape;1079;p34"/>
            <p:cNvSpPr/>
            <p:nvPr/>
          </p:nvSpPr>
          <p:spPr>
            <a:xfrm>
              <a:off x="6108962" y="3860093"/>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0" name="Google Shape;1080;p34"/>
            <p:cNvSpPr/>
            <p:nvPr/>
          </p:nvSpPr>
          <p:spPr>
            <a:xfrm>
              <a:off x="5502772" y="4182670"/>
              <a:ext cx="606220" cy="643356"/>
            </a:xfrm>
            <a:custGeom>
              <a:avLst/>
              <a:gdLst/>
              <a:ahLst/>
              <a:cxnLst/>
              <a:rect l="l" t="t" r="r" b="b"/>
              <a:pathLst>
                <a:path w="20372" h="20036" extrusionOk="0">
                  <a:moveTo>
                    <a:pt x="20372" y="0"/>
                  </a:moveTo>
                  <a:lnTo>
                    <a:pt x="1" y="9990"/>
                  </a:lnTo>
                  <a:lnTo>
                    <a:pt x="20372" y="20036"/>
                  </a:lnTo>
                  <a:lnTo>
                    <a:pt x="20372"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1" name="Google Shape;1081;p34"/>
            <p:cNvSpPr/>
            <p:nvPr/>
          </p:nvSpPr>
          <p:spPr>
            <a:xfrm>
              <a:off x="7324645" y="3216737"/>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2" name="Google Shape;1082;p34"/>
            <p:cNvSpPr/>
            <p:nvPr/>
          </p:nvSpPr>
          <p:spPr>
            <a:xfrm>
              <a:off x="6716818" y="3539314"/>
              <a:ext cx="607856" cy="643388"/>
            </a:xfrm>
            <a:custGeom>
              <a:avLst/>
              <a:gdLst/>
              <a:ahLst/>
              <a:cxnLst/>
              <a:rect l="l" t="t" r="r" b="b"/>
              <a:pathLst>
                <a:path w="20427" h="20037" extrusionOk="0">
                  <a:moveTo>
                    <a:pt x="20427" y="0"/>
                  </a:moveTo>
                  <a:lnTo>
                    <a:pt x="0" y="9990"/>
                  </a:lnTo>
                  <a:lnTo>
                    <a:pt x="20427" y="20036"/>
                  </a:lnTo>
                  <a:lnTo>
                    <a:pt x="20427" y="0"/>
                  </a:lnTo>
                  <a:close/>
                </a:path>
              </a:pathLst>
            </a:custGeom>
            <a:solidFill>
              <a:srgbClr val="FFA4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3" name="Google Shape;1083;p34"/>
            <p:cNvSpPr/>
            <p:nvPr/>
          </p:nvSpPr>
          <p:spPr>
            <a:xfrm>
              <a:off x="6716818" y="4182670"/>
              <a:ext cx="607856" cy="643356"/>
            </a:xfrm>
            <a:custGeom>
              <a:avLst/>
              <a:gdLst/>
              <a:ahLst/>
              <a:cxnLst/>
              <a:rect l="l" t="t" r="r" b="b"/>
              <a:pathLst>
                <a:path w="20427" h="20036" extrusionOk="0">
                  <a:moveTo>
                    <a:pt x="20427" y="0"/>
                  </a:moveTo>
                  <a:lnTo>
                    <a:pt x="0" y="9990"/>
                  </a:lnTo>
                  <a:lnTo>
                    <a:pt x="20427" y="20036"/>
                  </a:lnTo>
                  <a:lnTo>
                    <a:pt x="20427" y="0"/>
                  </a:lnTo>
                  <a:close/>
                </a:path>
              </a:pathLst>
            </a:custGeom>
            <a:solidFill>
              <a:srgbClr val="FFC8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4" name="Google Shape;1084;p34"/>
            <p:cNvSpPr/>
            <p:nvPr/>
          </p:nvSpPr>
          <p:spPr>
            <a:xfrm>
              <a:off x="7932502" y="322534"/>
              <a:ext cx="606220" cy="643388"/>
            </a:xfrm>
            <a:custGeom>
              <a:avLst/>
              <a:gdLst/>
              <a:ahLst/>
              <a:cxnLst/>
              <a:rect l="l" t="t" r="r" b="b"/>
              <a:pathLst>
                <a:path w="20372" h="20037" extrusionOk="0">
                  <a:moveTo>
                    <a:pt x="20371" y="1"/>
                  </a:moveTo>
                  <a:lnTo>
                    <a:pt x="0" y="9991"/>
                  </a:lnTo>
                  <a:lnTo>
                    <a:pt x="20371" y="20037"/>
                  </a:lnTo>
                  <a:lnTo>
                    <a:pt x="20371" y="1"/>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5" name="Google Shape;1085;p34"/>
            <p:cNvSpPr/>
            <p:nvPr/>
          </p:nvSpPr>
          <p:spPr>
            <a:xfrm>
              <a:off x="7932502" y="965890"/>
              <a:ext cx="606220" cy="643388"/>
            </a:xfrm>
            <a:custGeom>
              <a:avLst/>
              <a:gdLst/>
              <a:ahLst/>
              <a:cxnLst/>
              <a:rect l="l" t="t" r="r" b="b"/>
              <a:pathLst>
                <a:path w="20372" h="20037" extrusionOk="0">
                  <a:moveTo>
                    <a:pt x="20371" y="1"/>
                  </a:moveTo>
                  <a:lnTo>
                    <a:pt x="0" y="9991"/>
                  </a:lnTo>
                  <a:lnTo>
                    <a:pt x="20371" y="20037"/>
                  </a:lnTo>
                  <a:lnTo>
                    <a:pt x="20371" y="1"/>
                  </a:lnTo>
                  <a:close/>
                </a:path>
              </a:pathLst>
            </a:custGeom>
            <a:solidFill>
              <a:srgbClr val="FFA4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6" name="Google Shape;1086;p34"/>
            <p:cNvSpPr/>
            <p:nvPr/>
          </p:nvSpPr>
          <p:spPr>
            <a:xfrm>
              <a:off x="7932502" y="2895958"/>
              <a:ext cx="606220" cy="643388"/>
            </a:xfrm>
            <a:custGeom>
              <a:avLst/>
              <a:gdLst/>
              <a:ahLst/>
              <a:cxnLst/>
              <a:rect l="l" t="t" r="r" b="b"/>
              <a:pathLst>
                <a:path w="20372" h="20037" extrusionOk="0">
                  <a:moveTo>
                    <a:pt x="20371" y="0"/>
                  </a:moveTo>
                  <a:lnTo>
                    <a:pt x="0" y="9990"/>
                  </a:lnTo>
                  <a:lnTo>
                    <a:pt x="20371" y="20036"/>
                  </a:lnTo>
                  <a:lnTo>
                    <a:pt x="20371" y="0"/>
                  </a:lnTo>
                  <a:close/>
                </a:path>
              </a:pathLst>
            </a:custGeom>
            <a:solidFill>
              <a:srgbClr val="FFFFFF">
                <a:alpha val="2196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7" name="Google Shape;1087;p34"/>
            <p:cNvSpPr/>
            <p:nvPr/>
          </p:nvSpPr>
          <p:spPr>
            <a:xfrm>
              <a:off x="7932492" y="3538418"/>
              <a:ext cx="607856" cy="643388"/>
            </a:xfrm>
            <a:custGeom>
              <a:avLst/>
              <a:gdLst/>
              <a:ahLst/>
              <a:cxnLst/>
              <a:rect l="l" t="t" r="r" b="b"/>
              <a:pathLst>
                <a:path w="20427" h="20037" extrusionOk="0">
                  <a:moveTo>
                    <a:pt x="20427" y="0"/>
                  </a:moveTo>
                  <a:lnTo>
                    <a:pt x="0" y="10046"/>
                  </a:lnTo>
                  <a:lnTo>
                    <a:pt x="20427" y="20036"/>
                  </a:lnTo>
                  <a:lnTo>
                    <a:pt x="20427"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8" name="Google Shape;1088;p34"/>
            <p:cNvSpPr/>
            <p:nvPr/>
          </p:nvSpPr>
          <p:spPr>
            <a:xfrm>
              <a:off x="6108962" y="-11"/>
              <a:ext cx="607886" cy="643356"/>
            </a:xfrm>
            <a:custGeom>
              <a:avLst/>
              <a:gdLst/>
              <a:ahLst/>
              <a:cxnLst/>
              <a:rect l="l" t="t" r="r" b="b"/>
              <a:pathLst>
                <a:path w="20428" h="20036" extrusionOk="0">
                  <a:moveTo>
                    <a:pt x="20427" y="0"/>
                  </a:moveTo>
                  <a:lnTo>
                    <a:pt x="1" y="10046"/>
                  </a:lnTo>
                  <a:lnTo>
                    <a:pt x="20427" y="20036"/>
                  </a:lnTo>
                  <a:lnTo>
                    <a:pt x="20427"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9" name="Google Shape;1089;p34"/>
            <p:cNvSpPr/>
            <p:nvPr/>
          </p:nvSpPr>
          <p:spPr>
            <a:xfrm>
              <a:off x="6716818" y="-11"/>
              <a:ext cx="607856" cy="322577"/>
            </a:xfrm>
            <a:custGeom>
              <a:avLst/>
              <a:gdLst/>
              <a:ahLst/>
              <a:cxnLst/>
              <a:rect l="l" t="t" r="r" b="b"/>
              <a:pathLst>
                <a:path w="20427" h="10046" extrusionOk="0">
                  <a:moveTo>
                    <a:pt x="0" y="0"/>
                  </a:moveTo>
                  <a:lnTo>
                    <a:pt x="20427"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0" name="Google Shape;1090;p34"/>
            <p:cNvSpPr/>
            <p:nvPr/>
          </p:nvSpPr>
          <p:spPr>
            <a:xfrm>
              <a:off x="6716818" y="4825993"/>
              <a:ext cx="607856" cy="320811"/>
            </a:xfrm>
            <a:custGeom>
              <a:avLst/>
              <a:gdLst/>
              <a:ahLst/>
              <a:cxnLst/>
              <a:rect l="l" t="t" r="r" b="b"/>
              <a:pathLst>
                <a:path w="20427" h="9991" extrusionOk="0">
                  <a:moveTo>
                    <a:pt x="20427" y="1"/>
                  </a:moveTo>
                  <a:lnTo>
                    <a:pt x="0" y="9991"/>
                  </a:lnTo>
                  <a:lnTo>
                    <a:pt x="20427" y="9991"/>
                  </a:lnTo>
                  <a:lnTo>
                    <a:pt x="20427" y="1"/>
                  </a:lnTo>
                  <a:close/>
                </a:path>
              </a:pathLst>
            </a:custGeom>
            <a:solidFill>
              <a:srgbClr val="FFFFFF">
                <a:alpha val="2196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1" name="Google Shape;1091;p34"/>
            <p:cNvSpPr/>
            <p:nvPr/>
          </p:nvSpPr>
          <p:spPr>
            <a:xfrm>
              <a:off x="7324645" y="4503448"/>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2" name="Google Shape;1092;p34"/>
            <p:cNvSpPr/>
            <p:nvPr/>
          </p:nvSpPr>
          <p:spPr>
            <a:xfrm>
              <a:off x="8538692" y="-11"/>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FFC8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3" name="Google Shape;1093;p34"/>
            <p:cNvSpPr/>
            <p:nvPr/>
          </p:nvSpPr>
          <p:spPr>
            <a:xfrm>
              <a:off x="8538692" y="4503448"/>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4" name="Google Shape;1094;p34"/>
            <p:cNvSpPr/>
            <p:nvPr/>
          </p:nvSpPr>
          <p:spPr>
            <a:xfrm>
              <a:off x="7324658" y="322534"/>
              <a:ext cx="607886" cy="643388"/>
            </a:xfrm>
            <a:custGeom>
              <a:avLst/>
              <a:gdLst/>
              <a:ahLst/>
              <a:cxnLst/>
              <a:rect l="l" t="t" r="r" b="b"/>
              <a:pathLst>
                <a:path w="20428" h="20037" extrusionOk="0">
                  <a:moveTo>
                    <a:pt x="1" y="1"/>
                  </a:moveTo>
                  <a:lnTo>
                    <a:pt x="1" y="20037"/>
                  </a:lnTo>
                  <a:lnTo>
                    <a:pt x="20427" y="9991"/>
                  </a:lnTo>
                  <a:lnTo>
                    <a:pt x="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5" name="Google Shape;1095;p34"/>
            <p:cNvSpPr/>
            <p:nvPr/>
          </p:nvSpPr>
          <p:spPr>
            <a:xfrm>
              <a:off x="7324658" y="965890"/>
              <a:ext cx="607886" cy="643388"/>
            </a:xfrm>
            <a:custGeom>
              <a:avLst/>
              <a:gdLst/>
              <a:ahLst/>
              <a:cxnLst/>
              <a:rect l="l" t="t" r="r" b="b"/>
              <a:pathLst>
                <a:path w="20428" h="20037" extrusionOk="0">
                  <a:moveTo>
                    <a:pt x="1" y="1"/>
                  </a:moveTo>
                  <a:lnTo>
                    <a:pt x="1" y="20037"/>
                  </a:lnTo>
                  <a:lnTo>
                    <a:pt x="20427" y="9991"/>
                  </a:lnTo>
                  <a:lnTo>
                    <a:pt x="1"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6" name="Google Shape;1096;p34"/>
            <p:cNvSpPr/>
            <p:nvPr/>
          </p:nvSpPr>
          <p:spPr>
            <a:xfrm>
              <a:off x="6716831" y="322534"/>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FFFF">
                <a:alpha val="5058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7" name="Google Shape;1097;p34"/>
            <p:cNvSpPr/>
            <p:nvPr/>
          </p:nvSpPr>
          <p:spPr>
            <a:xfrm>
              <a:off x="6716831" y="965890"/>
              <a:ext cx="607856" cy="643388"/>
            </a:xfrm>
            <a:custGeom>
              <a:avLst/>
              <a:gdLst/>
              <a:ahLst/>
              <a:cxnLst/>
              <a:rect l="l" t="t" r="r" b="b"/>
              <a:pathLst>
                <a:path w="20427" h="20037" extrusionOk="0">
                  <a:moveTo>
                    <a:pt x="20427" y="1"/>
                  </a:moveTo>
                  <a:lnTo>
                    <a:pt x="0" y="9991"/>
                  </a:lnTo>
                  <a:lnTo>
                    <a:pt x="20427" y="20037"/>
                  </a:lnTo>
                  <a:lnTo>
                    <a:pt x="20427" y="1"/>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8" name="Google Shape;1098;p34"/>
            <p:cNvSpPr/>
            <p:nvPr/>
          </p:nvSpPr>
          <p:spPr>
            <a:xfrm>
              <a:off x="7324658" y="1286669"/>
              <a:ext cx="607886" cy="643388"/>
            </a:xfrm>
            <a:custGeom>
              <a:avLst/>
              <a:gdLst/>
              <a:ahLst/>
              <a:cxnLst/>
              <a:rect l="l" t="t" r="r" b="b"/>
              <a:pathLst>
                <a:path w="20428" h="20037" extrusionOk="0">
                  <a:moveTo>
                    <a:pt x="20427" y="1"/>
                  </a:moveTo>
                  <a:lnTo>
                    <a:pt x="1" y="10047"/>
                  </a:lnTo>
                  <a:lnTo>
                    <a:pt x="20427" y="20037"/>
                  </a:lnTo>
                  <a:lnTo>
                    <a:pt x="20427" y="1"/>
                  </a:lnTo>
                  <a:close/>
                </a:path>
              </a:pathLst>
            </a:custGeom>
            <a:solidFill>
              <a:srgbClr val="FFFFFF">
                <a:alpha val="5058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9" name="Google Shape;1099;p34"/>
            <p:cNvSpPr/>
            <p:nvPr/>
          </p:nvSpPr>
          <p:spPr>
            <a:xfrm>
              <a:off x="7324658" y="-11"/>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0" name="Google Shape;1100;p34"/>
            <p:cNvSpPr/>
            <p:nvPr/>
          </p:nvSpPr>
          <p:spPr>
            <a:xfrm>
              <a:off x="8538692" y="4825993"/>
              <a:ext cx="607856" cy="320811"/>
            </a:xfrm>
            <a:custGeom>
              <a:avLst/>
              <a:gdLst/>
              <a:ahLst/>
              <a:cxnLst/>
              <a:rect l="l" t="t" r="r" b="b"/>
              <a:pathLst>
                <a:path w="20427" h="9991" extrusionOk="0">
                  <a:moveTo>
                    <a:pt x="0" y="1"/>
                  </a:moveTo>
                  <a:lnTo>
                    <a:pt x="0" y="9991"/>
                  </a:lnTo>
                  <a:lnTo>
                    <a:pt x="20427" y="9991"/>
                  </a:lnTo>
                  <a:lnTo>
                    <a:pt x="0" y="1"/>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1" name="Google Shape;1101;p34"/>
            <p:cNvSpPr/>
            <p:nvPr/>
          </p:nvSpPr>
          <p:spPr>
            <a:xfrm>
              <a:off x="6109812" y="2252602"/>
              <a:ext cx="607886" cy="643388"/>
            </a:xfrm>
            <a:custGeom>
              <a:avLst/>
              <a:gdLst/>
              <a:ahLst/>
              <a:cxnLst/>
              <a:rect l="l" t="t" r="r" b="b"/>
              <a:pathLst>
                <a:path w="20428" h="20037" extrusionOk="0">
                  <a:moveTo>
                    <a:pt x="1" y="0"/>
                  </a:moveTo>
                  <a:lnTo>
                    <a:pt x="1" y="20036"/>
                  </a:lnTo>
                  <a:lnTo>
                    <a:pt x="20427" y="9991"/>
                  </a:lnTo>
                  <a:lnTo>
                    <a:pt x="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2" name="Google Shape;1102;p34"/>
            <p:cNvSpPr/>
            <p:nvPr/>
          </p:nvSpPr>
          <p:spPr>
            <a:xfrm>
              <a:off x="6109812" y="3539314"/>
              <a:ext cx="607886" cy="643388"/>
            </a:xfrm>
            <a:custGeom>
              <a:avLst/>
              <a:gdLst/>
              <a:ahLst/>
              <a:cxnLst/>
              <a:rect l="l" t="t" r="r" b="b"/>
              <a:pathLst>
                <a:path w="20428" h="20037" extrusionOk="0">
                  <a:moveTo>
                    <a:pt x="1" y="0"/>
                  </a:moveTo>
                  <a:lnTo>
                    <a:pt x="1" y="20036"/>
                  </a:lnTo>
                  <a:lnTo>
                    <a:pt x="20427" y="9990"/>
                  </a:lnTo>
                  <a:lnTo>
                    <a:pt x="1" y="0"/>
                  </a:lnTo>
                  <a:close/>
                </a:path>
              </a:pathLst>
            </a:custGeom>
            <a:solidFill>
              <a:srgbClr val="FFA4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3" name="Google Shape;1103;p34"/>
            <p:cNvSpPr/>
            <p:nvPr/>
          </p:nvSpPr>
          <p:spPr>
            <a:xfrm>
              <a:off x="6717668" y="1286669"/>
              <a:ext cx="607856" cy="643388"/>
            </a:xfrm>
            <a:custGeom>
              <a:avLst/>
              <a:gdLst/>
              <a:ahLst/>
              <a:cxnLst/>
              <a:rect l="l" t="t" r="r" b="b"/>
              <a:pathLst>
                <a:path w="20427" h="20037" extrusionOk="0">
                  <a:moveTo>
                    <a:pt x="0" y="1"/>
                  </a:moveTo>
                  <a:lnTo>
                    <a:pt x="0" y="20037"/>
                  </a:lnTo>
                  <a:lnTo>
                    <a:pt x="20427"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4" name="Google Shape;1104;p34"/>
            <p:cNvSpPr/>
            <p:nvPr/>
          </p:nvSpPr>
          <p:spPr>
            <a:xfrm>
              <a:off x="6717668" y="1930025"/>
              <a:ext cx="607856" cy="643388"/>
            </a:xfrm>
            <a:custGeom>
              <a:avLst/>
              <a:gdLst/>
              <a:ahLst/>
              <a:cxnLst/>
              <a:rect l="l" t="t" r="r" b="b"/>
              <a:pathLst>
                <a:path w="20427" h="20037" extrusionOk="0">
                  <a:moveTo>
                    <a:pt x="0" y="1"/>
                  </a:moveTo>
                  <a:lnTo>
                    <a:pt x="0" y="20037"/>
                  </a:lnTo>
                  <a:lnTo>
                    <a:pt x="20427" y="10046"/>
                  </a:lnTo>
                  <a:lnTo>
                    <a:pt x="0"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5" name="Google Shape;1105;p34"/>
            <p:cNvSpPr/>
            <p:nvPr/>
          </p:nvSpPr>
          <p:spPr>
            <a:xfrm>
              <a:off x="6717668" y="2573381"/>
              <a:ext cx="607856" cy="643388"/>
            </a:xfrm>
            <a:custGeom>
              <a:avLst/>
              <a:gdLst/>
              <a:ahLst/>
              <a:cxnLst/>
              <a:rect l="l" t="t" r="r" b="b"/>
              <a:pathLst>
                <a:path w="20427" h="20037" extrusionOk="0">
                  <a:moveTo>
                    <a:pt x="0" y="1"/>
                  </a:moveTo>
                  <a:lnTo>
                    <a:pt x="0" y="20036"/>
                  </a:lnTo>
                  <a:lnTo>
                    <a:pt x="20427" y="10046"/>
                  </a:lnTo>
                  <a:lnTo>
                    <a:pt x="0" y="1"/>
                  </a:lnTo>
                  <a:close/>
                </a:path>
              </a:pathLst>
            </a:custGeom>
            <a:solidFill>
              <a:srgbClr val="FFA4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6" name="Google Shape;1106;p34"/>
            <p:cNvSpPr/>
            <p:nvPr/>
          </p:nvSpPr>
          <p:spPr>
            <a:xfrm>
              <a:off x="7325495" y="2252602"/>
              <a:ext cx="607886" cy="643388"/>
            </a:xfrm>
            <a:custGeom>
              <a:avLst/>
              <a:gdLst/>
              <a:ahLst/>
              <a:cxnLst/>
              <a:rect l="l" t="t" r="r" b="b"/>
              <a:pathLst>
                <a:path w="20428" h="20037" extrusionOk="0">
                  <a:moveTo>
                    <a:pt x="1" y="0"/>
                  </a:moveTo>
                  <a:lnTo>
                    <a:pt x="1" y="20036"/>
                  </a:lnTo>
                  <a:lnTo>
                    <a:pt x="20427" y="9991"/>
                  </a:lnTo>
                  <a:lnTo>
                    <a:pt x="1"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7" name="Google Shape;1107;p34"/>
            <p:cNvSpPr/>
            <p:nvPr/>
          </p:nvSpPr>
          <p:spPr>
            <a:xfrm>
              <a:off x="6717668" y="3216737"/>
              <a:ext cx="607856" cy="643388"/>
            </a:xfrm>
            <a:custGeom>
              <a:avLst/>
              <a:gdLst/>
              <a:ahLst/>
              <a:cxnLst/>
              <a:rect l="l" t="t" r="r" b="b"/>
              <a:pathLst>
                <a:path w="20427" h="20037" extrusionOk="0">
                  <a:moveTo>
                    <a:pt x="0" y="0"/>
                  </a:moveTo>
                  <a:lnTo>
                    <a:pt x="0" y="20036"/>
                  </a:lnTo>
                  <a:lnTo>
                    <a:pt x="20427"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8" name="Google Shape;1108;p34"/>
            <p:cNvSpPr/>
            <p:nvPr/>
          </p:nvSpPr>
          <p:spPr>
            <a:xfrm>
              <a:off x="7325495" y="2895958"/>
              <a:ext cx="607886" cy="643388"/>
            </a:xfrm>
            <a:custGeom>
              <a:avLst/>
              <a:gdLst/>
              <a:ahLst/>
              <a:cxnLst/>
              <a:rect l="l" t="t" r="r" b="b"/>
              <a:pathLst>
                <a:path w="20428" h="20037" extrusionOk="0">
                  <a:moveTo>
                    <a:pt x="1" y="0"/>
                  </a:moveTo>
                  <a:lnTo>
                    <a:pt x="1" y="20036"/>
                  </a:lnTo>
                  <a:lnTo>
                    <a:pt x="20427" y="9990"/>
                  </a:lnTo>
                  <a:lnTo>
                    <a:pt x="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9" name="Google Shape;1109;p34"/>
            <p:cNvSpPr/>
            <p:nvPr/>
          </p:nvSpPr>
          <p:spPr>
            <a:xfrm>
              <a:off x="7933352" y="1930025"/>
              <a:ext cx="606220" cy="643388"/>
            </a:xfrm>
            <a:custGeom>
              <a:avLst/>
              <a:gdLst/>
              <a:ahLst/>
              <a:cxnLst/>
              <a:rect l="l" t="t" r="r" b="b"/>
              <a:pathLst>
                <a:path w="20372" h="20037" extrusionOk="0">
                  <a:moveTo>
                    <a:pt x="0" y="1"/>
                  </a:moveTo>
                  <a:lnTo>
                    <a:pt x="0" y="20037"/>
                  </a:lnTo>
                  <a:lnTo>
                    <a:pt x="20371" y="10046"/>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0" name="Google Shape;1110;p34"/>
            <p:cNvSpPr/>
            <p:nvPr/>
          </p:nvSpPr>
          <p:spPr>
            <a:xfrm>
              <a:off x="7933352" y="2573381"/>
              <a:ext cx="606220" cy="643388"/>
            </a:xfrm>
            <a:custGeom>
              <a:avLst/>
              <a:gdLst/>
              <a:ahLst/>
              <a:cxnLst/>
              <a:rect l="l" t="t" r="r" b="b"/>
              <a:pathLst>
                <a:path w="20372" h="20037" extrusionOk="0">
                  <a:moveTo>
                    <a:pt x="0" y="1"/>
                  </a:moveTo>
                  <a:lnTo>
                    <a:pt x="0" y="20036"/>
                  </a:lnTo>
                  <a:lnTo>
                    <a:pt x="20371" y="10046"/>
                  </a:lnTo>
                  <a:lnTo>
                    <a:pt x="0" y="1"/>
                  </a:lnTo>
                  <a:close/>
                </a:path>
              </a:pathLst>
            </a:custGeom>
            <a:solidFill>
              <a:srgbClr val="FFFFFF">
                <a:alpha val="5058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1" name="Google Shape;1111;p34"/>
            <p:cNvSpPr/>
            <p:nvPr/>
          </p:nvSpPr>
          <p:spPr>
            <a:xfrm>
              <a:off x="8539542" y="1608802"/>
              <a:ext cx="607856" cy="643388"/>
            </a:xfrm>
            <a:custGeom>
              <a:avLst/>
              <a:gdLst/>
              <a:ahLst/>
              <a:cxnLst/>
              <a:rect l="l" t="t" r="r" b="b"/>
              <a:pathLst>
                <a:path w="20427" h="20037" extrusionOk="0">
                  <a:moveTo>
                    <a:pt x="0" y="0"/>
                  </a:moveTo>
                  <a:lnTo>
                    <a:pt x="0" y="20036"/>
                  </a:lnTo>
                  <a:lnTo>
                    <a:pt x="20427" y="9991"/>
                  </a:lnTo>
                  <a:lnTo>
                    <a:pt x="0" y="0"/>
                  </a:lnTo>
                  <a:close/>
                </a:path>
              </a:pathLst>
            </a:custGeom>
            <a:solidFill>
              <a:srgbClr val="FFFFFF">
                <a:alpha val="2196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2" name="Google Shape;1112;p34"/>
            <p:cNvSpPr/>
            <p:nvPr/>
          </p:nvSpPr>
          <p:spPr>
            <a:xfrm>
              <a:off x="6109812" y="1286669"/>
              <a:ext cx="607886" cy="643388"/>
            </a:xfrm>
            <a:custGeom>
              <a:avLst/>
              <a:gdLst/>
              <a:ahLst/>
              <a:cxnLst/>
              <a:rect l="l" t="t" r="r" b="b"/>
              <a:pathLst>
                <a:path w="20428" h="20037" extrusionOk="0">
                  <a:moveTo>
                    <a:pt x="20427" y="1"/>
                  </a:moveTo>
                  <a:lnTo>
                    <a:pt x="1" y="10047"/>
                  </a:lnTo>
                  <a:lnTo>
                    <a:pt x="20427" y="20037"/>
                  </a:lnTo>
                  <a:lnTo>
                    <a:pt x="20427" y="1"/>
                  </a:lnTo>
                  <a:close/>
                </a:path>
              </a:pathLst>
            </a:custGeom>
            <a:solidFill>
              <a:srgbClr val="FFA4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3" name="Google Shape;1113;p34"/>
            <p:cNvSpPr/>
            <p:nvPr/>
          </p:nvSpPr>
          <p:spPr>
            <a:xfrm>
              <a:off x="6109812" y="3216737"/>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FFC8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4" name="Google Shape;1114;p34"/>
            <p:cNvSpPr/>
            <p:nvPr/>
          </p:nvSpPr>
          <p:spPr>
            <a:xfrm>
              <a:off x="6717668" y="1609246"/>
              <a:ext cx="607856" cy="643388"/>
            </a:xfrm>
            <a:custGeom>
              <a:avLst/>
              <a:gdLst/>
              <a:ahLst/>
              <a:cxnLst/>
              <a:rect l="l" t="t" r="r" b="b"/>
              <a:pathLst>
                <a:path w="20427" h="20037" extrusionOk="0">
                  <a:moveTo>
                    <a:pt x="20427" y="1"/>
                  </a:moveTo>
                  <a:lnTo>
                    <a:pt x="0" y="9991"/>
                  </a:lnTo>
                  <a:lnTo>
                    <a:pt x="20427" y="20036"/>
                  </a:lnTo>
                  <a:lnTo>
                    <a:pt x="20427"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5" name="Google Shape;1115;p34"/>
            <p:cNvSpPr/>
            <p:nvPr/>
          </p:nvSpPr>
          <p:spPr>
            <a:xfrm>
              <a:off x="7325495" y="1930025"/>
              <a:ext cx="607886" cy="643388"/>
            </a:xfrm>
            <a:custGeom>
              <a:avLst/>
              <a:gdLst/>
              <a:ahLst/>
              <a:cxnLst/>
              <a:rect l="l" t="t" r="r" b="b"/>
              <a:pathLst>
                <a:path w="20428" h="20037" extrusionOk="0">
                  <a:moveTo>
                    <a:pt x="20427" y="1"/>
                  </a:moveTo>
                  <a:lnTo>
                    <a:pt x="1" y="10046"/>
                  </a:lnTo>
                  <a:lnTo>
                    <a:pt x="20427" y="20037"/>
                  </a:lnTo>
                  <a:lnTo>
                    <a:pt x="20427" y="1"/>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6" name="Google Shape;1116;p34"/>
            <p:cNvSpPr/>
            <p:nvPr/>
          </p:nvSpPr>
          <p:spPr>
            <a:xfrm>
              <a:off x="6717668" y="2252602"/>
              <a:ext cx="607856" cy="643388"/>
            </a:xfrm>
            <a:custGeom>
              <a:avLst/>
              <a:gdLst/>
              <a:ahLst/>
              <a:cxnLst/>
              <a:rect l="l" t="t" r="r" b="b"/>
              <a:pathLst>
                <a:path w="20427" h="20037" extrusionOk="0">
                  <a:moveTo>
                    <a:pt x="20427" y="0"/>
                  </a:moveTo>
                  <a:lnTo>
                    <a:pt x="0" y="9991"/>
                  </a:lnTo>
                  <a:lnTo>
                    <a:pt x="20427" y="20036"/>
                  </a:lnTo>
                  <a:lnTo>
                    <a:pt x="20427" y="0"/>
                  </a:lnTo>
                  <a:close/>
                </a:path>
              </a:pathLst>
            </a:custGeom>
            <a:solidFill>
              <a:srgbClr val="FFFFFF">
                <a:alpha val="5058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7" name="Google Shape;1117;p34"/>
            <p:cNvSpPr/>
            <p:nvPr/>
          </p:nvSpPr>
          <p:spPr>
            <a:xfrm>
              <a:off x="7325495" y="2573381"/>
              <a:ext cx="607886" cy="643388"/>
            </a:xfrm>
            <a:custGeom>
              <a:avLst/>
              <a:gdLst/>
              <a:ahLst/>
              <a:cxnLst/>
              <a:rect l="l" t="t" r="r" b="b"/>
              <a:pathLst>
                <a:path w="20428" h="20037" extrusionOk="0">
                  <a:moveTo>
                    <a:pt x="20427" y="1"/>
                  </a:moveTo>
                  <a:lnTo>
                    <a:pt x="1" y="10046"/>
                  </a:lnTo>
                  <a:lnTo>
                    <a:pt x="20427" y="20036"/>
                  </a:lnTo>
                  <a:lnTo>
                    <a:pt x="20427" y="1"/>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18" name="Google Shape;1118;p34"/>
          <p:cNvGrpSpPr/>
          <p:nvPr/>
        </p:nvGrpSpPr>
        <p:grpSpPr>
          <a:xfrm flipH="1">
            <a:off x="-8" y="3860093"/>
            <a:ext cx="2429755" cy="1286711"/>
            <a:chOff x="6714243" y="3860093"/>
            <a:chExt cx="2429755" cy="1286711"/>
          </a:xfrm>
        </p:grpSpPr>
        <p:sp>
          <p:nvSpPr>
            <p:cNvPr id="1119" name="Google Shape;1119;p34"/>
            <p:cNvSpPr/>
            <p:nvPr/>
          </p:nvSpPr>
          <p:spPr>
            <a:xfrm>
              <a:off x="7929952" y="3860093"/>
              <a:ext cx="606220" cy="643388"/>
            </a:xfrm>
            <a:custGeom>
              <a:avLst/>
              <a:gdLst/>
              <a:ahLst/>
              <a:cxnLst/>
              <a:rect l="l" t="t" r="r" b="b"/>
              <a:pathLst>
                <a:path w="20372" h="20037" extrusionOk="0">
                  <a:moveTo>
                    <a:pt x="0" y="0"/>
                  </a:moveTo>
                  <a:lnTo>
                    <a:pt x="0" y="20036"/>
                  </a:lnTo>
                  <a:lnTo>
                    <a:pt x="20371" y="10046"/>
                  </a:lnTo>
                  <a:lnTo>
                    <a:pt x="0" y="0"/>
                  </a:lnTo>
                  <a:close/>
                </a:path>
              </a:pathLst>
            </a:custGeom>
            <a:solidFill>
              <a:srgbClr val="FFA4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0" name="Google Shape;1120;p34"/>
            <p:cNvSpPr/>
            <p:nvPr/>
          </p:nvSpPr>
          <p:spPr>
            <a:xfrm>
              <a:off x="8536142" y="4182670"/>
              <a:ext cx="607856" cy="643356"/>
            </a:xfrm>
            <a:custGeom>
              <a:avLst/>
              <a:gdLst/>
              <a:ahLst/>
              <a:cxnLst/>
              <a:rect l="l" t="t" r="r" b="b"/>
              <a:pathLst>
                <a:path w="20427" h="20036" extrusionOk="0">
                  <a:moveTo>
                    <a:pt x="0" y="0"/>
                  </a:moveTo>
                  <a:lnTo>
                    <a:pt x="0" y="20036"/>
                  </a:lnTo>
                  <a:lnTo>
                    <a:pt x="20427" y="9990"/>
                  </a:lnTo>
                  <a:lnTo>
                    <a:pt x="0"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1" name="Google Shape;1121;p34"/>
            <p:cNvSpPr/>
            <p:nvPr/>
          </p:nvSpPr>
          <p:spPr>
            <a:xfrm>
              <a:off x="7322095" y="4825993"/>
              <a:ext cx="607886" cy="320811"/>
            </a:xfrm>
            <a:custGeom>
              <a:avLst/>
              <a:gdLst/>
              <a:ahLst/>
              <a:cxnLst/>
              <a:rect l="l" t="t" r="r" b="b"/>
              <a:pathLst>
                <a:path w="20428" h="9991" extrusionOk="0">
                  <a:moveTo>
                    <a:pt x="1" y="1"/>
                  </a:moveTo>
                  <a:lnTo>
                    <a:pt x="1" y="9991"/>
                  </a:lnTo>
                  <a:lnTo>
                    <a:pt x="20427" y="9991"/>
                  </a:lnTo>
                  <a:lnTo>
                    <a:pt x="1"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2" name="Google Shape;1122;p34"/>
            <p:cNvSpPr/>
            <p:nvPr/>
          </p:nvSpPr>
          <p:spPr>
            <a:xfrm>
              <a:off x="7929952" y="4503448"/>
              <a:ext cx="606220" cy="643356"/>
            </a:xfrm>
            <a:custGeom>
              <a:avLst/>
              <a:gdLst/>
              <a:ahLst/>
              <a:cxnLst/>
              <a:rect l="l" t="t" r="r" b="b"/>
              <a:pathLst>
                <a:path w="20372" h="20036" extrusionOk="0">
                  <a:moveTo>
                    <a:pt x="0" y="0"/>
                  </a:moveTo>
                  <a:lnTo>
                    <a:pt x="0" y="20036"/>
                  </a:lnTo>
                  <a:lnTo>
                    <a:pt x="20371" y="10046"/>
                  </a:lnTo>
                  <a:lnTo>
                    <a:pt x="0" y="0"/>
                  </a:lnTo>
                  <a:close/>
                </a:path>
              </a:pathLst>
            </a:custGeom>
            <a:solidFill>
              <a:srgbClr val="FFFFFF">
                <a:alpha val="5058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3" name="Google Shape;1123;p34"/>
            <p:cNvSpPr/>
            <p:nvPr/>
          </p:nvSpPr>
          <p:spPr>
            <a:xfrm>
              <a:off x="8536142" y="4825993"/>
              <a:ext cx="607856" cy="320811"/>
            </a:xfrm>
            <a:custGeom>
              <a:avLst/>
              <a:gdLst/>
              <a:ahLst/>
              <a:cxnLst/>
              <a:rect l="l" t="t" r="r" b="b"/>
              <a:pathLst>
                <a:path w="20427" h="9991" extrusionOk="0">
                  <a:moveTo>
                    <a:pt x="0" y="1"/>
                  </a:moveTo>
                  <a:lnTo>
                    <a:pt x="0" y="9991"/>
                  </a:lnTo>
                  <a:lnTo>
                    <a:pt x="20427" y="9991"/>
                  </a:lnTo>
                  <a:lnTo>
                    <a:pt x="0" y="1"/>
                  </a:lnTo>
                  <a:close/>
                </a:path>
              </a:pathLst>
            </a:custGeom>
            <a:solidFill>
              <a:srgbClr val="FFFFFF">
                <a:alpha val="5058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4" name="Google Shape;1124;p34"/>
            <p:cNvSpPr/>
            <p:nvPr/>
          </p:nvSpPr>
          <p:spPr>
            <a:xfrm>
              <a:off x="7322095" y="3860093"/>
              <a:ext cx="607886" cy="643388"/>
            </a:xfrm>
            <a:custGeom>
              <a:avLst/>
              <a:gdLst/>
              <a:ahLst/>
              <a:cxnLst/>
              <a:rect l="l" t="t" r="r" b="b"/>
              <a:pathLst>
                <a:path w="20428" h="20037" extrusionOk="0">
                  <a:moveTo>
                    <a:pt x="20427" y="0"/>
                  </a:moveTo>
                  <a:lnTo>
                    <a:pt x="1" y="10046"/>
                  </a:lnTo>
                  <a:lnTo>
                    <a:pt x="20427" y="20036"/>
                  </a:lnTo>
                  <a:lnTo>
                    <a:pt x="20427"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5" name="Google Shape;1125;p34"/>
            <p:cNvSpPr/>
            <p:nvPr/>
          </p:nvSpPr>
          <p:spPr>
            <a:xfrm>
              <a:off x="8536142" y="3860093"/>
              <a:ext cx="607856" cy="643388"/>
            </a:xfrm>
            <a:custGeom>
              <a:avLst/>
              <a:gdLst/>
              <a:ahLst/>
              <a:cxnLst/>
              <a:rect l="l" t="t" r="r" b="b"/>
              <a:pathLst>
                <a:path w="20427" h="20037" extrusionOk="0">
                  <a:moveTo>
                    <a:pt x="20427" y="0"/>
                  </a:moveTo>
                  <a:lnTo>
                    <a:pt x="0" y="10046"/>
                  </a:lnTo>
                  <a:lnTo>
                    <a:pt x="20427" y="20036"/>
                  </a:lnTo>
                  <a:lnTo>
                    <a:pt x="20427"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6" name="Google Shape;1126;p34"/>
            <p:cNvSpPr/>
            <p:nvPr/>
          </p:nvSpPr>
          <p:spPr>
            <a:xfrm>
              <a:off x="7929952" y="4182670"/>
              <a:ext cx="606220" cy="643356"/>
            </a:xfrm>
            <a:custGeom>
              <a:avLst/>
              <a:gdLst/>
              <a:ahLst/>
              <a:cxnLst/>
              <a:rect l="l" t="t" r="r" b="b"/>
              <a:pathLst>
                <a:path w="20372" h="20036" extrusionOk="0">
                  <a:moveTo>
                    <a:pt x="20371" y="0"/>
                  </a:moveTo>
                  <a:lnTo>
                    <a:pt x="0" y="9990"/>
                  </a:lnTo>
                  <a:lnTo>
                    <a:pt x="20371" y="20036"/>
                  </a:lnTo>
                  <a:lnTo>
                    <a:pt x="2037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7" name="Google Shape;1127;p34"/>
            <p:cNvSpPr/>
            <p:nvPr/>
          </p:nvSpPr>
          <p:spPr>
            <a:xfrm>
              <a:off x="7322095" y="4503448"/>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C8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8" name="Google Shape;1128;p34"/>
            <p:cNvSpPr/>
            <p:nvPr/>
          </p:nvSpPr>
          <p:spPr>
            <a:xfrm>
              <a:off x="7929952" y="4825993"/>
              <a:ext cx="606220" cy="320811"/>
            </a:xfrm>
            <a:custGeom>
              <a:avLst/>
              <a:gdLst/>
              <a:ahLst/>
              <a:cxnLst/>
              <a:rect l="l" t="t" r="r" b="b"/>
              <a:pathLst>
                <a:path w="20372" h="9991" extrusionOk="0">
                  <a:moveTo>
                    <a:pt x="20371" y="1"/>
                  </a:moveTo>
                  <a:lnTo>
                    <a:pt x="0" y="9991"/>
                  </a:lnTo>
                  <a:lnTo>
                    <a:pt x="20371" y="9991"/>
                  </a:lnTo>
                  <a:lnTo>
                    <a:pt x="2037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9" name="Google Shape;1129;p34"/>
            <p:cNvSpPr/>
            <p:nvPr/>
          </p:nvSpPr>
          <p:spPr>
            <a:xfrm>
              <a:off x="8536142" y="4503448"/>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0" name="Google Shape;1130;p34"/>
            <p:cNvSpPr/>
            <p:nvPr/>
          </p:nvSpPr>
          <p:spPr>
            <a:xfrm>
              <a:off x="6714243" y="4825993"/>
              <a:ext cx="607856" cy="320811"/>
            </a:xfrm>
            <a:custGeom>
              <a:avLst/>
              <a:gdLst/>
              <a:ahLst/>
              <a:cxnLst/>
              <a:rect l="l" t="t" r="r" b="b"/>
              <a:pathLst>
                <a:path w="20427" h="9991" extrusionOk="0">
                  <a:moveTo>
                    <a:pt x="20427" y="1"/>
                  </a:moveTo>
                  <a:lnTo>
                    <a:pt x="0" y="9991"/>
                  </a:lnTo>
                  <a:lnTo>
                    <a:pt x="20427" y="9991"/>
                  </a:lnTo>
                  <a:lnTo>
                    <a:pt x="20427" y="1"/>
                  </a:lnTo>
                  <a:close/>
                </a:path>
              </a:pathLst>
            </a:custGeom>
            <a:solidFill>
              <a:srgbClr val="FFFFFF">
                <a:alpha val="2196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3458818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1 column + image 1">
  <p:cSld name="Title + 1 column + image 1">
    <p:spTree>
      <p:nvGrpSpPr>
        <p:cNvPr id="1" name="Shape 1131"/>
        <p:cNvGrpSpPr/>
        <p:nvPr/>
      </p:nvGrpSpPr>
      <p:grpSpPr>
        <a:xfrm>
          <a:off x="0" y="0"/>
          <a:ext cx="0" cy="0"/>
          <a:chOff x="0" y="0"/>
          <a:chExt cx="0" cy="0"/>
        </a:xfrm>
      </p:grpSpPr>
      <p:grpSp>
        <p:nvGrpSpPr>
          <p:cNvPr id="1132" name="Google Shape;1132;p70"/>
          <p:cNvGrpSpPr/>
          <p:nvPr/>
        </p:nvGrpSpPr>
        <p:grpSpPr>
          <a:xfrm>
            <a:off x="4894945" y="-11"/>
            <a:ext cx="4251603" cy="5146815"/>
            <a:chOff x="4894945" y="-11"/>
            <a:chExt cx="4251603" cy="5146815"/>
          </a:xfrm>
        </p:grpSpPr>
        <p:sp>
          <p:nvSpPr>
            <p:cNvPr id="1133" name="Google Shape;1133;p70"/>
            <p:cNvSpPr/>
            <p:nvPr/>
          </p:nvSpPr>
          <p:spPr>
            <a:xfrm>
              <a:off x="6108962" y="4182670"/>
              <a:ext cx="607886" cy="643356"/>
            </a:xfrm>
            <a:custGeom>
              <a:avLst/>
              <a:gdLst/>
              <a:ahLst/>
              <a:cxnLst/>
              <a:rect l="l" t="t" r="r" b="b"/>
              <a:pathLst>
                <a:path w="20428" h="20036" extrusionOk="0">
                  <a:moveTo>
                    <a:pt x="1" y="0"/>
                  </a:moveTo>
                  <a:lnTo>
                    <a:pt x="1" y="20036"/>
                  </a:lnTo>
                  <a:lnTo>
                    <a:pt x="20427" y="9990"/>
                  </a:lnTo>
                  <a:lnTo>
                    <a:pt x="1" y="0"/>
                  </a:lnTo>
                  <a:close/>
                </a:path>
              </a:pathLst>
            </a:custGeom>
            <a:solidFill>
              <a:srgbClr val="FFA4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4" name="Google Shape;1134;p70"/>
            <p:cNvSpPr/>
            <p:nvPr/>
          </p:nvSpPr>
          <p:spPr>
            <a:xfrm>
              <a:off x="6716818" y="3860093"/>
              <a:ext cx="607856" cy="643388"/>
            </a:xfrm>
            <a:custGeom>
              <a:avLst/>
              <a:gdLst/>
              <a:ahLst/>
              <a:cxnLst/>
              <a:rect l="l" t="t" r="r" b="b"/>
              <a:pathLst>
                <a:path w="20427" h="20037" extrusionOk="0">
                  <a:moveTo>
                    <a:pt x="0" y="0"/>
                  </a:moveTo>
                  <a:lnTo>
                    <a:pt x="0" y="20036"/>
                  </a:lnTo>
                  <a:lnTo>
                    <a:pt x="20427"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5" name="Google Shape;1135;p70"/>
            <p:cNvSpPr/>
            <p:nvPr/>
          </p:nvSpPr>
          <p:spPr>
            <a:xfrm>
              <a:off x="7324645" y="3539314"/>
              <a:ext cx="607886" cy="643388"/>
            </a:xfrm>
            <a:custGeom>
              <a:avLst/>
              <a:gdLst/>
              <a:ahLst/>
              <a:cxnLst/>
              <a:rect l="l" t="t" r="r" b="b"/>
              <a:pathLst>
                <a:path w="20428" h="20037" extrusionOk="0">
                  <a:moveTo>
                    <a:pt x="1" y="0"/>
                  </a:moveTo>
                  <a:lnTo>
                    <a:pt x="1" y="20036"/>
                  </a:lnTo>
                  <a:lnTo>
                    <a:pt x="20427" y="9990"/>
                  </a:lnTo>
                  <a:lnTo>
                    <a:pt x="1"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6" name="Google Shape;1136;p70"/>
            <p:cNvSpPr/>
            <p:nvPr/>
          </p:nvSpPr>
          <p:spPr>
            <a:xfrm>
              <a:off x="7324645" y="4182670"/>
              <a:ext cx="607886" cy="643356"/>
            </a:xfrm>
            <a:custGeom>
              <a:avLst/>
              <a:gdLst/>
              <a:ahLst/>
              <a:cxnLst/>
              <a:rect l="l" t="t" r="r" b="b"/>
              <a:pathLst>
                <a:path w="20428" h="20036" extrusionOk="0">
                  <a:moveTo>
                    <a:pt x="1" y="0"/>
                  </a:moveTo>
                  <a:lnTo>
                    <a:pt x="1" y="20036"/>
                  </a:lnTo>
                  <a:lnTo>
                    <a:pt x="20427" y="9990"/>
                  </a:lnTo>
                  <a:lnTo>
                    <a:pt x="1"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7" name="Google Shape;1137;p70"/>
            <p:cNvSpPr/>
            <p:nvPr/>
          </p:nvSpPr>
          <p:spPr>
            <a:xfrm>
              <a:off x="7932502" y="643313"/>
              <a:ext cx="606220" cy="643388"/>
            </a:xfrm>
            <a:custGeom>
              <a:avLst/>
              <a:gdLst/>
              <a:ahLst/>
              <a:cxnLst/>
              <a:rect l="l" t="t" r="r" b="b"/>
              <a:pathLst>
                <a:path w="20372" h="20037" extrusionOk="0">
                  <a:moveTo>
                    <a:pt x="0" y="1"/>
                  </a:moveTo>
                  <a:lnTo>
                    <a:pt x="0" y="20037"/>
                  </a:lnTo>
                  <a:lnTo>
                    <a:pt x="20371"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8" name="Google Shape;1138;p70"/>
            <p:cNvSpPr/>
            <p:nvPr/>
          </p:nvSpPr>
          <p:spPr>
            <a:xfrm>
              <a:off x="8538692" y="322534"/>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9" name="Google Shape;1139;p70"/>
            <p:cNvSpPr/>
            <p:nvPr/>
          </p:nvSpPr>
          <p:spPr>
            <a:xfrm>
              <a:off x="7932502" y="1286669"/>
              <a:ext cx="606220" cy="643388"/>
            </a:xfrm>
            <a:custGeom>
              <a:avLst/>
              <a:gdLst/>
              <a:ahLst/>
              <a:cxnLst/>
              <a:rect l="l" t="t" r="r" b="b"/>
              <a:pathLst>
                <a:path w="20372" h="20037" extrusionOk="0">
                  <a:moveTo>
                    <a:pt x="0" y="1"/>
                  </a:moveTo>
                  <a:lnTo>
                    <a:pt x="0" y="20037"/>
                  </a:lnTo>
                  <a:lnTo>
                    <a:pt x="20371" y="10047"/>
                  </a:lnTo>
                  <a:lnTo>
                    <a:pt x="0" y="1"/>
                  </a:lnTo>
                  <a:close/>
                </a:path>
              </a:pathLst>
            </a:custGeom>
            <a:solidFill>
              <a:srgbClr val="FFC8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0" name="Google Shape;1140;p70"/>
            <p:cNvSpPr/>
            <p:nvPr/>
          </p:nvSpPr>
          <p:spPr>
            <a:xfrm>
              <a:off x="7932502" y="3216737"/>
              <a:ext cx="606220" cy="643388"/>
            </a:xfrm>
            <a:custGeom>
              <a:avLst/>
              <a:gdLst/>
              <a:ahLst/>
              <a:cxnLst/>
              <a:rect l="l" t="t" r="r" b="b"/>
              <a:pathLst>
                <a:path w="20372" h="20037" extrusionOk="0">
                  <a:moveTo>
                    <a:pt x="0" y="0"/>
                  </a:moveTo>
                  <a:lnTo>
                    <a:pt x="0" y="20036"/>
                  </a:lnTo>
                  <a:lnTo>
                    <a:pt x="20371"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1" name="Google Shape;1141;p70"/>
            <p:cNvSpPr/>
            <p:nvPr/>
          </p:nvSpPr>
          <p:spPr>
            <a:xfrm>
              <a:off x="8538692" y="3539314"/>
              <a:ext cx="607856" cy="643388"/>
            </a:xfrm>
            <a:custGeom>
              <a:avLst/>
              <a:gdLst/>
              <a:ahLst/>
              <a:cxnLst/>
              <a:rect l="l" t="t" r="r" b="b"/>
              <a:pathLst>
                <a:path w="20427" h="20037" extrusionOk="0">
                  <a:moveTo>
                    <a:pt x="0" y="0"/>
                  </a:moveTo>
                  <a:lnTo>
                    <a:pt x="0" y="20036"/>
                  </a:lnTo>
                  <a:lnTo>
                    <a:pt x="20427" y="9990"/>
                  </a:lnTo>
                  <a:lnTo>
                    <a:pt x="0"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2" name="Google Shape;1142;p70"/>
            <p:cNvSpPr/>
            <p:nvPr/>
          </p:nvSpPr>
          <p:spPr>
            <a:xfrm>
              <a:off x="6108962" y="-11"/>
              <a:ext cx="607886" cy="322577"/>
            </a:xfrm>
            <a:custGeom>
              <a:avLst/>
              <a:gdLst/>
              <a:ahLst/>
              <a:cxnLst/>
              <a:rect l="l" t="t" r="r" b="b"/>
              <a:pathLst>
                <a:path w="20428" h="10046" extrusionOk="0">
                  <a:moveTo>
                    <a:pt x="1" y="0"/>
                  </a:moveTo>
                  <a:lnTo>
                    <a:pt x="1" y="1004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3" name="Google Shape;1143;p70"/>
            <p:cNvSpPr/>
            <p:nvPr/>
          </p:nvSpPr>
          <p:spPr>
            <a:xfrm>
              <a:off x="6716818" y="-11"/>
              <a:ext cx="607856" cy="643356"/>
            </a:xfrm>
            <a:custGeom>
              <a:avLst/>
              <a:gdLst/>
              <a:ahLst/>
              <a:cxnLst/>
              <a:rect l="l" t="t" r="r" b="b"/>
              <a:pathLst>
                <a:path w="20427" h="20036" extrusionOk="0">
                  <a:moveTo>
                    <a:pt x="0" y="0"/>
                  </a:moveTo>
                  <a:lnTo>
                    <a:pt x="0" y="20036"/>
                  </a:lnTo>
                  <a:lnTo>
                    <a:pt x="20427" y="10046"/>
                  </a:lnTo>
                  <a:lnTo>
                    <a:pt x="0" y="0"/>
                  </a:lnTo>
                  <a:close/>
                </a:path>
              </a:pathLst>
            </a:custGeom>
            <a:solidFill>
              <a:srgbClr val="FFA4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4" name="Google Shape;1144;p70"/>
            <p:cNvSpPr/>
            <p:nvPr/>
          </p:nvSpPr>
          <p:spPr>
            <a:xfrm>
              <a:off x="7324645" y="-11"/>
              <a:ext cx="607886" cy="322577"/>
            </a:xfrm>
            <a:custGeom>
              <a:avLst/>
              <a:gdLst/>
              <a:ahLst/>
              <a:cxnLst/>
              <a:rect l="l" t="t" r="r" b="b"/>
              <a:pathLst>
                <a:path w="20428" h="10046" extrusionOk="0">
                  <a:moveTo>
                    <a:pt x="1" y="0"/>
                  </a:moveTo>
                  <a:lnTo>
                    <a:pt x="1"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5" name="Google Shape;1145;p70"/>
            <p:cNvSpPr/>
            <p:nvPr/>
          </p:nvSpPr>
          <p:spPr>
            <a:xfrm>
              <a:off x="7932502" y="-11"/>
              <a:ext cx="606220" cy="643356"/>
            </a:xfrm>
            <a:custGeom>
              <a:avLst/>
              <a:gdLst/>
              <a:ahLst/>
              <a:cxnLst/>
              <a:rect l="l" t="t" r="r" b="b"/>
              <a:pathLst>
                <a:path w="20372" h="20036" extrusionOk="0">
                  <a:moveTo>
                    <a:pt x="0" y="0"/>
                  </a:moveTo>
                  <a:lnTo>
                    <a:pt x="0" y="20036"/>
                  </a:lnTo>
                  <a:lnTo>
                    <a:pt x="20371" y="10046"/>
                  </a:lnTo>
                  <a:lnTo>
                    <a:pt x="0" y="0"/>
                  </a:lnTo>
                  <a:close/>
                </a:path>
              </a:pathLst>
            </a:custGeom>
            <a:solidFill>
              <a:srgbClr val="F64646">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6" name="Google Shape;1146;p70"/>
            <p:cNvSpPr/>
            <p:nvPr/>
          </p:nvSpPr>
          <p:spPr>
            <a:xfrm>
              <a:off x="8538692" y="-11"/>
              <a:ext cx="607856" cy="322577"/>
            </a:xfrm>
            <a:custGeom>
              <a:avLst/>
              <a:gdLst/>
              <a:ahLst/>
              <a:cxnLst/>
              <a:rect l="l" t="t" r="r" b="b"/>
              <a:pathLst>
                <a:path w="20427" h="10046" extrusionOk="0">
                  <a:moveTo>
                    <a:pt x="0" y="0"/>
                  </a:moveTo>
                  <a:lnTo>
                    <a:pt x="0" y="10046"/>
                  </a:lnTo>
                  <a:lnTo>
                    <a:pt x="20427"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7" name="Google Shape;1147;p70"/>
            <p:cNvSpPr/>
            <p:nvPr/>
          </p:nvSpPr>
          <p:spPr>
            <a:xfrm>
              <a:off x="4894945" y="3860093"/>
              <a:ext cx="607856" cy="643388"/>
            </a:xfrm>
            <a:custGeom>
              <a:avLst/>
              <a:gdLst/>
              <a:ahLst/>
              <a:cxnLst/>
              <a:rect l="l" t="t" r="r" b="b"/>
              <a:pathLst>
                <a:path w="20427" h="20037" extrusionOk="0">
                  <a:moveTo>
                    <a:pt x="20427" y="0"/>
                  </a:moveTo>
                  <a:lnTo>
                    <a:pt x="0" y="10046"/>
                  </a:lnTo>
                  <a:lnTo>
                    <a:pt x="20427" y="20036"/>
                  </a:lnTo>
                  <a:lnTo>
                    <a:pt x="20427" y="0"/>
                  </a:lnTo>
                  <a:close/>
                </a:path>
              </a:pathLst>
            </a:custGeom>
            <a:solidFill>
              <a:srgbClr val="FFC8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8" name="Google Shape;1148;p70"/>
            <p:cNvSpPr/>
            <p:nvPr/>
          </p:nvSpPr>
          <p:spPr>
            <a:xfrm>
              <a:off x="6108962" y="3860093"/>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9" name="Google Shape;1149;p70"/>
            <p:cNvSpPr/>
            <p:nvPr/>
          </p:nvSpPr>
          <p:spPr>
            <a:xfrm>
              <a:off x="5502772" y="4182670"/>
              <a:ext cx="606220" cy="643356"/>
            </a:xfrm>
            <a:custGeom>
              <a:avLst/>
              <a:gdLst/>
              <a:ahLst/>
              <a:cxnLst/>
              <a:rect l="l" t="t" r="r" b="b"/>
              <a:pathLst>
                <a:path w="20372" h="20036" extrusionOk="0">
                  <a:moveTo>
                    <a:pt x="20372" y="0"/>
                  </a:moveTo>
                  <a:lnTo>
                    <a:pt x="1" y="9990"/>
                  </a:lnTo>
                  <a:lnTo>
                    <a:pt x="20372" y="20036"/>
                  </a:lnTo>
                  <a:lnTo>
                    <a:pt x="20372"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0" name="Google Shape;1150;p70"/>
            <p:cNvSpPr/>
            <p:nvPr/>
          </p:nvSpPr>
          <p:spPr>
            <a:xfrm>
              <a:off x="7324645" y="3216737"/>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1" name="Google Shape;1151;p70"/>
            <p:cNvSpPr/>
            <p:nvPr/>
          </p:nvSpPr>
          <p:spPr>
            <a:xfrm>
              <a:off x="6716818" y="3539314"/>
              <a:ext cx="607856" cy="643388"/>
            </a:xfrm>
            <a:custGeom>
              <a:avLst/>
              <a:gdLst/>
              <a:ahLst/>
              <a:cxnLst/>
              <a:rect l="l" t="t" r="r" b="b"/>
              <a:pathLst>
                <a:path w="20427" h="20037" extrusionOk="0">
                  <a:moveTo>
                    <a:pt x="20427" y="0"/>
                  </a:moveTo>
                  <a:lnTo>
                    <a:pt x="0" y="9990"/>
                  </a:lnTo>
                  <a:lnTo>
                    <a:pt x="20427" y="20036"/>
                  </a:lnTo>
                  <a:lnTo>
                    <a:pt x="20427" y="0"/>
                  </a:lnTo>
                  <a:close/>
                </a:path>
              </a:pathLst>
            </a:custGeom>
            <a:solidFill>
              <a:srgbClr val="FFA4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2" name="Google Shape;1152;p70"/>
            <p:cNvSpPr/>
            <p:nvPr/>
          </p:nvSpPr>
          <p:spPr>
            <a:xfrm>
              <a:off x="6716818" y="4182670"/>
              <a:ext cx="607856" cy="643356"/>
            </a:xfrm>
            <a:custGeom>
              <a:avLst/>
              <a:gdLst/>
              <a:ahLst/>
              <a:cxnLst/>
              <a:rect l="l" t="t" r="r" b="b"/>
              <a:pathLst>
                <a:path w="20427" h="20036" extrusionOk="0">
                  <a:moveTo>
                    <a:pt x="20427" y="0"/>
                  </a:moveTo>
                  <a:lnTo>
                    <a:pt x="0" y="9990"/>
                  </a:lnTo>
                  <a:lnTo>
                    <a:pt x="20427" y="20036"/>
                  </a:lnTo>
                  <a:lnTo>
                    <a:pt x="20427" y="0"/>
                  </a:lnTo>
                  <a:close/>
                </a:path>
              </a:pathLst>
            </a:custGeom>
            <a:solidFill>
              <a:srgbClr val="FFC8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3" name="Google Shape;1153;p70"/>
            <p:cNvSpPr/>
            <p:nvPr/>
          </p:nvSpPr>
          <p:spPr>
            <a:xfrm>
              <a:off x="7932502" y="322534"/>
              <a:ext cx="606220" cy="643388"/>
            </a:xfrm>
            <a:custGeom>
              <a:avLst/>
              <a:gdLst/>
              <a:ahLst/>
              <a:cxnLst/>
              <a:rect l="l" t="t" r="r" b="b"/>
              <a:pathLst>
                <a:path w="20372" h="20037" extrusionOk="0">
                  <a:moveTo>
                    <a:pt x="20371" y="1"/>
                  </a:moveTo>
                  <a:lnTo>
                    <a:pt x="0" y="9991"/>
                  </a:lnTo>
                  <a:lnTo>
                    <a:pt x="20371" y="20037"/>
                  </a:lnTo>
                  <a:lnTo>
                    <a:pt x="20371" y="1"/>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4" name="Google Shape;1154;p70"/>
            <p:cNvSpPr/>
            <p:nvPr/>
          </p:nvSpPr>
          <p:spPr>
            <a:xfrm>
              <a:off x="7932502" y="965890"/>
              <a:ext cx="606220" cy="643388"/>
            </a:xfrm>
            <a:custGeom>
              <a:avLst/>
              <a:gdLst/>
              <a:ahLst/>
              <a:cxnLst/>
              <a:rect l="l" t="t" r="r" b="b"/>
              <a:pathLst>
                <a:path w="20372" h="20037" extrusionOk="0">
                  <a:moveTo>
                    <a:pt x="20371" y="1"/>
                  </a:moveTo>
                  <a:lnTo>
                    <a:pt x="0" y="9991"/>
                  </a:lnTo>
                  <a:lnTo>
                    <a:pt x="20371" y="20037"/>
                  </a:lnTo>
                  <a:lnTo>
                    <a:pt x="20371" y="1"/>
                  </a:lnTo>
                  <a:close/>
                </a:path>
              </a:pathLst>
            </a:custGeom>
            <a:solidFill>
              <a:srgbClr val="FFA4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5" name="Google Shape;1155;p70"/>
            <p:cNvSpPr/>
            <p:nvPr/>
          </p:nvSpPr>
          <p:spPr>
            <a:xfrm>
              <a:off x="7932502" y="2895958"/>
              <a:ext cx="606220" cy="643388"/>
            </a:xfrm>
            <a:custGeom>
              <a:avLst/>
              <a:gdLst/>
              <a:ahLst/>
              <a:cxnLst/>
              <a:rect l="l" t="t" r="r" b="b"/>
              <a:pathLst>
                <a:path w="20372" h="20037" extrusionOk="0">
                  <a:moveTo>
                    <a:pt x="20371" y="0"/>
                  </a:moveTo>
                  <a:lnTo>
                    <a:pt x="0" y="9990"/>
                  </a:lnTo>
                  <a:lnTo>
                    <a:pt x="20371" y="20036"/>
                  </a:lnTo>
                  <a:lnTo>
                    <a:pt x="20371" y="0"/>
                  </a:lnTo>
                  <a:close/>
                </a:path>
              </a:pathLst>
            </a:custGeom>
            <a:solidFill>
              <a:srgbClr val="F64646">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6" name="Google Shape;1156;p70"/>
            <p:cNvSpPr/>
            <p:nvPr/>
          </p:nvSpPr>
          <p:spPr>
            <a:xfrm>
              <a:off x="7932492" y="3538418"/>
              <a:ext cx="607856" cy="643388"/>
            </a:xfrm>
            <a:custGeom>
              <a:avLst/>
              <a:gdLst/>
              <a:ahLst/>
              <a:cxnLst/>
              <a:rect l="l" t="t" r="r" b="b"/>
              <a:pathLst>
                <a:path w="20427" h="20037" extrusionOk="0">
                  <a:moveTo>
                    <a:pt x="20427" y="0"/>
                  </a:moveTo>
                  <a:lnTo>
                    <a:pt x="0"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7" name="Google Shape;1157;p70"/>
            <p:cNvSpPr/>
            <p:nvPr/>
          </p:nvSpPr>
          <p:spPr>
            <a:xfrm>
              <a:off x="6108962" y="-11"/>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8" name="Google Shape;1158;p70"/>
            <p:cNvSpPr/>
            <p:nvPr/>
          </p:nvSpPr>
          <p:spPr>
            <a:xfrm>
              <a:off x="6716818" y="-11"/>
              <a:ext cx="607856" cy="322577"/>
            </a:xfrm>
            <a:custGeom>
              <a:avLst/>
              <a:gdLst/>
              <a:ahLst/>
              <a:cxnLst/>
              <a:rect l="l" t="t" r="r" b="b"/>
              <a:pathLst>
                <a:path w="20427" h="10046" extrusionOk="0">
                  <a:moveTo>
                    <a:pt x="0" y="0"/>
                  </a:moveTo>
                  <a:lnTo>
                    <a:pt x="20427"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9" name="Google Shape;1159;p70"/>
            <p:cNvSpPr/>
            <p:nvPr/>
          </p:nvSpPr>
          <p:spPr>
            <a:xfrm>
              <a:off x="6716818" y="4825993"/>
              <a:ext cx="607856" cy="320811"/>
            </a:xfrm>
            <a:custGeom>
              <a:avLst/>
              <a:gdLst/>
              <a:ahLst/>
              <a:cxnLst/>
              <a:rect l="l" t="t" r="r" b="b"/>
              <a:pathLst>
                <a:path w="20427" h="9991" extrusionOk="0">
                  <a:moveTo>
                    <a:pt x="20427" y="1"/>
                  </a:moveTo>
                  <a:lnTo>
                    <a:pt x="0" y="9991"/>
                  </a:lnTo>
                  <a:lnTo>
                    <a:pt x="20427" y="9991"/>
                  </a:lnTo>
                  <a:lnTo>
                    <a:pt x="20427" y="1"/>
                  </a:lnTo>
                  <a:close/>
                </a:path>
              </a:pathLst>
            </a:custGeom>
            <a:solidFill>
              <a:srgbClr val="F64646">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0" name="Google Shape;1160;p70"/>
            <p:cNvSpPr/>
            <p:nvPr/>
          </p:nvSpPr>
          <p:spPr>
            <a:xfrm>
              <a:off x="7324645" y="4503448"/>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1" name="Google Shape;1161;p70"/>
            <p:cNvSpPr/>
            <p:nvPr/>
          </p:nvSpPr>
          <p:spPr>
            <a:xfrm>
              <a:off x="8538692" y="-11"/>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FFC8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2" name="Google Shape;1162;p70"/>
            <p:cNvSpPr/>
            <p:nvPr/>
          </p:nvSpPr>
          <p:spPr>
            <a:xfrm>
              <a:off x="8538692" y="4503448"/>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3" name="Google Shape;1163;p70"/>
            <p:cNvSpPr/>
            <p:nvPr/>
          </p:nvSpPr>
          <p:spPr>
            <a:xfrm>
              <a:off x="5502772" y="643313"/>
              <a:ext cx="3643776" cy="3860168"/>
            </a:xfrm>
            <a:custGeom>
              <a:avLst/>
              <a:gdLst/>
              <a:ahLst/>
              <a:cxnLst/>
              <a:rect l="l" t="t" r="r" b="b"/>
              <a:pathLst>
                <a:path w="122449" h="120217" extrusionOk="0">
                  <a:moveTo>
                    <a:pt x="1" y="1"/>
                  </a:moveTo>
                  <a:lnTo>
                    <a:pt x="1" y="120216"/>
                  </a:lnTo>
                  <a:lnTo>
                    <a:pt x="122449" y="60109"/>
                  </a:lnTo>
                  <a:lnTo>
                    <a:pt x="1" y="1"/>
                  </a:lnTo>
                  <a:close/>
                </a:path>
              </a:pathLst>
            </a:custGeom>
            <a:solidFill>
              <a:srgbClr val="EFEF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4" name="Google Shape;1164;p70"/>
            <p:cNvSpPr/>
            <p:nvPr/>
          </p:nvSpPr>
          <p:spPr>
            <a:xfrm>
              <a:off x="7324658" y="322534"/>
              <a:ext cx="607886" cy="643388"/>
            </a:xfrm>
            <a:custGeom>
              <a:avLst/>
              <a:gdLst/>
              <a:ahLst/>
              <a:cxnLst/>
              <a:rect l="l" t="t" r="r" b="b"/>
              <a:pathLst>
                <a:path w="20428" h="20037" extrusionOk="0">
                  <a:moveTo>
                    <a:pt x="1" y="1"/>
                  </a:moveTo>
                  <a:lnTo>
                    <a:pt x="1" y="20037"/>
                  </a:lnTo>
                  <a:lnTo>
                    <a:pt x="20427" y="9991"/>
                  </a:lnTo>
                  <a:lnTo>
                    <a:pt x="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5" name="Google Shape;1165;p70"/>
            <p:cNvSpPr/>
            <p:nvPr/>
          </p:nvSpPr>
          <p:spPr>
            <a:xfrm>
              <a:off x="7324658" y="965890"/>
              <a:ext cx="607886" cy="643388"/>
            </a:xfrm>
            <a:custGeom>
              <a:avLst/>
              <a:gdLst/>
              <a:ahLst/>
              <a:cxnLst/>
              <a:rect l="l" t="t" r="r" b="b"/>
              <a:pathLst>
                <a:path w="20428" h="20037" extrusionOk="0">
                  <a:moveTo>
                    <a:pt x="1" y="1"/>
                  </a:moveTo>
                  <a:lnTo>
                    <a:pt x="1" y="20037"/>
                  </a:lnTo>
                  <a:lnTo>
                    <a:pt x="20427" y="9991"/>
                  </a:lnTo>
                  <a:lnTo>
                    <a:pt x="1"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6" name="Google Shape;1166;p70"/>
            <p:cNvSpPr/>
            <p:nvPr/>
          </p:nvSpPr>
          <p:spPr>
            <a:xfrm>
              <a:off x="6716831" y="322534"/>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7" name="Google Shape;1167;p70"/>
            <p:cNvSpPr/>
            <p:nvPr/>
          </p:nvSpPr>
          <p:spPr>
            <a:xfrm>
              <a:off x="6716831" y="965890"/>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8" name="Google Shape;1168;p70"/>
            <p:cNvSpPr/>
            <p:nvPr/>
          </p:nvSpPr>
          <p:spPr>
            <a:xfrm>
              <a:off x="7324658" y="1286669"/>
              <a:ext cx="607886" cy="643388"/>
            </a:xfrm>
            <a:custGeom>
              <a:avLst/>
              <a:gdLst/>
              <a:ahLst/>
              <a:cxnLst/>
              <a:rect l="l" t="t" r="r" b="b"/>
              <a:pathLst>
                <a:path w="20428" h="20037" extrusionOk="0">
                  <a:moveTo>
                    <a:pt x="20427" y="1"/>
                  </a:moveTo>
                  <a:lnTo>
                    <a:pt x="1" y="10047"/>
                  </a:lnTo>
                  <a:lnTo>
                    <a:pt x="20427" y="20037"/>
                  </a:lnTo>
                  <a:lnTo>
                    <a:pt x="20427"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9" name="Google Shape;1169;p70"/>
            <p:cNvSpPr/>
            <p:nvPr/>
          </p:nvSpPr>
          <p:spPr>
            <a:xfrm>
              <a:off x="7324658" y="-11"/>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70" name="Google Shape;1170;p70"/>
          <p:cNvGrpSpPr/>
          <p:nvPr/>
        </p:nvGrpSpPr>
        <p:grpSpPr>
          <a:xfrm>
            <a:off x="-6" y="-11"/>
            <a:ext cx="2429759" cy="1609289"/>
            <a:chOff x="608719" y="-11"/>
            <a:chExt cx="2429759" cy="1609289"/>
          </a:xfrm>
        </p:grpSpPr>
        <p:sp>
          <p:nvSpPr>
            <p:cNvPr id="1171" name="Google Shape;1171;p70"/>
            <p:cNvSpPr/>
            <p:nvPr/>
          </p:nvSpPr>
          <p:spPr>
            <a:xfrm>
              <a:off x="608719" y="322534"/>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2" name="Google Shape;1172;p70"/>
            <p:cNvSpPr/>
            <p:nvPr/>
          </p:nvSpPr>
          <p:spPr>
            <a:xfrm>
              <a:off x="608719" y="965890"/>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3" name="Google Shape;1173;p70"/>
            <p:cNvSpPr/>
            <p:nvPr/>
          </p:nvSpPr>
          <p:spPr>
            <a:xfrm>
              <a:off x="1822766" y="322534"/>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A4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4" name="Google Shape;1174;p70"/>
            <p:cNvSpPr/>
            <p:nvPr/>
          </p:nvSpPr>
          <p:spPr>
            <a:xfrm>
              <a:off x="1822766" y="965890"/>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5" name="Google Shape;1175;p70"/>
            <p:cNvSpPr/>
            <p:nvPr/>
          </p:nvSpPr>
          <p:spPr>
            <a:xfrm>
              <a:off x="1214909" y="-11"/>
              <a:ext cx="607886" cy="643356"/>
            </a:xfrm>
            <a:custGeom>
              <a:avLst/>
              <a:gdLst/>
              <a:ahLst/>
              <a:cxnLst/>
              <a:rect l="l" t="t" r="r" b="b"/>
              <a:pathLst>
                <a:path w="20428" h="20036" extrusionOk="0">
                  <a:moveTo>
                    <a:pt x="1" y="0"/>
                  </a:moveTo>
                  <a:lnTo>
                    <a:pt x="1" y="20036"/>
                  </a:lnTo>
                  <a:lnTo>
                    <a:pt x="20427" y="10046"/>
                  </a:lnTo>
                  <a:lnTo>
                    <a:pt x="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6" name="Google Shape;1176;p70"/>
            <p:cNvSpPr/>
            <p:nvPr/>
          </p:nvSpPr>
          <p:spPr>
            <a:xfrm>
              <a:off x="1822766" y="-11"/>
              <a:ext cx="607856" cy="322577"/>
            </a:xfrm>
            <a:custGeom>
              <a:avLst/>
              <a:gdLst/>
              <a:ahLst/>
              <a:cxnLst/>
              <a:rect l="l" t="t" r="r" b="b"/>
              <a:pathLst>
                <a:path w="20427" h="10046" extrusionOk="0">
                  <a:moveTo>
                    <a:pt x="0" y="0"/>
                  </a:moveTo>
                  <a:lnTo>
                    <a:pt x="0" y="10046"/>
                  </a:lnTo>
                  <a:lnTo>
                    <a:pt x="20427" y="0"/>
                  </a:lnTo>
                  <a:close/>
                </a:path>
              </a:pathLst>
            </a:custGeom>
            <a:solidFill>
              <a:srgbClr val="FFA4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7" name="Google Shape;1177;p70"/>
            <p:cNvSpPr/>
            <p:nvPr/>
          </p:nvSpPr>
          <p:spPr>
            <a:xfrm>
              <a:off x="608719" y="643313"/>
              <a:ext cx="606220"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8" name="Google Shape;1178;p70"/>
            <p:cNvSpPr/>
            <p:nvPr/>
          </p:nvSpPr>
          <p:spPr>
            <a:xfrm>
              <a:off x="1214909"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64646">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9" name="Google Shape;1179;p70"/>
            <p:cNvSpPr/>
            <p:nvPr/>
          </p:nvSpPr>
          <p:spPr>
            <a:xfrm>
              <a:off x="1214909" y="965890"/>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C8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0" name="Google Shape;1180;p70"/>
            <p:cNvSpPr/>
            <p:nvPr/>
          </p:nvSpPr>
          <p:spPr>
            <a:xfrm>
              <a:off x="2430592"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1" name="Google Shape;1181;p70"/>
            <p:cNvSpPr/>
            <p:nvPr/>
          </p:nvSpPr>
          <p:spPr>
            <a:xfrm>
              <a:off x="608719" y="-11"/>
              <a:ext cx="606220" cy="643356"/>
            </a:xfrm>
            <a:custGeom>
              <a:avLst/>
              <a:gdLst/>
              <a:ahLst/>
              <a:cxnLst/>
              <a:rect l="l" t="t" r="r" b="b"/>
              <a:pathLst>
                <a:path w="20372" h="20036" extrusionOk="0">
                  <a:moveTo>
                    <a:pt x="20372" y="0"/>
                  </a:moveTo>
                  <a:lnTo>
                    <a:pt x="1" y="10046"/>
                  </a:lnTo>
                  <a:lnTo>
                    <a:pt x="20372" y="20036"/>
                  </a:lnTo>
                  <a:lnTo>
                    <a:pt x="20372"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2" name="Google Shape;1182;p70"/>
            <p:cNvSpPr/>
            <p:nvPr/>
          </p:nvSpPr>
          <p:spPr>
            <a:xfrm>
              <a:off x="1214909" y="-11"/>
              <a:ext cx="607886" cy="322577"/>
            </a:xfrm>
            <a:custGeom>
              <a:avLst/>
              <a:gdLst/>
              <a:ahLst/>
              <a:cxnLst/>
              <a:rect l="l" t="t" r="r" b="b"/>
              <a:pathLst>
                <a:path w="20428" h="10046" extrusionOk="0">
                  <a:moveTo>
                    <a:pt x="1"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183" name="Google Shape;1183;p70"/>
          <p:cNvSpPr txBox="1">
            <a:spLocks noGrp="1"/>
          </p:cNvSpPr>
          <p:nvPr>
            <p:ph type="title"/>
          </p:nvPr>
        </p:nvSpPr>
        <p:spPr>
          <a:xfrm>
            <a:off x="742725" y="1652750"/>
            <a:ext cx="3892200" cy="5139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a:endParaRPr/>
          </a:p>
        </p:txBody>
      </p:sp>
      <p:sp>
        <p:nvSpPr>
          <p:cNvPr id="1184" name="Google Shape;1184;p70"/>
          <p:cNvSpPr txBox="1">
            <a:spLocks noGrp="1"/>
          </p:cNvSpPr>
          <p:nvPr>
            <p:ph type="body" idx="1"/>
          </p:nvPr>
        </p:nvSpPr>
        <p:spPr>
          <a:xfrm>
            <a:off x="742725" y="2227229"/>
            <a:ext cx="3892200" cy="2232900"/>
          </a:xfrm>
          <a:prstGeom prst="rect">
            <a:avLst/>
          </a:prstGeom>
          <a:noFill/>
          <a:ln>
            <a:noFill/>
          </a:ln>
        </p:spPr>
        <p:txBody>
          <a:bodyPr spcFirstLastPara="1" wrap="square" lIns="91425" tIns="91425" rIns="91425" bIns="91425" anchor="t" anchorCtr="0">
            <a:noAutofit/>
          </a:bodyPr>
          <a:lstStyle>
            <a:lvl1pPr marL="457200" lvl="0" indent="-355600" algn="l">
              <a:lnSpc>
                <a:spcPct val="100000"/>
              </a:lnSpc>
              <a:spcBef>
                <a:spcPts val="600"/>
              </a:spcBef>
              <a:spcAft>
                <a:spcPts val="0"/>
              </a:spcAft>
              <a:buSzPts val="2000"/>
              <a:buChar char="◂"/>
              <a:defRPr sz="2000"/>
            </a:lvl1pPr>
            <a:lvl2pPr marL="914400" lvl="1" indent="-355600" algn="l">
              <a:lnSpc>
                <a:spcPct val="100000"/>
              </a:lnSpc>
              <a:spcBef>
                <a:spcPts val="0"/>
              </a:spcBef>
              <a:spcAft>
                <a:spcPts val="0"/>
              </a:spcAft>
              <a:buSzPts val="2000"/>
              <a:buChar char="◂"/>
              <a:defRPr sz="2000"/>
            </a:lvl2pPr>
            <a:lvl3pPr marL="1371600" lvl="2" indent="-355600" algn="l">
              <a:lnSpc>
                <a:spcPct val="100000"/>
              </a:lnSpc>
              <a:spcBef>
                <a:spcPts val="0"/>
              </a:spcBef>
              <a:spcAft>
                <a:spcPts val="0"/>
              </a:spcAft>
              <a:buSzPts val="2000"/>
              <a:buChar char="◂"/>
              <a:defRPr sz="2000"/>
            </a:lvl3pPr>
            <a:lvl4pPr marL="1828800" lvl="3" indent="-355600" algn="l">
              <a:lnSpc>
                <a:spcPct val="100000"/>
              </a:lnSpc>
              <a:spcBef>
                <a:spcPts val="0"/>
              </a:spcBef>
              <a:spcAft>
                <a:spcPts val="0"/>
              </a:spcAft>
              <a:buSzPts val="2000"/>
              <a:buChar char="◂"/>
              <a:defRPr sz="2000"/>
            </a:lvl4pPr>
            <a:lvl5pPr marL="2286000" lvl="4" indent="-355600" algn="l">
              <a:lnSpc>
                <a:spcPct val="100000"/>
              </a:lnSpc>
              <a:spcBef>
                <a:spcPts val="0"/>
              </a:spcBef>
              <a:spcAft>
                <a:spcPts val="0"/>
              </a:spcAft>
              <a:buSzPts val="2000"/>
              <a:buChar char="○"/>
              <a:defRPr sz="2000"/>
            </a:lvl5pPr>
            <a:lvl6pPr marL="2743200" lvl="5" indent="-355600" algn="l">
              <a:lnSpc>
                <a:spcPct val="100000"/>
              </a:lnSpc>
              <a:spcBef>
                <a:spcPts val="0"/>
              </a:spcBef>
              <a:spcAft>
                <a:spcPts val="0"/>
              </a:spcAft>
              <a:buSzPts val="2000"/>
              <a:buChar char="■"/>
              <a:defRPr sz="2000"/>
            </a:lvl6pPr>
            <a:lvl7pPr marL="3200400" lvl="6" indent="-355600" algn="l">
              <a:lnSpc>
                <a:spcPct val="100000"/>
              </a:lnSpc>
              <a:spcBef>
                <a:spcPts val="0"/>
              </a:spcBef>
              <a:spcAft>
                <a:spcPts val="0"/>
              </a:spcAft>
              <a:buSzPts val="2000"/>
              <a:buChar char="●"/>
              <a:defRPr sz="2000"/>
            </a:lvl7pPr>
            <a:lvl8pPr marL="3657600" lvl="7" indent="-355600" algn="l">
              <a:lnSpc>
                <a:spcPct val="100000"/>
              </a:lnSpc>
              <a:spcBef>
                <a:spcPts val="0"/>
              </a:spcBef>
              <a:spcAft>
                <a:spcPts val="0"/>
              </a:spcAft>
              <a:buSzPts val="2000"/>
              <a:buChar char="○"/>
              <a:defRPr sz="2000"/>
            </a:lvl8pPr>
            <a:lvl9pPr marL="4114800" lvl="8" indent="-355600" algn="l">
              <a:lnSpc>
                <a:spcPct val="100000"/>
              </a:lnSpc>
              <a:spcBef>
                <a:spcPts val="0"/>
              </a:spcBef>
              <a:spcAft>
                <a:spcPts val="0"/>
              </a:spcAft>
              <a:buSzPts val="2000"/>
              <a:buChar char="■"/>
              <a:defRPr sz="2000"/>
            </a:lvl9pPr>
          </a:lstStyle>
          <a:p>
            <a:endParaRPr/>
          </a:p>
        </p:txBody>
      </p:sp>
      <p:sp>
        <p:nvSpPr>
          <p:cNvPr id="1185" name="Google Shape;1185;p7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GB"/>
              <a:t>‹#›</a:t>
            </a:fld>
            <a:endParaRPr/>
          </a:p>
        </p:txBody>
      </p:sp>
      <p:sp>
        <p:nvSpPr>
          <p:cNvPr id="1186" name="Google Shape;1186;p70"/>
          <p:cNvSpPr/>
          <p:nvPr/>
        </p:nvSpPr>
        <p:spPr>
          <a:xfrm>
            <a:off x="8538692" y="4825993"/>
            <a:ext cx="607856" cy="320811"/>
          </a:xfrm>
          <a:custGeom>
            <a:avLst/>
            <a:gdLst/>
            <a:ahLst/>
            <a:cxnLst/>
            <a:rect l="l" t="t" r="r" b="b"/>
            <a:pathLst>
              <a:path w="20427" h="9991" extrusionOk="0">
                <a:moveTo>
                  <a:pt x="0" y="1"/>
                </a:moveTo>
                <a:lnTo>
                  <a:pt x="0" y="9991"/>
                </a:lnTo>
                <a:lnTo>
                  <a:pt x="20427" y="9991"/>
                </a:lnTo>
                <a:lnTo>
                  <a:pt x="0" y="1"/>
                </a:lnTo>
                <a:close/>
              </a:path>
            </a:pathLst>
          </a:cu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7615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187"/>
        <p:cNvGrpSpPr/>
        <p:nvPr/>
      </p:nvGrpSpPr>
      <p:grpSpPr>
        <a:xfrm>
          <a:off x="0" y="0"/>
          <a:ext cx="0" cy="0"/>
          <a:chOff x="0" y="0"/>
          <a:chExt cx="0" cy="0"/>
        </a:xfrm>
      </p:grpSpPr>
      <p:sp>
        <p:nvSpPr>
          <p:cNvPr id="1188" name="Google Shape;1188;p67"/>
          <p:cNvSpPr txBox="1">
            <a:spLocks noGrp="1"/>
          </p:cNvSpPr>
          <p:nvPr>
            <p:ph type="ctrTitle"/>
          </p:nvPr>
        </p:nvSpPr>
        <p:spPr>
          <a:xfrm>
            <a:off x="685800" y="1597827"/>
            <a:ext cx="7772400" cy="11025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a:endParaRPr/>
          </a:p>
        </p:txBody>
      </p:sp>
      <p:sp>
        <p:nvSpPr>
          <p:cNvPr id="1189" name="Google Shape;1189;p67"/>
          <p:cNvSpPr txBox="1">
            <a:spLocks noGrp="1"/>
          </p:cNvSpPr>
          <p:nvPr>
            <p:ph type="subTitle" idx="1"/>
          </p:nvPr>
        </p:nvSpPr>
        <p:spPr>
          <a:xfrm>
            <a:off x="1371600" y="2914650"/>
            <a:ext cx="6400800" cy="13143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600"/>
              </a:spcBef>
              <a:spcAft>
                <a:spcPts val="0"/>
              </a:spcAft>
              <a:buSzPts val="2200"/>
              <a:buNone/>
              <a:defRPr>
                <a:solidFill>
                  <a:srgbClr val="888888"/>
                </a:solidFill>
              </a:defRPr>
            </a:lvl1pPr>
            <a:lvl2pPr lvl="1" algn="ctr">
              <a:lnSpc>
                <a:spcPct val="100000"/>
              </a:lnSpc>
              <a:spcBef>
                <a:spcPts val="0"/>
              </a:spcBef>
              <a:spcAft>
                <a:spcPts val="0"/>
              </a:spcAft>
              <a:buSzPts val="2200"/>
              <a:buNone/>
              <a:defRPr>
                <a:solidFill>
                  <a:srgbClr val="888888"/>
                </a:solidFill>
              </a:defRPr>
            </a:lvl2pPr>
            <a:lvl3pPr lvl="2" algn="ctr">
              <a:lnSpc>
                <a:spcPct val="100000"/>
              </a:lnSpc>
              <a:spcBef>
                <a:spcPts val="0"/>
              </a:spcBef>
              <a:spcAft>
                <a:spcPts val="0"/>
              </a:spcAft>
              <a:buSzPts val="2200"/>
              <a:buNone/>
              <a:defRPr>
                <a:solidFill>
                  <a:srgbClr val="888888"/>
                </a:solidFill>
              </a:defRPr>
            </a:lvl3pPr>
            <a:lvl4pPr lvl="3" algn="ctr">
              <a:lnSpc>
                <a:spcPct val="100000"/>
              </a:lnSpc>
              <a:spcBef>
                <a:spcPts val="0"/>
              </a:spcBef>
              <a:spcAft>
                <a:spcPts val="0"/>
              </a:spcAft>
              <a:buSzPts val="2200"/>
              <a:buNone/>
              <a:defRPr>
                <a:solidFill>
                  <a:srgbClr val="888888"/>
                </a:solidFill>
              </a:defRPr>
            </a:lvl4pPr>
            <a:lvl5pPr lvl="4" algn="ctr">
              <a:lnSpc>
                <a:spcPct val="100000"/>
              </a:lnSpc>
              <a:spcBef>
                <a:spcPts val="0"/>
              </a:spcBef>
              <a:spcAft>
                <a:spcPts val="0"/>
              </a:spcAft>
              <a:buSzPts val="2200"/>
              <a:buNone/>
              <a:defRPr>
                <a:solidFill>
                  <a:srgbClr val="888888"/>
                </a:solidFill>
              </a:defRPr>
            </a:lvl5pPr>
            <a:lvl6pPr lvl="5" algn="ctr">
              <a:lnSpc>
                <a:spcPct val="100000"/>
              </a:lnSpc>
              <a:spcBef>
                <a:spcPts val="0"/>
              </a:spcBef>
              <a:spcAft>
                <a:spcPts val="0"/>
              </a:spcAft>
              <a:buSzPts val="2200"/>
              <a:buNone/>
              <a:defRPr>
                <a:solidFill>
                  <a:srgbClr val="888888"/>
                </a:solidFill>
              </a:defRPr>
            </a:lvl6pPr>
            <a:lvl7pPr lvl="6" algn="ctr">
              <a:lnSpc>
                <a:spcPct val="100000"/>
              </a:lnSpc>
              <a:spcBef>
                <a:spcPts val="0"/>
              </a:spcBef>
              <a:spcAft>
                <a:spcPts val="0"/>
              </a:spcAft>
              <a:buSzPts val="2200"/>
              <a:buNone/>
              <a:defRPr>
                <a:solidFill>
                  <a:srgbClr val="888888"/>
                </a:solidFill>
              </a:defRPr>
            </a:lvl7pPr>
            <a:lvl8pPr lvl="7" algn="ctr">
              <a:lnSpc>
                <a:spcPct val="100000"/>
              </a:lnSpc>
              <a:spcBef>
                <a:spcPts val="0"/>
              </a:spcBef>
              <a:spcAft>
                <a:spcPts val="0"/>
              </a:spcAft>
              <a:buSzPts val="2200"/>
              <a:buNone/>
              <a:defRPr>
                <a:solidFill>
                  <a:srgbClr val="888888"/>
                </a:solidFill>
              </a:defRPr>
            </a:lvl8pPr>
            <a:lvl9pPr lvl="8" algn="ctr">
              <a:lnSpc>
                <a:spcPct val="100000"/>
              </a:lnSpc>
              <a:spcBef>
                <a:spcPts val="0"/>
              </a:spcBef>
              <a:spcAft>
                <a:spcPts val="0"/>
              </a:spcAft>
              <a:buSzPts val="2200"/>
              <a:buNone/>
              <a:defRPr>
                <a:solidFill>
                  <a:srgbClr val="888888"/>
                </a:solidFill>
              </a:defRPr>
            </a:lvl9pPr>
          </a:lstStyle>
          <a:p>
            <a:endParaRPr/>
          </a:p>
        </p:txBody>
      </p:sp>
      <p:sp>
        <p:nvSpPr>
          <p:cNvPr id="1190" name="Google Shape;1190;p67"/>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91" name="Google Shape;1191;p67"/>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92" name="Google Shape;1192;p67"/>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300"/>
              <a:buFont typeface="Arial"/>
              <a:buNone/>
              <a:defRPr sz="1300" b="1"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00"/>
              <a:buFont typeface="Arial"/>
              <a:buNone/>
              <a:defRPr sz="1300" b="1"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00"/>
              <a:buFont typeface="Arial"/>
              <a:buNone/>
              <a:defRPr sz="1300" b="1"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00"/>
              <a:buFont typeface="Arial"/>
              <a:buNone/>
              <a:defRPr sz="1300" b="1"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00"/>
              <a:buFont typeface="Arial"/>
              <a:buNone/>
              <a:defRPr sz="1300" b="1"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00"/>
              <a:buFont typeface="Arial"/>
              <a:buNone/>
              <a:defRPr sz="1300" b="1"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00"/>
              <a:buFont typeface="Arial"/>
              <a:buNone/>
              <a:defRPr sz="1300" b="1"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00"/>
              <a:buFont typeface="Arial"/>
              <a:buNone/>
              <a:defRPr sz="1300" b="1"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00"/>
              <a:buFont typeface="Arial"/>
              <a:buNone/>
              <a:defRPr sz="1300" b="1"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7527954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1 column + image">
  <p:cSld name="Title + 1 column + image">
    <p:spTree>
      <p:nvGrpSpPr>
        <p:cNvPr id="1" name="Shape 1193"/>
        <p:cNvGrpSpPr/>
        <p:nvPr/>
      </p:nvGrpSpPr>
      <p:grpSpPr>
        <a:xfrm>
          <a:off x="0" y="0"/>
          <a:ext cx="0" cy="0"/>
          <a:chOff x="0" y="0"/>
          <a:chExt cx="0" cy="0"/>
        </a:xfrm>
      </p:grpSpPr>
      <p:grpSp>
        <p:nvGrpSpPr>
          <p:cNvPr id="1194" name="Google Shape;1194;p68"/>
          <p:cNvGrpSpPr/>
          <p:nvPr/>
        </p:nvGrpSpPr>
        <p:grpSpPr>
          <a:xfrm>
            <a:off x="4894945" y="-11"/>
            <a:ext cx="4251603" cy="5146815"/>
            <a:chOff x="4894945" y="-11"/>
            <a:chExt cx="4251603" cy="5146815"/>
          </a:xfrm>
        </p:grpSpPr>
        <p:sp>
          <p:nvSpPr>
            <p:cNvPr id="1195" name="Google Shape;1195;p68"/>
            <p:cNvSpPr/>
            <p:nvPr/>
          </p:nvSpPr>
          <p:spPr>
            <a:xfrm>
              <a:off x="6108962" y="4182670"/>
              <a:ext cx="607886" cy="643356"/>
            </a:xfrm>
            <a:custGeom>
              <a:avLst/>
              <a:gdLst/>
              <a:ahLst/>
              <a:cxnLst/>
              <a:rect l="l" t="t" r="r" b="b"/>
              <a:pathLst>
                <a:path w="20428" h="20036" extrusionOk="0">
                  <a:moveTo>
                    <a:pt x="1" y="0"/>
                  </a:moveTo>
                  <a:lnTo>
                    <a:pt x="1" y="20036"/>
                  </a:lnTo>
                  <a:lnTo>
                    <a:pt x="20427" y="9990"/>
                  </a:lnTo>
                  <a:lnTo>
                    <a:pt x="1" y="0"/>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6" name="Google Shape;1196;p68"/>
            <p:cNvSpPr/>
            <p:nvPr/>
          </p:nvSpPr>
          <p:spPr>
            <a:xfrm>
              <a:off x="6716818" y="3860093"/>
              <a:ext cx="607856" cy="643388"/>
            </a:xfrm>
            <a:custGeom>
              <a:avLst/>
              <a:gdLst/>
              <a:ahLst/>
              <a:cxnLst/>
              <a:rect l="l" t="t" r="r" b="b"/>
              <a:pathLst>
                <a:path w="20427" h="20037" extrusionOk="0">
                  <a:moveTo>
                    <a:pt x="0" y="0"/>
                  </a:moveTo>
                  <a:lnTo>
                    <a:pt x="0" y="20036"/>
                  </a:lnTo>
                  <a:lnTo>
                    <a:pt x="20427"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7" name="Google Shape;1197;p68"/>
            <p:cNvSpPr/>
            <p:nvPr/>
          </p:nvSpPr>
          <p:spPr>
            <a:xfrm>
              <a:off x="7324645" y="3539314"/>
              <a:ext cx="607886" cy="643388"/>
            </a:xfrm>
            <a:custGeom>
              <a:avLst/>
              <a:gdLst/>
              <a:ahLst/>
              <a:cxnLst/>
              <a:rect l="l" t="t" r="r" b="b"/>
              <a:pathLst>
                <a:path w="20428" h="20037" extrusionOk="0">
                  <a:moveTo>
                    <a:pt x="1" y="0"/>
                  </a:moveTo>
                  <a:lnTo>
                    <a:pt x="1" y="20036"/>
                  </a:lnTo>
                  <a:lnTo>
                    <a:pt x="20427" y="9990"/>
                  </a:lnTo>
                  <a:lnTo>
                    <a:pt x="1"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8" name="Google Shape;1198;p68"/>
            <p:cNvSpPr/>
            <p:nvPr/>
          </p:nvSpPr>
          <p:spPr>
            <a:xfrm>
              <a:off x="7324645" y="4182670"/>
              <a:ext cx="607886" cy="643356"/>
            </a:xfrm>
            <a:custGeom>
              <a:avLst/>
              <a:gdLst/>
              <a:ahLst/>
              <a:cxnLst/>
              <a:rect l="l" t="t" r="r" b="b"/>
              <a:pathLst>
                <a:path w="20428" h="20036" extrusionOk="0">
                  <a:moveTo>
                    <a:pt x="1" y="0"/>
                  </a:moveTo>
                  <a:lnTo>
                    <a:pt x="1" y="20036"/>
                  </a:lnTo>
                  <a:lnTo>
                    <a:pt x="20427" y="9990"/>
                  </a:lnTo>
                  <a:lnTo>
                    <a:pt x="1"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9" name="Google Shape;1199;p68"/>
            <p:cNvSpPr/>
            <p:nvPr/>
          </p:nvSpPr>
          <p:spPr>
            <a:xfrm>
              <a:off x="7932502" y="643313"/>
              <a:ext cx="606220" cy="643388"/>
            </a:xfrm>
            <a:custGeom>
              <a:avLst/>
              <a:gdLst/>
              <a:ahLst/>
              <a:cxnLst/>
              <a:rect l="l" t="t" r="r" b="b"/>
              <a:pathLst>
                <a:path w="20372" h="20037" extrusionOk="0">
                  <a:moveTo>
                    <a:pt x="0" y="1"/>
                  </a:moveTo>
                  <a:lnTo>
                    <a:pt x="0" y="20037"/>
                  </a:lnTo>
                  <a:lnTo>
                    <a:pt x="20371"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0" name="Google Shape;1200;p68"/>
            <p:cNvSpPr/>
            <p:nvPr/>
          </p:nvSpPr>
          <p:spPr>
            <a:xfrm>
              <a:off x="8538692" y="322534"/>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1" name="Google Shape;1201;p68"/>
            <p:cNvSpPr/>
            <p:nvPr/>
          </p:nvSpPr>
          <p:spPr>
            <a:xfrm>
              <a:off x="7932502" y="1286669"/>
              <a:ext cx="606220" cy="643388"/>
            </a:xfrm>
            <a:custGeom>
              <a:avLst/>
              <a:gdLst/>
              <a:ahLst/>
              <a:cxnLst/>
              <a:rect l="l" t="t" r="r" b="b"/>
              <a:pathLst>
                <a:path w="20372" h="20037" extrusionOk="0">
                  <a:moveTo>
                    <a:pt x="0" y="1"/>
                  </a:moveTo>
                  <a:lnTo>
                    <a:pt x="0" y="20037"/>
                  </a:lnTo>
                  <a:lnTo>
                    <a:pt x="20371" y="10047"/>
                  </a:lnTo>
                  <a:lnTo>
                    <a:pt x="0" y="1"/>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2" name="Google Shape;1202;p68"/>
            <p:cNvSpPr/>
            <p:nvPr/>
          </p:nvSpPr>
          <p:spPr>
            <a:xfrm>
              <a:off x="7932502" y="3216737"/>
              <a:ext cx="606220" cy="643388"/>
            </a:xfrm>
            <a:custGeom>
              <a:avLst/>
              <a:gdLst/>
              <a:ahLst/>
              <a:cxnLst/>
              <a:rect l="l" t="t" r="r" b="b"/>
              <a:pathLst>
                <a:path w="20372" h="20037" extrusionOk="0">
                  <a:moveTo>
                    <a:pt x="0" y="0"/>
                  </a:moveTo>
                  <a:lnTo>
                    <a:pt x="0" y="20036"/>
                  </a:lnTo>
                  <a:lnTo>
                    <a:pt x="20371"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3" name="Google Shape;1203;p68"/>
            <p:cNvSpPr/>
            <p:nvPr/>
          </p:nvSpPr>
          <p:spPr>
            <a:xfrm>
              <a:off x="8538692" y="3539314"/>
              <a:ext cx="607856" cy="643388"/>
            </a:xfrm>
            <a:custGeom>
              <a:avLst/>
              <a:gdLst/>
              <a:ahLst/>
              <a:cxnLst/>
              <a:rect l="l" t="t" r="r" b="b"/>
              <a:pathLst>
                <a:path w="20427" h="20037" extrusionOk="0">
                  <a:moveTo>
                    <a:pt x="0" y="0"/>
                  </a:moveTo>
                  <a:lnTo>
                    <a:pt x="0" y="20036"/>
                  </a:lnTo>
                  <a:lnTo>
                    <a:pt x="20427" y="9990"/>
                  </a:lnTo>
                  <a:lnTo>
                    <a:pt x="0"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4" name="Google Shape;1204;p68"/>
            <p:cNvSpPr/>
            <p:nvPr/>
          </p:nvSpPr>
          <p:spPr>
            <a:xfrm>
              <a:off x="6108962" y="-11"/>
              <a:ext cx="607886" cy="322577"/>
            </a:xfrm>
            <a:custGeom>
              <a:avLst/>
              <a:gdLst/>
              <a:ahLst/>
              <a:cxnLst/>
              <a:rect l="l" t="t" r="r" b="b"/>
              <a:pathLst>
                <a:path w="20428" h="10046" extrusionOk="0">
                  <a:moveTo>
                    <a:pt x="1" y="0"/>
                  </a:moveTo>
                  <a:lnTo>
                    <a:pt x="1" y="1004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5" name="Google Shape;1205;p68"/>
            <p:cNvSpPr/>
            <p:nvPr/>
          </p:nvSpPr>
          <p:spPr>
            <a:xfrm>
              <a:off x="6716818" y="-11"/>
              <a:ext cx="607856" cy="643356"/>
            </a:xfrm>
            <a:custGeom>
              <a:avLst/>
              <a:gdLst/>
              <a:ahLst/>
              <a:cxnLst/>
              <a:rect l="l" t="t" r="r" b="b"/>
              <a:pathLst>
                <a:path w="20427" h="20036" extrusionOk="0">
                  <a:moveTo>
                    <a:pt x="0" y="0"/>
                  </a:moveTo>
                  <a:lnTo>
                    <a:pt x="0" y="20036"/>
                  </a:lnTo>
                  <a:lnTo>
                    <a:pt x="20427" y="10046"/>
                  </a:lnTo>
                  <a:lnTo>
                    <a:pt x="0" y="0"/>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6" name="Google Shape;1206;p68"/>
            <p:cNvSpPr/>
            <p:nvPr/>
          </p:nvSpPr>
          <p:spPr>
            <a:xfrm>
              <a:off x="7324645" y="-11"/>
              <a:ext cx="607886" cy="322577"/>
            </a:xfrm>
            <a:custGeom>
              <a:avLst/>
              <a:gdLst/>
              <a:ahLst/>
              <a:cxnLst/>
              <a:rect l="l" t="t" r="r" b="b"/>
              <a:pathLst>
                <a:path w="20428" h="10046" extrusionOk="0">
                  <a:moveTo>
                    <a:pt x="1" y="0"/>
                  </a:moveTo>
                  <a:lnTo>
                    <a:pt x="1"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7" name="Google Shape;1207;p68"/>
            <p:cNvSpPr/>
            <p:nvPr/>
          </p:nvSpPr>
          <p:spPr>
            <a:xfrm>
              <a:off x="7932502" y="-11"/>
              <a:ext cx="606220" cy="643356"/>
            </a:xfrm>
            <a:custGeom>
              <a:avLst/>
              <a:gdLst/>
              <a:ahLst/>
              <a:cxnLst/>
              <a:rect l="l" t="t" r="r" b="b"/>
              <a:pathLst>
                <a:path w="20372" h="20036" extrusionOk="0">
                  <a:moveTo>
                    <a:pt x="0" y="0"/>
                  </a:moveTo>
                  <a:lnTo>
                    <a:pt x="0" y="20036"/>
                  </a:lnTo>
                  <a:lnTo>
                    <a:pt x="20371" y="10046"/>
                  </a:lnTo>
                  <a:lnTo>
                    <a:pt x="0" y="0"/>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8" name="Google Shape;1208;p68"/>
            <p:cNvSpPr/>
            <p:nvPr/>
          </p:nvSpPr>
          <p:spPr>
            <a:xfrm>
              <a:off x="8538692" y="-11"/>
              <a:ext cx="607856" cy="322577"/>
            </a:xfrm>
            <a:custGeom>
              <a:avLst/>
              <a:gdLst/>
              <a:ahLst/>
              <a:cxnLst/>
              <a:rect l="l" t="t" r="r" b="b"/>
              <a:pathLst>
                <a:path w="20427" h="10046" extrusionOk="0">
                  <a:moveTo>
                    <a:pt x="0" y="0"/>
                  </a:moveTo>
                  <a:lnTo>
                    <a:pt x="0" y="10046"/>
                  </a:lnTo>
                  <a:lnTo>
                    <a:pt x="20427"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9" name="Google Shape;1209;p68"/>
            <p:cNvSpPr/>
            <p:nvPr/>
          </p:nvSpPr>
          <p:spPr>
            <a:xfrm>
              <a:off x="4894945" y="3860093"/>
              <a:ext cx="607856" cy="643388"/>
            </a:xfrm>
            <a:custGeom>
              <a:avLst/>
              <a:gdLst/>
              <a:ahLst/>
              <a:cxnLst/>
              <a:rect l="l" t="t" r="r" b="b"/>
              <a:pathLst>
                <a:path w="20427" h="20037" extrusionOk="0">
                  <a:moveTo>
                    <a:pt x="20427" y="0"/>
                  </a:moveTo>
                  <a:lnTo>
                    <a:pt x="0" y="10046"/>
                  </a:lnTo>
                  <a:lnTo>
                    <a:pt x="20427" y="20036"/>
                  </a:lnTo>
                  <a:lnTo>
                    <a:pt x="20427"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0" name="Google Shape;1210;p68"/>
            <p:cNvSpPr/>
            <p:nvPr/>
          </p:nvSpPr>
          <p:spPr>
            <a:xfrm>
              <a:off x="6108962" y="3860093"/>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1" name="Google Shape;1211;p68"/>
            <p:cNvSpPr/>
            <p:nvPr/>
          </p:nvSpPr>
          <p:spPr>
            <a:xfrm>
              <a:off x="5502772" y="4182670"/>
              <a:ext cx="606220" cy="643356"/>
            </a:xfrm>
            <a:custGeom>
              <a:avLst/>
              <a:gdLst/>
              <a:ahLst/>
              <a:cxnLst/>
              <a:rect l="l" t="t" r="r" b="b"/>
              <a:pathLst>
                <a:path w="20372" h="20036" extrusionOk="0">
                  <a:moveTo>
                    <a:pt x="20372" y="0"/>
                  </a:moveTo>
                  <a:lnTo>
                    <a:pt x="1" y="9990"/>
                  </a:lnTo>
                  <a:lnTo>
                    <a:pt x="20372" y="20036"/>
                  </a:lnTo>
                  <a:lnTo>
                    <a:pt x="20372"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2" name="Google Shape;1212;p68"/>
            <p:cNvSpPr/>
            <p:nvPr/>
          </p:nvSpPr>
          <p:spPr>
            <a:xfrm>
              <a:off x="7324645" y="3216737"/>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3" name="Google Shape;1213;p68"/>
            <p:cNvSpPr/>
            <p:nvPr/>
          </p:nvSpPr>
          <p:spPr>
            <a:xfrm>
              <a:off x="6716818" y="3539314"/>
              <a:ext cx="607856" cy="643388"/>
            </a:xfrm>
            <a:custGeom>
              <a:avLst/>
              <a:gdLst/>
              <a:ahLst/>
              <a:cxnLst/>
              <a:rect l="l" t="t" r="r" b="b"/>
              <a:pathLst>
                <a:path w="20427" h="20037" extrusionOk="0">
                  <a:moveTo>
                    <a:pt x="20427" y="0"/>
                  </a:moveTo>
                  <a:lnTo>
                    <a:pt x="0" y="9990"/>
                  </a:lnTo>
                  <a:lnTo>
                    <a:pt x="20427" y="20036"/>
                  </a:lnTo>
                  <a:lnTo>
                    <a:pt x="20427" y="0"/>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4" name="Google Shape;1214;p68"/>
            <p:cNvSpPr/>
            <p:nvPr/>
          </p:nvSpPr>
          <p:spPr>
            <a:xfrm>
              <a:off x="6716818" y="4182670"/>
              <a:ext cx="607856" cy="643356"/>
            </a:xfrm>
            <a:custGeom>
              <a:avLst/>
              <a:gdLst/>
              <a:ahLst/>
              <a:cxnLst/>
              <a:rect l="l" t="t" r="r" b="b"/>
              <a:pathLst>
                <a:path w="20427" h="20036" extrusionOk="0">
                  <a:moveTo>
                    <a:pt x="20427" y="0"/>
                  </a:moveTo>
                  <a:lnTo>
                    <a:pt x="0" y="9990"/>
                  </a:lnTo>
                  <a:lnTo>
                    <a:pt x="20427" y="20036"/>
                  </a:lnTo>
                  <a:lnTo>
                    <a:pt x="20427"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5" name="Google Shape;1215;p68"/>
            <p:cNvSpPr/>
            <p:nvPr/>
          </p:nvSpPr>
          <p:spPr>
            <a:xfrm>
              <a:off x="7932502" y="322534"/>
              <a:ext cx="606220" cy="643388"/>
            </a:xfrm>
            <a:custGeom>
              <a:avLst/>
              <a:gdLst/>
              <a:ahLst/>
              <a:cxnLst/>
              <a:rect l="l" t="t" r="r" b="b"/>
              <a:pathLst>
                <a:path w="20372" h="20037" extrusionOk="0">
                  <a:moveTo>
                    <a:pt x="20371" y="1"/>
                  </a:moveTo>
                  <a:lnTo>
                    <a:pt x="0" y="9991"/>
                  </a:lnTo>
                  <a:lnTo>
                    <a:pt x="20371" y="20037"/>
                  </a:lnTo>
                  <a:lnTo>
                    <a:pt x="20371" y="1"/>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6" name="Google Shape;1216;p68"/>
            <p:cNvSpPr/>
            <p:nvPr/>
          </p:nvSpPr>
          <p:spPr>
            <a:xfrm>
              <a:off x="7932502" y="965890"/>
              <a:ext cx="606220" cy="643388"/>
            </a:xfrm>
            <a:custGeom>
              <a:avLst/>
              <a:gdLst/>
              <a:ahLst/>
              <a:cxnLst/>
              <a:rect l="l" t="t" r="r" b="b"/>
              <a:pathLst>
                <a:path w="20372" h="20037" extrusionOk="0">
                  <a:moveTo>
                    <a:pt x="20371" y="1"/>
                  </a:moveTo>
                  <a:lnTo>
                    <a:pt x="0" y="9991"/>
                  </a:lnTo>
                  <a:lnTo>
                    <a:pt x="20371" y="20037"/>
                  </a:lnTo>
                  <a:lnTo>
                    <a:pt x="20371" y="1"/>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7" name="Google Shape;1217;p68"/>
            <p:cNvSpPr/>
            <p:nvPr/>
          </p:nvSpPr>
          <p:spPr>
            <a:xfrm>
              <a:off x="7932502" y="2895958"/>
              <a:ext cx="606220" cy="643388"/>
            </a:xfrm>
            <a:custGeom>
              <a:avLst/>
              <a:gdLst/>
              <a:ahLst/>
              <a:cxnLst/>
              <a:rect l="l" t="t" r="r" b="b"/>
              <a:pathLst>
                <a:path w="20372" h="20037" extrusionOk="0">
                  <a:moveTo>
                    <a:pt x="20371" y="0"/>
                  </a:moveTo>
                  <a:lnTo>
                    <a:pt x="0" y="9990"/>
                  </a:lnTo>
                  <a:lnTo>
                    <a:pt x="20371" y="20036"/>
                  </a:lnTo>
                  <a:lnTo>
                    <a:pt x="20371" y="0"/>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8" name="Google Shape;1218;p68"/>
            <p:cNvSpPr/>
            <p:nvPr/>
          </p:nvSpPr>
          <p:spPr>
            <a:xfrm>
              <a:off x="7932492" y="3538418"/>
              <a:ext cx="607856" cy="643388"/>
            </a:xfrm>
            <a:custGeom>
              <a:avLst/>
              <a:gdLst/>
              <a:ahLst/>
              <a:cxnLst/>
              <a:rect l="l" t="t" r="r" b="b"/>
              <a:pathLst>
                <a:path w="20427" h="20037" extrusionOk="0">
                  <a:moveTo>
                    <a:pt x="20427" y="0"/>
                  </a:moveTo>
                  <a:lnTo>
                    <a:pt x="0"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9" name="Google Shape;1219;p68"/>
            <p:cNvSpPr/>
            <p:nvPr/>
          </p:nvSpPr>
          <p:spPr>
            <a:xfrm>
              <a:off x="6108962" y="-11"/>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0" name="Google Shape;1220;p68"/>
            <p:cNvSpPr/>
            <p:nvPr/>
          </p:nvSpPr>
          <p:spPr>
            <a:xfrm>
              <a:off x="6716818" y="-11"/>
              <a:ext cx="607856" cy="322577"/>
            </a:xfrm>
            <a:custGeom>
              <a:avLst/>
              <a:gdLst/>
              <a:ahLst/>
              <a:cxnLst/>
              <a:rect l="l" t="t" r="r" b="b"/>
              <a:pathLst>
                <a:path w="20427" h="10046" extrusionOk="0">
                  <a:moveTo>
                    <a:pt x="0" y="0"/>
                  </a:moveTo>
                  <a:lnTo>
                    <a:pt x="20427"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1" name="Google Shape;1221;p68"/>
            <p:cNvSpPr/>
            <p:nvPr/>
          </p:nvSpPr>
          <p:spPr>
            <a:xfrm>
              <a:off x="6716818" y="4825993"/>
              <a:ext cx="607856" cy="320811"/>
            </a:xfrm>
            <a:custGeom>
              <a:avLst/>
              <a:gdLst/>
              <a:ahLst/>
              <a:cxnLst/>
              <a:rect l="l" t="t" r="r" b="b"/>
              <a:pathLst>
                <a:path w="20427" h="9991" extrusionOk="0">
                  <a:moveTo>
                    <a:pt x="20427" y="1"/>
                  </a:moveTo>
                  <a:lnTo>
                    <a:pt x="0" y="9991"/>
                  </a:lnTo>
                  <a:lnTo>
                    <a:pt x="20427" y="9991"/>
                  </a:lnTo>
                  <a:lnTo>
                    <a:pt x="20427" y="1"/>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2" name="Google Shape;1222;p68"/>
            <p:cNvSpPr/>
            <p:nvPr/>
          </p:nvSpPr>
          <p:spPr>
            <a:xfrm>
              <a:off x="7324645" y="4503448"/>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3" name="Google Shape;1223;p68"/>
            <p:cNvSpPr/>
            <p:nvPr/>
          </p:nvSpPr>
          <p:spPr>
            <a:xfrm>
              <a:off x="8538692" y="-11"/>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4" name="Google Shape;1224;p68"/>
            <p:cNvSpPr/>
            <p:nvPr/>
          </p:nvSpPr>
          <p:spPr>
            <a:xfrm>
              <a:off x="8538692" y="4503448"/>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5" name="Google Shape;1225;p68"/>
            <p:cNvSpPr/>
            <p:nvPr/>
          </p:nvSpPr>
          <p:spPr>
            <a:xfrm>
              <a:off x="5502772" y="643313"/>
              <a:ext cx="3643776" cy="3860168"/>
            </a:xfrm>
            <a:custGeom>
              <a:avLst/>
              <a:gdLst/>
              <a:ahLst/>
              <a:cxnLst/>
              <a:rect l="l" t="t" r="r" b="b"/>
              <a:pathLst>
                <a:path w="122449" h="120217" extrusionOk="0">
                  <a:moveTo>
                    <a:pt x="1" y="1"/>
                  </a:moveTo>
                  <a:lnTo>
                    <a:pt x="1" y="120216"/>
                  </a:lnTo>
                  <a:lnTo>
                    <a:pt x="122449" y="60109"/>
                  </a:lnTo>
                  <a:lnTo>
                    <a:pt x="1" y="1"/>
                  </a:lnTo>
                  <a:close/>
                </a:path>
              </a:pathLst>
            </a:custGeom>
            <a:solidFill>
              <a:srgbClr val="EFEF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6" name="Google Shape;1226;p68"/>
            <p:cNvSpPr/>
            <p:nvPr/>
          </p:nvSpPr>
          <p:spPr>
            <a:xfrm>
              <a:off x="7324658" y="322534"/>
              <a:ext cx="607886" cy="643388"/>
            </a:xfrm>
            <a:custGeom>
              <a:avLst/>
              <a:gdLst/>
              <a:ahLst/>
              <a:cxnLst/>
              <a:rect l="l" t="t" r="r" b="b"/>
              <a:pathLst>
                <a:path w="20428" h="20037" extrusionOk="0">
                  <a:moveTo>
                    <a:pt x="1" y="1"/>
                  </a:moveTo>
                  <a:lnTo>
                    <a:pt x="1" y="20037"/>
                  </a:lnTo>
                  <a:lnTo>
                    <a:pt x="20427" y="9991"/>
                  </a:lnTo>
                  <a:lnTo>
                    <a:pt x="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7" name="Google Shape;1227;p68"/>
            <p:cNvSpPr/>
            <p:nvPr/>
          </p:nvSpPr>
          <p:spPr>
            <a:xfrm>
              <a:off x="7324658" y="965890"/>
              <a:ext cx="607886" cy="643388"/>
            </a:xfrm>
            <a:custGeom>
              <a:avLst/>
              <a:gdLst/>
              <a:ahLst/>
              <a:cxnLst/>
              <a:rect l="l" t="t" r="r" b="b"/>
              <a:pathLst>
                <a:path w="20428" h="20037" extrusionOk="0">
                  <a:moveTo>
                    <a:pt x="1" y="1"/>
                  </a:moveTo>
                  <a:lnTo>
                    <a:pt x="1" y="20037"/>
                  </a:lnTo>
                  <a:lnTo>
                    <a:pt x="20427" y="9991"/>
                  </a:lnTo>
                  <a:lnTo>
                    <a:pt x="1"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8" name="Google Shape;1228;p68"/>
            <p:cNvSpPr/>
            <p:nvPr/>
          </p:nvSpPr>
          <p:spPr>
            <a:xfrm>
              <a:off x="6716831" y="322534"/>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9" name="Google Shape;1229;p68"/>
            <p:cNvSpPr/>
            <p:nvPr/>
          </p:nvSpPr>
          <p:spPr>
            <a:xfrm>
              <a:off x="6716831" y="965890"/>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0" name="Google Shape;1230;p68"/>
            <p:cNvSpPr/>
            <p:nvPr/>
          </p:nvSpPr>
          <p:spPr>
            <a:xfrm>
              <a:off x="7324658" y="1286669"/>
              <a:ext cx="607886" cy="643388"/>
            </a:xfrm>
            <a:custGeom>
              <a:avLst/>
              <a:gdLst/>
              <a:ahLst/>
              <a:cxnLst/>
              <a:rect l="l" t="t" r="r" b="b"/>
              <a:pathLst>
                <a:path w="20428" h="20037" extrusionOk="0">
                  <a:moveTo>
                    <a:pt x="20427" y="1"/>
                  </a:moveTo>
                  <a:lnTo>
                    <a:pt x="1" y="10047"/>
                  </a:lnTo>
                  <a:lnTo>
                    <a:pt x="20427" y="20037"/>
                  </a:lnTo>
                  <a:lnTo>
                    <a:pt x="20427"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1" name="Google Shape;1231;p68"/>
            <p:cNvSpPr/>
            <p:nvPr/>
          </p:nvSpPr>
          <p:spPr>
            <a:xfrm>
              <a:off x="7324658" y="-11"/>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32" name="Google Shape;1232;p68"/>
          <p:cNvGrpSpPr/>
          <p:nvPr/>
        </p:nvGrpSpPr>
        <p:grpSpPr>
          <a:xfrm>
            <a:off x="-6" y="-11"/>
            <a:ext cx="2429759" cy="1609289"/>
            <a:chOff x="608719" y="-11"/>
            <a:chExt cx="2429759" cy="1609289"/>
          </a:xfrm>
        </p:grpSpPr>
        <p:sp>
          <p:nvSpPr>
            <p:cNvPr id="1233" name="Google Shape;1233;p68"/>
            <p:cNvSpPr/>
            <p:nvPr/>
          </p:nvSpPr>
          <p:spPr>
            <a:xfrm>
              <a:off x="608719" y="322534"/>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4" name="Google Shape;1234;p68"/>
            <p:cNvSpPr/>
            <p:nvPr/>
          </p:nvSpPr>
          <p:spPr>
            <a:xfrm>
              <a:off x="608719" y="965890"/>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5" name="Google Shape;1235;p68"/>
            <p:cNvSpPr/>
            <p:nvPr/>
          </p:nvSpPr>
          <p:spPr>
            <a:xfrm>
              <a:off x="1822766" y="322534"/>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6" name="Google Shape;1236;p68"/>
            <p:cNvSpPr/>
            <p:nvPr/>
          </p:nvSpPr>
          <p:spPr>
            <a:xfrm>
              <a:off x="1822766" y="965890"/>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7" name="Google Shape;1237;p68"/>
            <p:cNvSpPr/>
            <p:nvPr/>
          </p:nvSpPr>
          <p:spPr>
            <a:xfrm>
              <a:off x="1214909" y="-11"/>
              <a:ext cx="607886" cy="643356"/>
            </a:xfrm>
            <a:custGeom>
              <a:avLst/>
              <a:gdLst/>
              <a:ahLst/>
              <a:cxnLst/>
              <a:rect l="l" t="t" r="r" b="b"/>
              <a:pathLst>
                <a:path w="20428" h="20036" extrusionOk="0">
                  <a:moveTo>
                    <a:pt x="1" y="0"/>
                  </a:moveTo>
                  <a:lnTo>
                    <a:pt x="1" y="20036"/>
                  </a:lnTo>
                  <a:lnTo>
                    <a:pt x="20427" y="10046"/>
                  </a:lnTo>
                  <a:lnTo>
                    <a:pt x="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8" name="Google Shape;1238;p68"/>
            <p:cNvSpPr/>
            <p:nvPr/>
          </p:nvSpPr>
          <p:spPr>
            <a:xfrm>
              <a:off x="1822766" y="-11"/>
              <a:ext cx="607856" cy="322577"/>
            </a:xfrm>
            <a:custGeom>
              <a:avLst/>
              <a:gdLst/>
              <a:ahLst/>
              <a:cxnLst/>
              <a:rect l="l" t="t" r="r" b="b"/>
              <a:pathLst>
                <a:path w="20427" h="10046" extrusionOk="0">
                  <a:moveTo>
                    <a:pt x="0" y="0"/>
                  </a:moveTo>
                  <a:lnTo>
                    <a:pt x="0" y="10046"/>
                  </a:lnTo>
                  <a:lnTo>
                    <a:pt x="20427" y="0"/>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9" name="Google Shape;1239;p68"/>
            <p:cNvSpPr/>
            <p:nvPr/>
          </p:nvSpPr>
          <p:spPr>
            <a:xfrm>
              <a:off x="608719" y="643313"/>
              <a:ext cx="606220"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0" name="Google Shape;1240;p68"/>
            <p:cNvSpPr/>
            <p:nvPr/>
          </p:nvSpPr>
          <p:spPr>
            <a:xfrm>
              <a:off x="1214909"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1" name="Google Shape;1241;p68"/>
            <p:cNvSpPr/>
            <p:nvPr/>
          </p:nvSpPr>
          <p:spPr>
            <a:xfrm>
              <a:off x="1214909" y="965890"/>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2" name="Google Shape;1242;p68"/>
            <p:cNvSpPr/>
            <p:nvPr/>
          </p:nvSpPr>
          <p:spPr>
            <a:xfrm>
              <a:off x="2430592"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3" name="Google Shape;1243;p68"/>
            <p:cNvSpPr/>
            <p:nvPr/>
          </p:nvSpPr>
          <p:spPr>
            <a:xfrm>
              <a:off x="608719" y="-11"/>
              <a:ext cx="606220" cy="643356"/>
            </a:xfrm>
            <a:custGeom>
              <a:avLst/>
              <a:gdLst/>
              <a:ahLst/>
              <a:cxnLst/>
              <a:rect l="l" t="t" r="r" b="b"/>
              <a:pathLst>
                <a:path w="20372" h="20036" extrusionOk="0">
                  <a:moveTo>
                    <a:pt x="20372" y="0"/>
                  </a:moveTo>
                  <a:lnTo>
                    <a:pt x="1" y="10046"/>
                  </a:lnTo>
                  <a:lnTo>
                    <a:pt x="20372" y="20036"/>
                  </a:lnTo>
                  <a:lnTo>
                    <a:pt x="20372"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4" name="Google Shape;1244;p68"/>
            <p:cNvSpPr/>
            <p:nvPr/>
          </p:nvSpPr>
          <p:spPr>
            <a:xfrm>
              <a:off x="1214909" y="-11"/>
              <a:ext cx="607886" cy="322577"/>
            </a:xfrm>
            <a:custGeom>
              <a:avLst/>
              <a:gdLst/>
              <a:ahLst/>
              <a:cxnLst/>
              <a:rect l="l" t="t" r="r" b="b"/>
              <a:pathLst>
                <a:path w="20428" h="10046" extrusionOk="0">
                  <a:moveTo>
                    <a:pt x="1"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245" name="Google Shape;1245;p68"/>
          <p:cNvSpPr txBox="1">
            <a:spLocks noGrp="1"/>
          </p:cNvSpPr>
          <p:nvPr>
            <p:ph type="title"/>
          </p:nvPr>
        </p:nvSpPr>
        <p:spPr>
          <a:xfrm>
            <a:off x="742725" y="1652750"/>
            <a:ext cx="3892200" cy="5139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a:endParaRPr/>
          </a:p>
        </p:txBody>
      </p:sp>
      <p:sp>
        <p:nvSpPr>
          <p:cNvPr id="1246" name="Google Shape;1246;p68"/>
          <p:cNvSpPr txBox="1">
            <a:spLocks noGrp="1"/>
          </p:cNvSpPr>
          <p:nvPr>
            <p:ph type="body" idx="1"/>
          </p:nvPr>
        </p:nvSpPr>
        <p:spPr>
          <a:xfrm>
            <a:off x="742725" y="2227229"/>
            <a:ext cx="3892200" cy="2232900"/>
          </a:xfrm>
          <a:prstGeom prst="rect">
            <a:avLst/>
          </a:prstGeom>
          <a:noFill/>
          <a:ln>
            <a:noFill/>
          </a:ln>
        </p:spPr>
        <p:txBody>
          <a:bodyPr spcFirstLastPara="1" wrap="square" lIns="91425" tIns="91425" rIns="91425" bIns="91425" anchor="t" anchorCtr="0">
            <a:noAutofit/>
          </a:bodyPr>
          <a:lstStyle>
            <a:lvl1pPr marL="457200" lvl="0" indent="-355600" algn="l">
              <a:lnSpc>
                <a:spcPct val="100000"/>
              </a:lnSpc>
              <a:spcBef>
                <a:spcPts val="600"/>
              </a:spcBef>
              <a:spcAft>
                <a:spcPts val="0"/>
              </a:spcAft>
              <a:buSzPts val="2000"/>
              <a:buChar char="◂"/>
              <a:defRPr sz="2000"/>
            </a:lvl1pPr>
            <a:lvl2pPr marL="914400" lvl="1" indent="-355600" algn="l">
              <a:lnSpc>
                <a:spcPct val="100000"/>
              </a:lnSpc>
              <a:spcBef>
                <a:spcPts val="0"/>
              </a:spcBef>
              <a:spcAft>
                <a:spcPts val="0"/>
              </a:spcAft>
              <a:buSzPts val="2000"/>
              <a:buChar char="◂"/>
              <a:defRPr sz="2000"/>
            </a:lvl2pPr>
            <a:lvl3pPr marL="1371600" lvl="2" indent="-355600" algn="l">
              <a:lnSpc>
                <a:spcPct val="100000"/>
              </a:lnSpc>
              <a:spcBef>
                <a:spcPts val="0"/>
              </a:spcBef>
              <a:spcAft>
                <a:spcPts val="0"/>
              </a:spcAft>
              <a:buSzPts val="2000"/>
              <a:buChar char="◂"/>
              <a:defRPr sz="2000"/>
            </a:lvl3pPr>
            <a:lvl4pPr marL="1828800" lvl="3" indent="-355600" algn="l">
              <a:lnSpc>
                <a:spcPct val="100000"/>
              </a:lnSpc>
              <a:spcBef>
                <a:spcPts val="0"/>
              </a:spcBef>
              <a:spcAft>
                <a:spcPts val="0"/>
              </a:spcAft>
              <a:buSzPts val="2000"/>
              <a:buChar char="◂"/>
              <a:defRPr sz="2000"/>
            </a:lvl4pPr>
            <a:lvl5pPr marL="2286000" lvl="4" indent="-355600" algn="l">
              <a:lnSpc>
                <a:spcPct val="100000"/>
              </a:lnSpc>
              <a:spcBef>
                <a:spcPts val="0"/>
              </a:spcBef>
              <a:spcAft>
                <a:spcPts val="0"/>
              </a:spcAft>
              <a:buSzPts val="2000"/>
              <a:buChar char="○"/>
              <a:defRPr sz="2000"/>
            </a:lvl5pPr>
            <a:lvl6pPr marL="2743200" lvl="5" indent="-355600" algn="l">
              <a:lnSpc>
                <a:spcPct val="100000"/>
              </a:lnSpc>
              <a:spcBef>
                <a:spcPts val="0"/>
              </a:spcBef>
              <a:spcAft>
                <a:spcPts val="0"/>
              </a:spcAft>
              <a:buSzPts val="2000"/>
              <a:buChar char="■"/>
              <a:defRPr sz="2000"/>
            </a:lvl6pPr>
            <a:lvl7pPr marL="3200400" lvl="6" indent="-355600" algn="l">
              <a:lnSpc>
                <a:spcPct val="100000"/>
              </a:lnSpc>
              <a:spcBef>
                <a:spcPts val="0"/>
              </a:spcBef>
              <a:spcAft>
                <a:spcPts val="0"/>
              </a:spcAft>
              <a:buSzPts val="2000"/>
              <a:buChar char="●"/>
              <a:defRPr sz="2000"/>
            </a:lvl7pPr>
            <a:lvl8pPr marL="3657600" lvl="7" indent="-355600" algn="l">
              <a:lnSpc>
                <a:spcPct val="100000"/>
              </a:lnSpc>
              <a:spcBef>
                <a:spcPts val="0"/>
              </a:spcBef>
              <a:spcAft>
                <a:spcPts val="0"/>
              </a:spcAft>
              <a:buSzPts val="2000"/>
              <a:buChar char="○"/>
              <a:defRPr sz="2000"/>
            </a:lvl8pPr>
            <a:lvl9pPr marL="4114800" lvl="8" indent="-355600" algn="l">
              <a:lnSpc>
                <a:spcPct val="100000"/>
              </a:lnSpc>
              <a:spcBef>
                <a:spcPts val="0"/>
              </a:spcBef>
              <a:spcAft>
                <a:spcPts val="0"/>
              </a:spcAft>
              <a:buSzPts val="2000"/>
              <a:buChar char="■"/>
              <a:defRPr sz="2000"/>
            </a:lvl9pPr>
          </a:lstStyle>
          <a:p>
            <a:endParaRPr/>
          </a:p>
        </p:txBody>
      </p:sp>
      <p:sp>
        <p:nvSpPr>
          <p:cNvPr id="1247" name="Google Shape;1247;p68"/>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GB"/>
              <a:t>‹#›</a:t>
            </a:fld>
            <a:endParaRPr/>
          </a:p>
        </p:txBody>
      </p:sp>
      <p:sp>
        <p:nvSpPr>
          <p:cNvPr id="1248" name="Google Shape;1248;p68"/>
          <p:cNvSpPr/>
          <p:nvPr/>
        </p:nvSpPr>
        <p:spPr>
          <a:xfrm>
            <a:off x="8538692" y="4825993"/>
            <a:ext cx="607856" cy="320811"/>
          </a:xfrm>
          <a:custGeom>
            <a:avLst/>
            <a:gdLst/>
            <a:ahLst/>
            <a:cxnLst/>
            <a:rect l="l" t="t" r="r" b="b"/>
            <a:pathLst>
              <a:path w="20427" h="9991" extrusionOk="0">
                <a:moveTo>
                  <a:pt x="0" y="1"/>
                </a:moveTo>
                <a:lnTo>
                  <a:pt x="0" y="9991"/>
                </a:lnTo>
                <a:lnTo>
                  <a:pt x="20427" y="9991"/>
                </a:lnTo>
                <a:lnTo>
                  <a:pt x="0" y="1"/>
                </a:lnTo>
                <a:close/>
              </a:path>
            </a:pathLst>
          </a:cu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5437731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lateral pattern">
  <p:cSld name="Blank lateral pattern">
    <p:spTree>
      <p:nvGrpSpPr>
        <p:cNvPr id="1" name="Shape 1249"/>
        <p:cNvGrpSpPr/>
        <p:nvPr/>
      </p:nvGrpSpPr>
      <p:grpSpPr>
        <a:xfrm>
          <a:off x="0" y="0"/>
          <a:ext cx="0" cy="0"/>
          <a:chOff x="0" y="0"/>
          <a:chExt cx="0" cy="0"/>
        </a:xfrm>
      </p:grpSpPr>
      <p:grpSp>
        <p:nvGrpSpPr>
          <p:cNvPr id="1250" name="Google Shape;1250;p69"/>
          <p:cNvGrpSpPr/>
          <p:nvPr/>
        </p:nvGrpSpPr>
        <p:grpSpPr>
          <a:xfrm>
            <a:off x="6109812" y="-11"/>
            <a:ext cx="3037586" cy="5146815"/>
            <a:chOff x="6109812" y="-11"/>
            <a:chExt cx="3037586" cy="5146815"/>
          </a:xfrm>
        </p:grpSpPr>
        <p:sp>
          <p:nvSpPr>
            <p:cNvPr id="1251" name="Google Shape;1251;p69"/>
            <p:cNvSpPr/>
            <p:nvPr/>
          </p:nvSpPr>
          <p:spPr>
            <a:xfrm>
              <a:off x="7324645" y="3539314"/>
              <a:ext cx="607886" cy="643388"/>
            </a:xfrm>
            <a:custGeom>
              <a:avLst/>
              <a:gdLst/>
              <a:ahLst/>
              <a:cxnLst/>
              <a:rect l="l" t="t" r="r" b="b"/>
              <a:pathLst>
                <a:path w="20428" h="20037" extrusionOk="0">
                  <a:moveTo>
                    <a:pt x="1" y="0"/>
                  </a:moveTo>
                  <a:lnTo>
                    <a:pt x="1" y="20036"/>
                  </a:lnTo>
                  <a:lnTo>
                    <a:pt x="20427" y="9990"/>
                  </a:lnTo>
                  <a:lnTo>
                    <a:pt x="1"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2" name="Google Shape;1252;p69"/>
            <p:cNvSpPr/>
            <p:nvPr/>
          </p:nvSpPr>
          <p:spPr>
            <a:xfrm>
              <a:off x="7324645" y="4182670"/>
              <a:ext cx="607886" cy="643356"/>
            </a:xfrm>
            <a:custGeom>
              <a:avLst/>
              <a:gdLst/>
              <a:ahLst/>
              <a:cxnLst/>
              <a:rect l="l" t="t" r="r" b="b"/>
              <a:pathLst>
                <a:path w="20428" h="20036" extrusionOk="0">
                  <a:moveTo>
                    <a:pt x="1" y="0"/>
                  </a:moveTo>
                  <a:lnTo>
                    <a:pt x="1" y="20036"/>
                  </a:lnTo>
                  <a:lnTo>
                    <a:pt x="20427" y="9990"/>
                  </a:lnTo>
                  <a:lnTo>
                    <a:pt x="1"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3" name="Google Shape;1253;p69"/>
            <p:cNvSpPr/>
            <p:nvPr/>
          </p:nvSpPr>
          <p:spPr>
            <a:xfrm>
              <a:off x="7932502" y="643313"/>
              <a:ext cx="606220" cy="643388"/>
            </a:xfrm>
            <a:custGeom>
              <a:avLst/>
              <a:gdLst/>
              <a:ahLst/>
              <a:cxnLst/>
              <a:rect l="l" t="t" r="r" b="b"/>
              <a:pathLst>
                <a:path w="20372" h="20037" extrusionOk="0">
                  <a:moveTo>
                    <a:pt x="0" y="1"/>
                  </a:moveTo>
                  <a:lnTo>
                    <a:pt x="0" y="20037"/>
                  </a:lnTo>
                  <a:lnTo>
                    <a:pt x="20371"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4" name="Google Shape;1254;p69"/>
            <p:cNvSpPr/>
            <p:nvPr/>
          </p:nvSpPr>
          <p:spPr>
            <a:xfrm>
              <a:off x="8538692" y="322534"/>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5" name="Google Shape;1255;p69"/>
            <p:cNvSpPr/>
            <p:nvPr/>
          </p:nvSpPr>
          <p:spPr>
            <a:xfrm>
              <a:off x="7932502" y="1286669"/>
              <a:ext cx="606220" cy="643388"/>
            </a:xfrm>
            <a:custGeom>
              <a:avLst/>
              <a:gdLst/>
              <a:ahLst/>
              <a:cxnLst/>
              <a:rect l="l" t="t" r="r" b="b"/>
              <a:pathLst>
                <a:path w="20372" h="20037" extrusionOk="0">
                  <a:moveTo>
                    <a:pt x="0" y="1"/>
                  </a:moveTo>
                  <a:lnTo>
                    <a:pt x="0" y="20037"/>
                  </a:lnTo>
                  <a:lnTo>
                    <a:pt x="20371" y="10047"/>
                  </a:lnTo>
                  <a:lnTo>
                    <a:pt x="0" y="1"/>
                  </a:lnTo>
                  <a:close/>
                </a:path>
              </a:pathLst>
            </a:custGeom>
            <a:solidFill>
              <a:srgbClr val="FFC8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6" name="Google Shape;1256;p69"/>
            <p:cNvSpPr/>
            <p:nvPr/>
          </p:nvSpPr>
          <p:spPr>
            <a:xfrm>
              <a:off x="7932502" y="3216737"/>
              <a:ext cx="606220" cy="643388"/>
            </a:xfrm>
            <a:custGeom>
              <a:avLst/>
              <a:gdLst/>
              <a:ahLst/>
              <a:cxnLst/>
              <a:rect l="l" t="t" r="r" b="b"/>
              <a:pathLst>
                <a:path w="20372" h="20037" extrusionOk="0">
                  <a:moveTo>
                    <a:pt x="0" y="0"/>
                  </a:moveTo>
                  <a:lnTo>
                    <a:pt x="0" y="20036"/>
                  </a:lnTo>
                  <a:lnTo>
                    <a:pt x="20371"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7" name="Google Shape;1257;p69"/>
            <p:cNvSpPr/>
            <p:nvPr/>
          </p:nvSpPr>
          <p:spPr>
            <a:xfrm>
              <a:off x="8538692" y="3539314"/>
              <a:ext cx="607856" cy="643388"/>
            </a:xfrm>
            <a:custGeom>
              <a:avLst/>
              <a:gdLst/>
              <a:ahLst/>
              <a:cxnLst/>
              <a:rect l="l" t="t" r="r" b="b"/>
              <a:pathLst>
                <a:path w="20427" h="20037" extrusionOk="0">
                  <a:moveTo>
                    <a:pt x="0" y="0"/>
                  </a:moveTo>
                  <a:lnTo>
                    <a:pt x="0" y="20036"/>
                  </a:lnTo>
                  <a:lnTo>
                    <a:pt x="20427" y="9990"/>
                  </a:lnTo>
                  <a:lnTo>
                    <a:pt x="0"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8" name="Google Shape;1258;p69"/>
            <p:cNvSpPr/>
            <p:nvPr/>
          </p:nvSpPr>
          <p:spPr>
            <a:xfrm>
              <a:off x="7932502" y="-11"/>
              <a:ext cx="606220" cy="643356"/>
            </a:xfrm>
            <a:custGeom>
              <a:avLst/>
              <a:gdLst/>
              <a:ahLst/>
              <a:cxnLst/>
              <a:rect l="l" t="t" r="r" b="b"/>
              <a:pathLst>
                <a:path w="20372" h="20036" extrusionOk="0">
                  <a:moveTo>
                    <a:pt x="0" y="0"/>
                  </a:moveTo>
                  <a:lnTo>
                    <a:pt x="0" y="20036"/>
                  </a:lnTo>
                  <a:lnTo>
                    <a:pt x="20371" y="10046"/>
                  </a:lnTo>
                  <a:lnTo>
                    <a:pt x="0" y="0"/>
                  </a:lnTo>
                  <a:close/>
                </a:path>
              </a:pathLst>
            </a:custGeom>
            <a:solidFill>
              <a:srgbClr val="F64646">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9" name="Google Shape;1259;p69"/>
            <p:cNvSpPr/>
            <p:nvPr/>
          </p:nvSpPr>
          <p:spPr>
            <a:xfrm>
              <a:off x="8538692" y="-11"/>
              <a:ext cx="607856" cy="322577"/>
            </a:xfrm>
            <a:custGeom>
              <a:avLst/>
              <a:gdLst/>
              <a:ahLst/>
              <a:cxnLst/>
              <a:rect l="l" t="t" r="r" b="b"/>
              <a:pathLst>
                <a:path w="20427" h="10046" extrusionOk="0">
                  <a:moveTo>
                    <a:pt x="0" y="0"/>
                  </a:moveTo>
                  <a:lnTo>
                    <a:pt x="0" y="10046"/>
                  </a:lnTo>
                  <a:lnTo>
                    <a:pt x="20427"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0" name="Google Shape;1260;p69"/>
            <p:cNvSpPr/>
            <p:nvPr/>
          </p:nvSpPr>
          <p:spPr>
            <a:xfrm>
              <a:off x="7324645" y="3216737"/>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1" name="Google Shape;1261;p69"/>
            <p:cNvSpPr/>
            <p:nvPr/>
          </p:nvSpPr>
          <p:spPr>
            <a:xfrm>
              <a:off x="6716818" y="3539314"/>
              <a:ext cx="607856" cy="643388"/>
            </a:xfrm>
            <a:custGeom>
              <a:avLst/>
              <a:gdLst/>
              <a:ahLst/>
              <a:cxnLst/>
              <a:rect l="l" t="t" r="r" b="b"/>
              <a:pathLst>
                <a:path w="20427" h="20037" extrusionOk="0">
                  <a:moveTo>
                    <a:pt x="20427" y="0"/>
                  </a:moveTo>
                  <a:lnTo>
                    <a:pt x="0" y="9990"/>
                  </a:lnTo>
                  <a:lnTo>
                    <a:pt x="20427" y="20036"/>
                  </a:lnTo>
                  <a:lnTo>
                    <a:pt x="20427" y="0"/>
                  </a:lnTo>
                  <a:close/>
                </a:path>
              </a:pathLst>
            </a:custGeom>
            <a:solidFill>
              <a:srgbClr val="FFA4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2" name="Google Shape;1262;p69"/>
            <p:cNvSpPr/>
            <p:nvPr/>
          </p:nvSpPr>
          <p:spPr>
            <a:xfrm>
              <a:off x="7932502" y="322534"/>
              <a:ext cx="606220" cy="643388"/>
            </a:xfrm>
            <a:custGeom>
              <a:avLst/>
              <a:gdLst/>
              <a:ahLst/>
              <a:cxnLst/>
              <a:rect l="l" t="t" r="r" b="b"/>
              <a:pathLst>
                <a:path w="20372" h="20037" extrusionOk="0">
                  <a:moveTo>
                    <a:pt x="20371" y="1"/>
                  </a:moveTo>
                  <a:lnTo>
                    <a:pt x="0" y="9991"/>
                  </a:lnTo>
                  <a:lnTo>
                    <a:pt x="20371" y="20037"/>
                  </a:lnTo>
                  <a:lnTo>
                    <a:pt x="20371" y="1"/>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3" name="Google Shape;1263;p69"/>
            <p:cNvSpPr/>
            <p:nvPr/>
          </p:nvSpPr>
          <p:spPr>
            <a:xfrm>
              <a:off x="7932502" y="965890"/>
              <a:ext cx="606220" cy="643388"/>
            </a:xfrm>
            <a:custGeom>
              <a:avLst/>
              <a:gdLst/>
              <a:ahLst/>
              <a:cxnLst/>
              <a:rect l="l" t="t" r="r" b="b"/>
              <a:pathLst>
                <a:path w="20372" h="20037" extrusionOk="0">
                  <a:moveTo>
                    <a:pt x="20371" y="1"/>
                  </a:moveTo>
                  <a:lnTo>
                    <a:pt x="0" y="9991"/>
                  </a:lnTo>
                  <a:lnTo>
                    <a:pt x="20371" y="20037"/>
                  </a:lnTo>
                  <a:lnTo>
                    <a:pt x="20371" y="1"/>
                  </a:lnTo>
                  <a:close/>
                </a:path>
              </a:pathLst>
            </a:custGeom>
            <a:solidFill>
              <a:srgbClr val="FFA4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4" name="Google Shape;1264;p69"/>
            <p:cNvSpPr/>
            <p:nvPr/>
          </p:nvSpPr>
          <p:spPr>
            <a:xfrm>
              <a:off x="7932502" y="2895958"/>
              <a:ext cx="606220" cy="643388"/>
            </a:xfrm>
            <a:custGeom>
              <a:avLst/>
              <a:gdLst/>
              <a:ahLst/>
              <a:cxnLst/>
              <a:rect l="l" t="t" r="r" b="b"/>
              <a:pathLst>
                <a:path w="20372" h="20037" extrusionOk="0">
                  <a:moveTo>
                    <a:pt x="20371" y="0"/>
                  </a:moveTo>
                  <a:lnTo>
                    <a:pt x="0" y="9990"/>
                  </a:lnTo>
                  <a:lnTo>
                    <a:pt x="20371" y="20036"/>
                  </a:lnTo>
                  <a:lnTo>
                    <a:pt x="20371" y="0"/>
                  </a:lnTo>
                  <a:close/>
                </a:path>
              </a:pathLst>
            </a:custGeom>
            <a:solidFill>
              <a:srgbClr val="F64646">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5" name="Google Shape;1265;p69"/>
            <p:cNvSpPr/>
            <p:nvPr/>
          </p:nvSpPr>
          <p:spPr>
            <a:xfrm>
              <a:off x="7932492" y="3538418"/>
              <a:ext cx="607856" cy="643388"/>
            </a:xfrm>
            <a:custGeom>
              <a:avLst/>
              <a:gdLst/>
              <a:ahLst/>
              <a:cxnLst/>
              <a:rect l="l" t="t" r="r" b="b"/>
              <a:pathLst>
                <a:path w="20427" h="20037" extrusionOk="0">
                  <a:moveTo>
                    <a:pt x="20427" y="0"/>
                  </a:moveTo>
                  <a:lnTo>
                    <a:pt x="0"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6" name="Google Shape;1266;p69"/>
            <p:cNvSpPr/>
            <p:nvPr/>
          </p:nvSpPr>
          <p:spPr>
            <a:xfrm>
              <a:off x="6716818" y="-11"/>
              <a:ext cx="607856" cy="322577"/>
            </a:xfrm>
            <a:custGeom>
              <a:avLst/>
              <a:gdLst/>
              <a:ahLst/>
              <a:cxnLst/>
              <a:rect l="l" t="t" r="r" b="b"/>
              <a:pathLst>
                <a:path w="20427" h="10046" extrusionOk="0">
                  <a:moveTo>
                    <a:pt x="0" y="0"/>
                  </a:moveTo>
                  <a:lnTo>
                    <a:pt x="20427"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7" name="Google Shape;1267;p69"/>
            <p:cNvSpPr/>
            <p:nvPr/>
          </p:nvSpPr>
          <p:spPr>
            <a:xfrm>
              <a:off x="6716818" y="4825993"/>
              <a:ext cx="607856" cy="320811"/>
            </a:xfrm>
            <a:custGeom>
              <a:avLst/>
              <a:gdLst/>
              <a:ahLst/>
              <a:cxnLst/>
              <a:rect l="l" t="t" r="r" b="b"/>
              <a:pathLst>
                <a:path w="20427" h="9991" extrusionOk="0">
                  <a:moveTo>
                    <a:pt x="20427" y="1"/>
                  </a:moveTo>
                  <a:lnTo>
                    <a:pt x="0" y="9991"/>
                  </a:lnTo>
                  <a:lnTo>
                    <a:pt x="20427" y="9991"/>
                  </a:lnTo>
                  <a:lnTo>
                    <a:pt x="20427" y="1"/>
                  </a:lnTo>
                  <a:close/>
                </a:path>
              </a:pathLst>
            </a:custGeom>
            <a:solidFill>
              <a:srgbClr val="F64646">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8" name="Google Shape;1268;p69"/>
            <p:cNvSpPr/>
            <p:nvPr/>
          </p:nvSpPr>
          <p:spPr>
            <a:xfrm>
              <a:off x="7324645" y="4503448"/>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9" name="Google Shape;1269;p69"/>
            <p:cNvSpPr/>
            <p:nvPr/>
          </p:nvSpPr>
          <p:spPr>
            <a:xfrm>
              <a:off x="8538692" y="-11"/>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FFC8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0" name="Google Shape;1270;p69"/>
            <p:cNvSpPr/>
            <p:nvPr/>
          </p:nvSpPr>
          <p:spPr>
            <a:xfrm>
              <a:off x="8538692" y="4503448"/>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1" name="Google Shape;1271;p69"/>
            <p:cNvSpPr/>
            <p:nvPr/>
          </p:nvSpPr>
          <p:spPr>
            <a:xfrm>
              <a:off x="7324658" y="322534"/>
              <a:ext cx="607886" cy="643388"/>
            </a:xfrm>
            <a:custGeom>
              <a:avLst/>
              <a:gdLst/>
              <a:ahLst/>
              <a:cxnLst/>
              <a:rect l="l" t="t" r="r" b="b"/>
              <a:pathLst>
                <a:path w="20428" h="20037" extrusionOk="0">
                  <a:moveTo>
                    <a:pt x="1" y="1"/>
                  </a:moveTo>
                  <a:lnTo>
                    <a:pt x="1" y="20037"/>
                  </a:lnTo>
                  <a:lnTo>
                    <a:pt x="20427" y="9991"/>
                  </a:lnTo>
                  <a:lnTo>
                    <a:pt x="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2" name="Google Shape;1272;p69"/>
            <p:cNvSpPr/>
            <p:nvPr/>
          </p:nvSpPr>
          <p:spPr>
            <a:xfrm>
              <a:off x="7324658" y="965890"/>
              <a:ext cx="607886" cy="643388"/>
            </a:xfrm>
            <a:custGeom>
              <a:avLst/>
              <a:gdLst/>
              <a:ahLst/>
              <a:cxnLst/>
              <a:rect l="l" t="t" r="r" b="b"/>
              <a:pathLst>
                <a:path w="20428" h="20037" extrusionOk="0">
                  <a:moveTo>
                    <a:pt x="1" y="1"/>
                  </a:moveTo>
                  <a:lnTo>
                    <a:pt x="1" y="20037"/>
                  </a:lnTo>
                  <a:lnTo>
                    <a:pt x="20427" y="9991"/>
                  </a:lnTo>
                  <a:lnTo>
                    <a:pt x="1"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3" name="Google Shape;1273;p69"/>
            <p:cNvSpPr/>
            <p:nvPr/>
          </p:nvSpPr>
          <p:spPr>
            <a:xfrm>
              <a:off x="6716831" y="965890"/>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4" name="Google Shape;1274;p69"/>
            <p:cNvSpPr/>
            <p:nvPr/>
          </p:nvSpPr>
          <p:spPr>
            <a:xfrm>
              <a:off x="7324658" y="1286669"/>
              <a:ext cx="607886" cy="643388"/>
            </a:xfrm>
            <a:custGeom>
              <a:avLst/>
              <a:gdLst/>
              <a:ahLst/>
              <a:cxnLst/>
              <a:rect l="l" t="t" r="r" b="b"/>
              <a:pathLst>
                <a:path w="20428" h="20037" extrusionOk="0">
                  <a:moveTo>
                    <a:pt x="20427" y="1"/>
                  </a:moveTo>
                  <a:lnTo>
                    <a:pt x="1" y="10047"/>
                  </a:lnTo>
                  <a:lnTo>
                    <a:pt x="20427" y="20037"/>
                  </a:lnTo>
                  <a:lnTo>
                    <a:pt x="20427"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5" name="Google Shape;1275;p69"/>
            <p:cNvSpPr/>
            <p:nvPr/>
          </p:nvSpPr>
          <p:spPr>
            <a:xfrm>
              <a:off x="7324658" y="-11"/>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6" name="Google Shape;1276;p69"/>
            <p:cNvSpPr/>
            <p:nvPr/>
          </p:nvSpPr>
          <p:spPr>
            <a:xfrm>
              <a:off x="8538692" y="4825993"/>
              <a:ext cx="607856" cy="320811"/>
            </a:xfrm>
            <a:custGeom>
              <a:avLst/>
              <a:gdLst/>
              <a:ahLst/>
              <a:cxnLst/>
              <a:rect l="l" t="t" r="r" b="b"/>
              <a:pathLst>
                <a:path w="20427" h="9991" extrusionOk="0">
                  <a:moveTo>
                    <a:pt x="0" y="1"/>
                  </a:moveTo>
                  <a:lnTo>
                    <a:pt x="0" y="9991"/>
                  </a:lnTo>
                  <a:lnTo>
                    <a:pt x="20427" y="9991"/>
                  </a:lnTo>
                  <a:lnTo>
                    <a:pt x="0" y="1"/>
                  </a:lnTo>
                  <a:close/>
                </a:path>
              </a:pathLst>
            </a:cu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7" name="Google Shape;1277;p69"/>
            <p:cNvSpPr/>
            <p:nvPr/>
          </p:nvSpPr>
          <p:spPr>
            <a:xfrm>
              <a:off x="6717668" y="1930025"/>
              <a:ext cx="607856" cy="643388"/>
            </a:xfrm>
            <a:custGeom>
              <a:avLst/>
              <a:gdLst/>
              <a:ahLst/>
              <a:cxnLst/>
              <a:rect l="l" t="t" r="r" b="b"/>
              <a:pathLst>
                <a:path w="20427" h="20037" extrusionOk="0">
                  <a:moveTo>
                    <a:pt x="0" y="1"/>
                  </a:moveTo>
                  <a:lnTo>
                    <a:pt x="0" y="20037"/>
                  </a:lnTo>
                  <a:lnTo>
                    <a:pt x="20427" y="10046"/>
                  </a:lnTo>
                  <a:lnTo>
                    <a:pt x="0"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8" name="Google Shape;1278;p69"/>
            <p:cNvSpPr/>
            <p:nvPr/>
          </p:nvSpPr>
          <p:spPr>
            <a:xfrm>
              <a:off x="7325495" y="2252602"/>
              <a:ext cx="607886" cy="643388"/>
            </a:xfrm>
            <a:custGeom>
              <a:avLst/>
              <a:gdLst/>
              <a:ahLst/>
              <a:cxnLst/>
              <a:rect l="l" t="t" r="r" b="b"/>
              <a:pathLst>
                <a:path w="20428" h="20037" extrusionOk="0">
                  <a:moveTo>
                    <a:pt x="1" y="0"/>
                  </a:moveTo>
                  <a:lnTo>
                    <a:pt x="1" y="20036"/>
                  </a:lnTo>
                  <a:lnTo>
                    <a:pt x="20427" y="9991"/>
                  </a:lnTo>
                  <a:lnTo>
                    <a:pt x="1"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9" name="Google Shape;1279;p69"/>
            <p:cNvSpPr/>
            <p:nvPr/>
          </p:nvSpPr>
          <p:spPr>
            <a:xfrm>
              <a:off x="6717668" y="3216737"/>
              <a:ext cx="607856" cy="643388"/>
            </a:xfrm>
            <a:custGeom>
              <a:avLst/>
              <a:gdLst/>
              <a:ahLst/>
              <a:cxnLst/>
              <a:rect l="l" t="t" r="r" b="b"/>
              <a:pathLst>
                <a:path w="20427" h="20037" extrusionOk="0">
                  <a:moveTo>
                    <a:pt x="0" y="0"/>
                  </a:moveTo>
                  <a:lnTo>
                    <a:pt x="0" y="20036"/>
                  </a:lnTo>
                  <a:lnTo>
                    <a:pt x="20427"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0" name="Google Shape;1280;p69"/>
            <p:cNvSpPr/>
            <p:nvPr/>
          </p:nvSpPr>
          <p:spPr>
            <a:xfrm>
              <a:off x="7933352" y="1930025"/>
              <a:ext cx="606220" cy="643388"/>
            </a:xfrm>
            <a:custGeom>
              <a:avLst/>
              <a:gdLst/>
              <a:ahLst/>
              <a:cxnLst/>
              <a:rect l="l" t="t" r="r" b="b"/>
              <a:pathLst>
                <a:path w="20372" h="20037" extrusionOk="0">
                  <a:moveTo>
                    <a:pt x="0" y="1"/>
                  </a:moveTo>
                  <a:lnTo>
                    <a:pt x="0" y="20037"/>
                  </a:lnTo>
                  <a:lnTo>
                    <a:pt x="20371" y="10046"/>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1" name="Google Shape;1281;p69"/>
            <p:cNvSpPr/>
            <p:nvPr/>
          </p:nvSpPr>
          <p:spPr>
            <a:xfrm>
              <a:off x="7933352" y="2573381"/>
              <a:ext cx="606220" cy="643388"/>
            </a:xfrm>
            <a:custGeom>
              <a:avLst/>
              <a:gdLst/>
              <a:ahLst/>
              <a:cxnLst/>
              <a:rect l="l" t="t" r="r" b="b"/>
              <a:pathLst>
                <a:path w="20372" h="20037" extrusionOk="0">
                  <a:moveTo>
                    <a:pt x="0" y="1"/>
                  </a:moveTo>
                  <a:lnTo>
                    <a:pt x="0" y="20036"/>
                  </a:lnTo>
                  <a:lnTo>
                    <a:pt x="20371" y="10046"/>
                  </a:lnTo>
                  <a:lnTo>
                    <a:pt x="0"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2" name="Google Shape;1282;p69"/>
            <p:cNvSpPr/>
            <p:nvPr/>
          </p:nvSpPr>
          <p:spPr>
            <a:xfrm>
              <a:off x="8539542" y="1608802"/>
              <a:ext cx="607856" cy="643388"/>
            </a:xfrm>
            <a:custGeom>
              <a:avLst/>
              <a:gdLst/>
              <a:ahLst/>
              <a:cxnLst/>
              <a:rect l="l" t="t" r="r" b="b"/>
              <a:pathLst>
                <a:path w="20427" h="20037" extrusionOk="0">
                  <a:moveTo>
                    <a:pt x="0" y="0"/>
                  </a:moveTo>
                  <a:lnTo>
                    <a:pt x="0" y="20036"/>
                  </a:lnTo>
                  <a:lnTo>
                    <a:pt x="20427" y="9991"/>
                  </a:lnTo>
                  <a:lnTo>
                    <a:pt x="0" y="0"/>
                  </a:lnTo>
                  <a:close/>
                </a:path>
              </a:pathLst>
            </a:custGeom>
            <a:solidFill>
              <a:srgbClr val="F64646">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3" name="Google Shape;1283;p69"/>
            <p:cNvSpPr/>
            <p:nvPr/>
          </p:nvSpPr>
          <p:spPr>
            <a:xfrm>
              <a:off x="6109812" y="3216737"/>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FFC8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4" name="Google Shape;1284;p69"/>
            <p:cNvSpPr/>
            <p:nvPr/>
          </p:nvSpPr>
          <p:spPr>
            <a:xfrm>
              <a:off x="6717668" y="1609246"/>
              <a:ext cx="607856" cy="643388"/>
            </a:xfrm>
            <a:custGeom>
              <a:avLst/>
              <a:gdLst/>
              <a:ahLst/>
              <a:cxnLst/>
              <a:rect l="l" t="t" r="r" b="b"/>
              <a:pathLst>
                <a:path w="20427" h="20037" extrusionOk="0">
                  <a:moveTo>
                    <a:pt x="20427" y="1"/>
                  </a:moveTo>
                  <a:lnTo>
                    <a:pt x="0" y="9991"/>
                  </a:lnTo>
                  <a:lnTo>
                    <a:pt x="20427" y="20036"/>
                  </a:lnTo>
                  <a:lnTo>
                    <a:pt x="20427"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5" name="Google Shape;1285;p69"/>
            <p:cNvSpPr/>
            <p:nvPr/>
          </p:nvSpPr>
          <p:spPr>
            <a:xfrm>
              <a:off x="7325495" y="1930025"/>
              <a:ext cx="607886" cy="643388"/>
            </a:xfrm>
            <a:custGeom>
              <a:avLst/>
              <a:gdLst/>
              <a:ahLst/>
              <a:cxnLst/>
              <a:rect l="l" t="t" r="r" b="b"/>
              <a:pathLst>
                <a:path w="20428" h="20037" extrusionOk="0">
                  <a:moveTo>
                    <a:pt x="20427" y="1"/>
                  </a:moveTo>
                  <a:lnTo>
                    <a:pt x="1" y="10046"/>
                  </a:lnTo>
                  <a:lnTo>
                    <a:pt x="20427" y="20037"/>
                  </a:lnTo>
                  <a:lnTo>
                    <a:pt x="20427" y="1"/>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286" name="Google Shape;1286;p69"/>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196696211"/>
      </p:ext>
    </p:extLst>
  </p:cSld>
  <p:clrMapOvr>
    <a:masterClrMapping/>
  </p:clrMapOvr>
  <p:transition>
    <p:fade thruBlk="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293"/>
        <p:cNvGrpSpPr/>
        <p:nvPr/>
      </p:nvGrpSpPr>
      <p:grpSpPr>
        <a:xfrm>
          <a:off x="0" y="0"/>
          <a:ext cx="0" cy="0"/>
          <a:chOff x="0" y="0"/>
          <a:chExt cx="0" cy="0"/>
        </a:xfrm>
      </p:grpSpPr>
      <p:grpSp>
        <p:nvGrpSpPr>
          <p:cNvPr id="1294" name="Google Shape;1294;p72"/>
          <p:cNvGrpSpPr/>
          <p:nvPr/>
        </p:nvGrpSpPr>
        <p:grpSpPr>
          <a:xfrm>
            <a:off x="4283712" y="3856784"/>
            <a:ext cx="4860277" cy="1286730"/>
            <a:chOff x="4283712" y="3856784"/>
            <a:chExt cx="4860277" cy="1286730"/>
          </a:xfrm>
        </p:grpSpPr>
        <p:sp>
          <p:nvSpPr>
            <p:cNvPr id="1295" name="Google Shape;1295;p72"/>
            <p:cNvSpPr/>
            <p:nvPr/>
          </p:nvSpPr>
          <p:spPr>
            <a:xfrm rot="10800000">
              <a:off x="8536133" y="3856784"/>
              <a:ext cx="607856" cy="643388"/>
            </a:xfrm>
            <a:custGeom>
              <a:avLst/>
              <a:gdLst/>
              <a:ahLst/>
              <a:cxnLst/>
              <a:rect l="l" t="t" r="r" b="b"/>
              <a:pathLst>
                <a:path w="20427" h="20037" extrusionOk="0">
                  <a:moveTo>
                    <a:pt x="0" y="1"/>
                  </a:moveTo>
                  <a:lnTo>
                    <a:pt x="0" y="20037"/>
                  </a:lnTo>
                  <a:lnTo>
                    <a:pt x="20427"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6" name="Google Shape;1296;p72"/>
            <p:cNvSpPr/>
            <p:nvPr/>
          </p:nvSpPr>
          <p:spPr>
            <a:xfrm rot="10800000">
              <a:off x="7929943" y="4177563"/>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7" name="Google Shape;1297;p72"/>
            <p:cNvSpPr/>
            <p:nvPr/>
          </p:nvSpPr>
          <p:spPr>
            <a:xfrm rot="10800000">
              <a:off x="4892393" y="4499245"/>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8" name="Google Shape;1298;p72"/>
            <p:cNvSpPr/>
            <p:nvPr/>
          </p:nvSpPr>
          <p:spPr>
            <a:xfrm rot="10800000">
              <a:off x="8536133" y="4500140"/>
              <a:ext cx="607856" cy="643356"/>
            </a:xfrm>
            <a:custGeom>
              <a:avLst/>
              <a:gdLst/>
              <a:ahLst/>
              <a:cxnLst/>
              <a:rect l="l" t="t" r="r" b="b"/>
              <a:pathLst>
                <a:path w="20427" h="20036" extrusionOk="0">
                  <a:moveTo>
                    <a:pt x="0" y="0"/>
                  </a:moveTo>
                  <a:lnTo>
                    <a:pt x="0" y="20036"/>
                  </a:lnTo>
                  <a:lnTo>
                    <a:pt x="20427" y="10046"/>
                  </a:lnTo>
                  <a:lnTo>
                    <a:pt x="0"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9" name="Google Shape;1299;p72"/>
            <p:cNvSpPr/>
            <p:nvPr/>
          </p:nvSpPr>
          <p:spPr>
            <a:xfrm rot="10800000">
              <a:off x="7929943" y="4820919"/>
              <a:ext cx="606220" cy="322577"/>
            </a:xfrm>
            <a:custGeom>
              <a:avLst/>
              <a:gdLst/>
              <a:ahLst/>
              <a:cxnLst/>
              <a:rect l="l" t="t" r="r" b="b"/>
              <a:pathLst>
                <a:path w="20372" h="10046" extrusionOk="0">
                  <a:moveTo>
                    <a:pt x="1" y="0"/>
                  </a:moveTo>
                  <a:lnTo>
                    <a:pt x="1" y="10046"/>
                  </a:lnTo>
                  <a:lnTo>
                    <a:pt x="20372"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0" name="Google Shape;1300;p72"/>
            <p:cNvSpPr/>
            <p:nvPr/>
          </p:nvSpPr>
          <p:spPr>
            <a:xfrm rot="10800000">
              <a:off x="7322086" y="4500140"/>
              <a:ext cx="607886" cy="643356"/>
            </a:xfrm>
            <a:custGeom>
              <a:avLst/>
              <a:gdLst/>
              <a:ahLst/>
              <a:cxnLst/>
              <a:rect l="l" t="t" r="r" b="b"/>
              <a:pathLst>
                <a:path w="20428" h="20036" extrusionOk="0">
                  <a:moveTo>
                    <a:pt x="1" y="0"/>
                  </a:moveTo>
                  <a:lnTo>
                    <a:pt x="1" y="20036"/>
                  </a:lnTo>
                  <a:lnTo>
                    <a:pt x="20427" y="10046"/>
                  </a:lnTo>
                  <a:lnTo>
                    <a:pt x="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1" name="Google Shape;1301;p72"/>
            <p:cNvSpPr/>
            <p:nvPr/>
          </p:nvSpPr>
          <p:spPr>
            <a:xfrm rot="10800000">
              <a:off x="6714259" y="4820919"/>
              <a:ext cx="607856" cy="322577"/>
            </a:xfrm>
            <a:custGeom>
              <a:avLst/>
              <a:gdLst/>
              <a:ahLst/>
              <a:cxnLst/>
              <a:rect l="l" t="t" r="r" b="b"/>
              <a:pathLst>
                <a:path w="20427" h="10046" extrusionOk="0">
                  <a:moveTo>
                    <a:pt x="0" y="0"/>
                  </a:moveTo>
                  <a:lnTo>
                    <a:pt x="0" y="10046"/>
                  </a:lnTo>
                  <a:lnTo>
                    <a:pt x="20427" y="0"/>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2" name="Google Shape;1302;p72"/>
            <p:cNvSpPr/>
            <p:nvPr/>
          </p:nvSpPr>
          <p:spPr>
            <a:xfrm rot="10800000">
              <a:off x="6106404" y="4500140"/>
              <a:ext cx="607886" cy="643356"/>
            </a:xfrm>
            <a:custGeom>
              <a:avLst/>
              <a:gdLst/>
              <a:ahLst/>
              <a:cxnLst/>
              <a:rect l="l" t="t" r="r" b="b"/>
              <a:pathLst>
                <a:path w="20428" h="20036" extrusionOk="0">
                  <a:moveTo>
                    <a:pt x="1" y="0"/>
                  </a:moveTo>
                  <a:lnTo>
                    <a:pt x="1" y="20036"/>
                  </a:lnTo>
                  <a:lnTo>
                    <a:pt x="20427" y="10046"/>
                  </a:lnTo>
                  <a:lnTo>
                    <a:pt x="1"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3" name="Google Shape;1303;p72"/>
            <p:cNvSpPr/>
            <p:nvPr/>
          </p:nvSpPr>
          <p:spPr>
            <a:xfrm rot="10800000">
              <a:off x="8536133" y="4177563"/>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4" name="Google Shape;1304;p72"/>
            <p:cNvSpPr/>
            <p:nvPr/>
          </p:nvSpPr>
          <p:spPr>
            <a:xfrm rot="10800000">
              <a:off x="7929943" y="3856784"/>
              <a:ext cx="606220"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5" name="Google Shape;1305;p72"/>
            <p:cNvSpPr/>
            <p:nvPr/>
          </p:nvSpPr>
          <p:spPr>
            <a:xfrm rot="10800000">
              <a:off x="5498583" y="4499245"/>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6" name="Google Shape;1306;p72"/>
            <p:cNvSpPr/>
            <p:nvPr/>
          </p:nvSpPr>
          <p:spPr>
            <a:xfrm rot="10800000">
              <a:off x="4892393" y="4178466"/>
              <a:ext cx="606220"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7" name="Google Shape;1307;p72"/>
            <p:cNvSpPr/>
            <p:nvPr/>
          </p:nvSpPr>
          <p:spPr>
            <a:xfrm rot="10800000">
              <a:off x="7321266" y="4183926"/>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8" name="Google Shape;1308;p72"/>
            <p:cNvSpPr/>
            <p:nvPr/>
          </p:nvSpPr>
          <p:spPr>
            <a:xfrm rot="10800000">
              <a:off x="8536133" y="4820919"/>
              <a:ext cx="607856" cy="322577"/>
            </a:xfrm>
            <a:custGeom>
              <a:avLst/>
              <a:gdLst/>
              <a:ahLst/>
              <a:cxnLst/>
              <a:rect l="l" t="t" r="r" b="b"/>
              <a:pathLst>
                <a:path w="20427" h="10046" extrusionOk="0">
                  <a:moveTo>
                    <a:pt x="0"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9" name="Google Shape;1309;p72"/>
            <p:cNvSpPr/>
            <p:nvPr/>
          </p:nvSpPr>
          <p:spPr>
            <a:xfrm rot="10800000">
              <a:off x="7929943" y="4500140"/>
              <a:ext cx="606220" cy="643356"/>
            </a:xfrm>
            <a:custGeom>
              <a:avLst/>
              <a:gdLst/>
              <a:ahLst/>
              <a:cxnLst/>
              <a:rect l="l" t="t" r="r" b="b"/>
              <a:pathLst>
                <a:path w="20372" h="20036" extrusionOk="0">
                  <a:moveTo>
                    <a:pt x="20372" y="0"/>
                  </a:moveTo>
                  <a:lnTo>
                    <a:pt x="1" y="10046"/>
                  </a:lnTo>
                  <a:lnTo>
                    <a:pt x="20372" y="20036"/>
                  </a:lnTo>
                  <a:lnTo>
                    <a:pt x="20372"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0" name="Google Shape;1310;p72"/>
            <p:cNvSpPr/>
            <p:nvPr/>
          </p:nvSpPr>
          <p:spPr>
            <a:xfrm rot="10800000">
              <a:off x="7322086" y="4820919"/>
              <a:ext cx="607886" cy="322577"/>
            </a:xfrm>
            <a:custGeom>
              <a:avLst/>
              <a:gdLst/>
              <a:ahLst/>
              <a:cxnLst/>
              <a:rect l="l" t="t" r="r" b="b"/>
              <a:pathLst>
                <a:path w="20428" h="10046" extrusionOk="0">
                  <a:moveTo>
                    <a:pt x="1" y="0"/>
                  </a:moveTo>
                  <a:lnTo>
                    <a:pt x="20427" y="1004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1" name="Google Shape;1311;p72"/>
            <p:cNvSpPr/>
            <p:nvPr/>
          </p:nvSpPr>
          <p:spPr>
            <a:xfrm rot="10800000">
              <a:off x="4284531" y="4820919"/>
              <a:ext cx="607856" cy="322577"/>
            </a:xfrm>
            <a:custGeom>
              <a:avLst/>
              <a:gdLst/>
              <a:ahLst/>
              <a:cxnLst/>
              <a:rect l="l" t="t" r="r" b="b"/>
              <a:pathLst>
                <a:path w="20427" h="10046" extrusionOk="0">
                  <a:moveTo>
                    <a:pt x="0" y="0"/>
                  </a:moveTo>
                  <a:lnTo>
                    <a:pt x="0"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2" name="Google Shape;1312;p72"/>
            <p:cNvSpPr/>
            <p:nvPr/>
          </p:nvSpPr>
          <p:spPr>
            <a:xfrm rot="10800000">
              <a:off x="4892387" y="4820919"/>
              <a:ext cx="607856" cy="322577"/>
            </a:xfrm>
            <a:custGeom>
              <a:avLst/>
              <a:gdLst/>
              <a:ahLst/>
              <a:cxnLst/>
              <a:rect l="l" t="t" r="r" b="b"/>
              <a:pathLst>
                <a:path w="20427" h="10046" extrusionOk="0">
                  <a:moveTo>
                    <a:pt x="0" y="0"/>
                  </a:moveTo>
                  <a:lnTo>
                    <a:pt x="20427" y="10046"/>
                  </a:lnTo>
                  <a:lnTo>
                    <a:pt x="20427" y="0"/>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3" name="Google Shape;1313;p72"/>
            <p:cNvSpPr/>
            <p:nvPr/>
          </p:nvSpPr>
          <p:spPr>
            <a:xfrm rot="10800000">
              <a:off x="5500214" y="4820919"/>
              <a:ext cx="606220" cy="322577"/>
            </a:xfrm>
            <a:custGeom>
              <a:avLst/>
              <a:gdLst/>
              <a:ahLst/>
              <a:cxnLst/>
              <a:rect l="l" t="t" r="r" b="b"/>
              <a:pathLst>
                <a:path w="20372" h="10046" extrusionOk="0">
                  <a:moveTo>
                    <a:pt x="0" y="0"/>
                  </a:moveTo>
                  <a:lnTo>
                    <a:pt x="0" y="10046"/>
                  </a:lnTo>
                  <a:lnTo>
                    <a:pt x="20371"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4" name="Google Shape;1314;p72"/>
            <p:cNvSpPr/>
            <p:nvPr/>
          </p:nvSpPr>
          <p:spPr>
            <a:xfrm rot="10800000">
              <a:off x="6106404" y="4820919"/>
              <a:ext cx="607886" cy="322577"/>
            </a:xfrm>
            <a:custGeom>
              <a:avLst/>
              <a:gdLst/>
              <a:ahLst/>
              <a:cxnLst/>
              <a:rect l="l" t="t" r="r" b="b"/>
              <a:pathLst>
                <a:path w="20428" h="10046" extrusionOk="0">
                  <a:moveTo>
                    <a:pt x="1" y="0"/>
                  </a:moveTo>
                  <a:lnTo>
                    <a:pt x="20427" y="10046"/>
                  </a:lnTo>
                  <a:lnTo>
                    <a:pt x="20427" y="0"/>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5" name="Google Shape;1315;p72"/>
            <p:cNvSpPr/>
            <p:nvPr/>
          </p:nvSpPr>
          <p:spPr>
            <a:xfrm rot="10800000" flipH="1">
              <a:off x="6713429" y="4183926"/>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6" name="Google Shape;1316;p72"/>
            <p:cNvSpPr/>
            <p:nvPr/>
          </p:nvSpPr>
          <p:spPr>
            <a:xfrm rot="10800000">
              <a:off x="4283712" y="4500126"/>
              <a:ext cx="607886" cy="643388"/>
            </a:xfrm>
            <a:custGeom>
              <a:avLst/>
              <a:gdLst/>
              <a:ahLst/>
              <a:cxnLst/>
              <a:rect l="l" t="t" r="r" b="b"/>
              <a:pathLst>
                <a:path w="20428" h="20037" extrusionOk="0">
                  <a:moveTo>
                    <a:pt x="20427" y="1"/>
                  </a:moveTo>
                  <a:lnTo>
                    <a:pt x="1" y="9991"/>
                  </a:lnTo>
                  <a:lnTo>
                    <a:pt x="20427" y="20036"/>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317" name="Google Shape;1317;p72"/>
          <p:cNvSpPr txBox="1">
            <a:spLocks noGrp="1"/>
          </p:cNvSpPr>
          <p:nvPr>
            <p:ph type="body" idx="1"/>
          </p:nvPr>
        </p:nvSpPr>
        <p:spPr>
          <a:xfrm>
            <a:off x="457200" y="4101500"/>
            <a:ext cx="3539700" cy="519600"/>
          </a:xfrm>
          <a:prstGeom prst="rect">
            <a:avLst/>
          </a:prstGeom>
          <a:noFill/>
          <a:ln>
            <a:noFill/>
          </a:ln>
        </p:spPr>
        <p:txBody>
          <a:bodyPr spcFirstLastPara="1" wrap="square" lIns="91425" tIns="91425" rIns="91425" bIns="91425" anchor="t" anchorCtr="0">
            <a:noAutofit/>
          </a:bodyPr>
          <a:lstStyle>
            <a:lvl1pPr marL="457200" lvl="0" indent="-228600" algn="l">
              <a:lnSpc>
                <a:spcPct val="100000"/>
              </a:lnSpc>
              <a:spcBef>
                <a:spcPts val="360"/>
              </a:spcBef>
              <a:spcAft>
                <a:spcPts val="0"/>
              </a:spcAft>
              <a:buSzPts val="1600"/>
              <a:buNone/>
              <a:defRPr sz="1600"/>
            </a:lvl1pPr>
          </a:lstStyle>
          <a:p>
            <a:endParaRPr/>
          </a:p>
        </p:txBody>
      </p:sp>
      <p:sp>
        <p:nvSpPr>
          <p:cNvPr id="1318" name="Google Shape;1318;p72"/>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GB"/>
              <a:t>‹#›</a:t>
            </a:fld>
            <a:endParaRPr/>
          </a:p>
        </p:txBody>
      </p:sp>
      <p:grpSp>
        <p:nvGrpSpPr>
          <p:cNvPr id="1319" name="Google Shape;1319;p72"/>
          <p:cNvGrpSpPr/>
          <p:nvPr/>
        </p:nvGrpSpPr>
        <p:grpSpPr>
          <a:xfrm>
            <a:off x="892" y="-11"/>
            <a:ext cx="5467280" cy="1287607"/>
            <a:chOff x="892" y="-11"/>
            <a:chExt cx="5467280" cy="1287607"/>
          </a:xfrm>
        </p:grpSpPr>
        <p:sp>
          <p:nvSpPr>
            <p:cNvPr id="1320" name="Google Shape;1320;p72"/>
            <p:cNvSpPr/>
            <p:nvPr/>
          </p:nvSpPr>
          <p:spPr>
            <a:xfrm>
              <a:off x="892" y="643313"/>
              <a:ext cx="607856" cy="643388"/>
            </a:xfrm>
            <a:custGeom>
              <a:avLst/>
              <a:gdLst/>
              <a:ahLst/>
              <a:cxnLst/>
              <a:rect l="l" t="t" r="r" b="b"/>
              <a:pathLst>
                <a:path w="20427" h="20037" extrusionOk="0">
                  <a:moveTo>
                    <a:pt x="0" y="1"/>
                  </a:moveTo>
                  <a:lnTo>
                    <a:pt x="0" y="20037"/>
                  </a:lnTo>
                  <a:lnTo>
                    <a:pt x="20427"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1" name="Google Shape;1321;p72"/>
            <p:cNvSpPr/>
            <p:nvPr/>
          </p:nvSpPr>
          <p:spPr>
            <a:xfrm>
              <a:off x="608719" y="322534"/>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2" name="Google Shape;1322;p72"/>
            <p:cNvSpPr/>
            <p:nvPr/>
          </p:nvSpPr>
          <p:spPr>
            <a:xfrm>
              <a:off x="3646269" y="852"/>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3" name="Google Shape;1323;p72"/>
            <p:cNvSpPr/>
            <p:nvPr/>
          </p:nvSpPr>
          <p:spPr>
            <a:xfrm>
              <a:off x="1822766" y="322534"/>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4" name="Google Shape;1324;p72"/>
            <p:cNvSpPr/>
            <p:nvPr/>
          </p:nvSpPr>
          <p:spPr>
            <a:xfrm>
              <a:off x="4252459" y="321631"/>
              <a:ext cx="607886" cy="643388"/>
            </a:xfrm>
            <a:custGeom>
              <a:avLst/>
              <a:gdLst/>
              <a:ahLst/>
              <a:cxnLst/>
              <a:rect l="l" t="t" r="r" b="b"/>
              <a:pathLst>
                <a:path w="20428" h="20037" extrusionOk="0">
                  <a:moveTo>
                    <a:pt x="1" y="1"/>
                  </a:moveTo>
                  <a:lnTo>
                    <a:pt x="1" y="20037"/>
                  </a:lnTo>
                  <a:lnTo>
                    <a:pt x="20427" y="10047"/>
                  </a:lnTo>
                  <a:lnTo>
                    <a:pt x="1" y="1"/>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5" name="Google Shape;1325;p72"/>
            <p:cNvSpPr/>
            <p:nvPr/>
          </p:nvSpPr>
          <p:spPr>
            <a:xfrm>
              <a:off x="4860316" y="852"/>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6" name="Google Shape;1326;p72"/>
            <p:cNvSpPr/>
            <p:nvPr/>
          </p:nvSpPr>
          <p:spPr>
            <a:xfrm>
              <a:off x="892" y="-11"/>
              <a:ext cx="607856" cy="643356"/>
            </a:xfrm>
            <a:custGeom>
              <a:avLst/>
              <a:gdLst/>
              <a:ahLst/>
              <a:cxnLst/>
              <a:rect l="l" t="t" r="r" b="b"/>
              <a:pathLst>
                <a:path w="20427" h="20036" extrusionOk="0">
                  <a:moveTo>
                    <a:pt x="0" y="0"/>
                  </a:moveTo>
                  <a:lnTo>
                    <a:pt x="0" y="20036"/>
                  </a:lnTo>
                  <a:lnTo>
                    <a:pt x="20427" y="10046"/>
                  </a:lnTo>
                  <a:lnTo>
                    <a:pt x="0" y="0"/>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7" name="Google Shape;1327;p72"/>
            <p:cNvSpPr/>
            <p:nvPr/>
          </p:nvSpPr>
          <p:spPr>
            <a:xfrm>
              <a:off x="608719" y="-11"/>
              <a:ext cx="606220" cy="322577"/>
            </a:xfrm>
            <a:custGeom>
              <a:avLst/>
              <a:gdLst/>
              <a:ahLst/>
              <a:cxnLst/>
              <a:rect l="l" t="t" r="r" b="b"/>
              <a:pathLst>
                <a:path w="20372" h="10046" extrusionOk="0">
                  <a:moveTo>
                    <a:pt x="1" y="0"/>
                  </a:moveTo>
                  <a:lnTo>
                    <a:pt x="1" y="10046"/>
                  </a:lnTo>
                  <a:lnTo>
                    <a:pt x="20372"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8" name="Google Shape;1328;p72"/>
            <p:cNvSpPr/>
            <p:nvPr/>
          </p:nvSpPr>
          <p:spPr>
            <a:xfrm>
              <a:off x="1214909" y="-11"/>
              <a:ext cx="607886" cy="643356"/>
            </a:xfrm>
            <a:custGeom>
              <a:avLst/>
              <a:gdLst/>
              <a:ahLst/>
              <a:cxnLst/>
              <a:rect l="l" t="t" r="r" b="b"/>
              <a:pathLst>
                <a:path w="20428" h="20036" extrusionOk="0">
                  <a:moveTo>
                    <a:pt x="1" y="0"/>
                  </a:moveTo>
                  <a:lnTo>
                    <a:pt x="1" y="20036"/>
                  </a:lnTo>
                  <a:lnTo>
                    <a:pt x="20427" y="10046"/>
                  </a:lnTo>
                  <a:lnTo>
                    <a:pt x="1"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9" name="Google Shape;1329;p72"/>
            <p:cNvSpPr/>
            <p:nvPr/>
          </p:nvSpPr>
          <p:spPr>
            <a:xfrm>
              <a:off x="1822766" y="-11"/>
              <a:ext cx="607856" cy="322577"/>
            </a:xfrm>
            <a:custGeom>
              <a:avLst/>
              <a:gdLst/>
              <a:ahLst/>
              <a:cxnLst/>
              <a:rect l="l" t="t" r="r" b="b"/>
              <a:pathLst>
                <a:path w="20427" h="10046" extrusionOk="0">
                  <a:moveTo>
                    <a:pt x="0" y="0"/>
                  </a:moveTo>
                  <a:lnTo>
                    <a:pt x="0" y="10046"/>
                  </a:lnTo>
                  <a:lnTo>
                    <a:pt x="20427" y="0"/>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0" name="Google Shape;1330;p72"/>
            <p:cNvSpPr/>
            <p:nvPr/>
          </p:nvSpPr>
          <p:spPr>
            <a:xfrm>
              <a:off x="2430592" y="-11"/>
              <a:ext cx="607886" cy="643356"/>
            </a:xfrm>
            <a:custGeom>
              <a:avLst/>
              <a:gdLst/>
              <a:ahLst/>
              <a:cxnLst/>
              <a:rect l="l" t="t" r="r" b="b"/>
              <a:pathLst>
                <a:path w="20428" h="20036" extrusionOk="0">
                  <a:moveTo>
                    <a:pt x="1" y="0"/>
                  </a:moveTo>
                  <a:lnTo>
                    <a:pt x="1" y="20036"/>
                  </a:lnTo>
                  <a:lnTo>
                    <a:pt x="20427" y="10046"/>
                  </a:lnTo>
                  <a:lnTo>
                    <a:pt x="1"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1" name="Google Shape;1331;p72"/>
            <p:cNvSpPr/>
            <p:nvPr/>
          </p:nvSpPr>
          <p:spPr>
            <a:xfrm>
              <a:off x="892" y="322534"/>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2" name="Google Shape;1332;p72"/>
            <p:cNvSpPr/>
            <p:nvPr/>
          </p:nvSpPr>
          <p:spPr>
            <a:xfrm>
              <a:off x="608719" y="643313"/>
              <a:ext cx="606220"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3" name="Google Shape;1333;p72"/>
            <p:cNvSpPr/>
            <p:nvPr/>
          </p:nvSpPr>
          <p:spPr>
            <a:xfrm>
              <a:off x="3038442" y="852"/>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4" name="Google Shape;1334;p72"/>
            <p:cNvSpPr/>
            <p:nvPr/>
          </p:nvSpPr>
          <p:spPr>
            <a:xfrm>
              <a:off x="3646269" y="321631"/>
              <a:ext cx="606220"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5" name="Google Shape;1335;p72"/>
            <p:cNvSpPr/>
            <p:nvPr/>
          </p:nvSpPr>
          <p:spPr>
            <a:xfrm>
              <a:off x="1214909"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6" name="Google Shape;1336;p72"/>
            <p:cNvSpPr/>
            <p:nvPr/>
          </p:nvSpPr>
          <p:spPr>
            <a:xfrm>
              <a:off x="4252459" y="852"/>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7" name="Google Shape;1337;p72"/>
            <p:cNvSpPr/>
            <p:nvPr/>
          </p:nvSpPr>
          <p:spPr>
            <a:xfrm>
              <a:off x="4252459" y="644208"/>
              <a:ext cx="607886" cy="643388"/>
            </a:xfrm>
            <a:custGeom>
              <a:avLst/>
              <a:gdLst/>
              <a:ahLst/>
              <a:cxnLst/>
              <a:rect l="l" t="t" r="r" b="b"/>
              <a:pathLst>
                <a:path w="20428" h="20037" extrusionOk="0">
                  <a:moveTo>
                    <a:pt x="20427" y="1"/>
                  </a:moveTo>
                  <a:lnTo>
                    <a:pt x="1" y="9991"/>
                  </a:lnTo>
                  <a:lnTo>
                    <a:pt x="20427" y="20036"/>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8" name="Google Shape;1338;p72"/>
            <p:cNvSpPr/>
            <p:nvPr/>
          </p:nvSpPr>
          <p:spPr>
            <a:xfrm>
              <a:off x="1822755" y="643321"/>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9" name="Google Shape;1339;p72"/>
            <p:cNvSpPr/>
            <p:nvPr/>
          </p:nvSpPr>
          <p:spPr>
            <a:xfrm>
              <a:off x="892" y="-11"/>
              <a:ext cx="607856" cy="322577"/>
            </a:xfrm>
            <a:custGeom>
              <a:avLst/>
              <a:gdLst/>
              <a:ahLst/>
              <a:cxnLst/>
              <a:rect l="l" t="t" r="r" b="b"/>
              <a:pathLst>
                <a:path w="20427" h="10046" extrusionOk="0">
                  <a:moveTo>
                    <a:pt x="0"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0" name="Google Shape;1340;p72"/>
            <p:cNvSpPr/>
            <p:nvPr/>
          </p:nvSpPr>
          <p:spPr>
            <a:xfrm>
              <a:off x="608719" y="-11"/>
              <a:ext cx="606220" cy="643356"/>
            </a:xfrm>
            <a:custGeom>
              <a:avLst/>
              <a:gdLst/>
              <a:ahLst/>
              <a:cxnLst/>
              <a:rect l="l" t="t" r="r" b="b"/>
              <a:pathLst>
                <a:path w="20372" h="20036" extrusionOk="0">
                  <a:moveTo>
                    <a:pt x="20372" y="0"/>
                  </a:moveTo>
                  <a:lnTo>
                    <a:pt x="1" y="10046"/>
                  </a:lnTo>
                  <a:lnTo>
                    <a:pt x="20372" y="20036"/>
                  </a:lnTo>
                  <a:lnTo>
                    <a:pt x="20372"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1" name="Google Shape;1341;p72"/>
            <p:cNvSpPr/>
            <p:nvPr/>
          </p:nvSpPr>
          <p:spPr>
            <a:xfrm>
              <a:off x="1214909" y="-11"/>
              <a:ext cx="607886" cy="322577"/>
            </a:xfrm>
            <a:custGeom>
              <a:avLst/>
              <a:gdLst/>
              <a:ahLst/>
              <a:cxnLst/>
              <a:rect l="l" t="t" r="r" b="b"/>
              <a:pathLst>
                <a:path w="20428" h="10046" extrusionOk="0">
                  <a:moveTo>
                    <a:pt x="1" y="0"/>
                  </a:moveTo>
                  <a:lnTo>
                    <a:pt x="20427" y="1004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2" name="Google Shape;1342;p72"/>
            <p:cNvSpPr/>
            <p:nvPr/>
          </p:nvSpPr>
          <p:spPr>
            <a:xfrm>
              <a:off x="4252495" y="-11"/>
              <a:ext cx="607856" cy="322577"/>
            </a:xfrm>
            <a:custGeom>
              <a:avLst/>
              <a:gdLst/>
              <a:ahLst/>
              <a:cxnLst/>
              <a:rect l="l" t="t" r="r" b="b"/>
              <a:pathLst>
                <a:path w="20427" h="10046" extrusionOk="0">
                  <a:moveTo>
                    <a:pt x="0" y="0"/>
                  </a:moveTo>
                  <a:lnTo>
                    <a:pt x="0"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3" name="Google Shape;1343;p72"/>
            <p:cNvSpPr/>
            <p:nvPr/>
          </p:nvSpPr>
          <p:spPr>
            <a:xfrm>
              <a:off x="3644639" y="-11"/>
              <a:ext cx="607856" cy="322577"/>
            </a:xfrm>
            <a:custGeom>
              <a:avLst/>
              <a:gdLst/>
              <a:ahLst/>
              <a:cxnLst/>
              <a:rect l="l" t="t" r="r" b="b"/>
              <a:pathLst>
                <a:path w="20427" h="10046" extrusionOk="0">
                  <a:moveTo>
                    <a:pt x="0"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4" name="Google Shape;1344;p72"/>
            <p:cNvSpPr/>
            <p:nvPr/>
          </p:nvSpPr>
          <p:spPr>
            <a:xfrm>
              <a:off x="3038449" y="-11"/>
              <a:ext cx="606220" cy="322577"/>
            </a:xfrm>
            <a:custGeom>
              <a:avLst/>
              <a:gdLst/>
              <a:ahLst/>
              <a:cxnLst/>
              <a:rect l="l" t="t" r="r" b="b"/>
              <a:pathLst>
                <a:path w="20372" h="10046" extrusionOk="0">
                  <a:moveTo>
                    <a:pt x="0" y="0"/>
                  </a:moveTo>
                  <a:lnTo>
                    <a:pt x="0" y="10046"/>
                  </a:lnTo>
                  <a:lnTo>
                    <a:pt x="20371"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5" name="Google Shape;1345;p72"/>
            <p:cNvSpPr/>
            <p:nvPr/>
          </p:nvSpPr>
          <p:spPr>
            <a:xfrm>
              <a:off x="2430592" y="-11"/>
              <a:ext cx="607886" cy="322577"/>
            </a:xfrm>
            <a:custGeom>
              <a:avLst/>
              <a:gdLst/>
              <a:ahLst/>
              <a:cxnLst/>
              <a:rect l="l" t="t" r="r" b="b"/>
              <a:pathLst>
                <a:path w="20428" h="10046" extrusionOk="0">
                  <a:moveTo>
                    <a:pt x="1" y="0"/>
                  </a:moveTo>
                  <a:lnTo>
                    <a:pt x="20427" y="10046"/>
                  </a:lnTo>
                  <a:lnTo>
                    <a:pt x="20427" y="0"/>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6" name="Google Shape;1346;p72"/>
            <p:cNvSpPr/>
            <p:nvPr/>
          </p:nvSpPr>
          <p:spPr>
            <a:xfrm>
              <a:off x="3037603" y="321634"/>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7" name="Google Shape;1347;p72"/>
            <p:cNvSpPr/>
            <p:nvPr/>
          </p:nvSpPr>
          <p:spPr>
            <a:xfrm flipH="1">
              <a:off x="2430592" y="643321"/>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37193545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348"/>
        <p:cNvGrpSpPr/>
        <p:nvPr/>
      </p:nvGrpSpPr>
      <p:grpSpPr>
        <a:xfrm>
          <a:off x="0" y="0"/>
          <a:ext cx="0" cy="0"/>
          <a:chOff x="0" y="0"/>
          <a:chExt cx="0" cy="0"/>
        </a:xfrm>
      </p:grpSpPr>
      <p:grpSp>
        <p:nvGrpSpPr>
          <p:cNvPr id="1349" name="Google Shape;1349;p73"/>
          <p:cNvGrpSpPr/>
          <p:nvPr/>
        </p:nvGrpSpPr>
        <p:grpSpPr>
          <a:xfrm rot="10800000" flipH="1">
            <a:off x="900" y="3856776"/>
            <a:ext cx="9143992" cy="1286720"/>
            <a:chOff x="900" y="0"/>
            <a:chExt cx="9143992" cy="1286720"/>
          </a:xfrm>
        </p:grpSpPr>
        <p:sp>
          <p:nvSpPr>
            <p:cNvPr id="1350" name="Google Shape;1350;p73"/>
            <p:cNvSpPr/>
            <p:nvPr/>
          </p:nvSpPr>
          <p:spPr>
            <a:xfrm>
              <a:off x="4878953" y="643320"/>
              <a:ext cx="609899" cy="643388"/>
            </a:xfrm>
            <a:custGeom>
              <a:avLst/>
              <a:gdLst/>
              <a:ahLst/>
              <a:cxnLst/>
              <a:rect l="l" t="t" r="r" b="b"/>
              <a:pathLst>
                <a:path w="20427" h="20037" extrusionOk="0">
                  <a:moveTo>
                    <a:pt x="0" y="1"/>
                  </a:moveTo>
                  <a:lnTo>
                    <a:pt x="0" y="20037"/>
                  </a:lnTo>
                  <a:lnTo>
                    <a:pt x="20427"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1" name="Google Shape;1351;p73"/>
            <p:cNvSpPr/>
            <p:nvPr/>
          </p:nvSpPr>
          <p:spPr>
            <a:xfrm>
              <a:off x="5488830" y="322543"/>
              <a:ext cx="608257" cy="643388"/>
            </a:xfrm>
            <a:custGeom>
              <a:avLst/>
              <a:gdLst/>
              <a:ahLst/>
              <a:cxnLst/>
              <a:rect l="l" t="t" r="r" b="b"/>
              <a:pathLst>
                <a:path w="20372" h="20037" extrusionOk="0">
                  <a:moveTo>
                    <a:pt x="1" y="1"/>
                  </a:moveTo>
                  <a:lnTo>
                    <a:pt x="1" y="20037"/>
                  </a:lnTo>
                  <a:lnTo>
                    <a:pt x="20372" y="9991"/>
                  </a:lnTo>
                  <a:lnTo>
                    <a:pt x="1"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2" name="Google Shape;1352;p73"/>
            <p:cNvSpPr/>
            <p:nvPr/>
          </p:nvSpPr>
          <p:spPr>
            <a:xfrm>
              <a:off x="8536629" y="863"/>
              <a:ext cx="608257" cy="643388"/>
            </a:xfrm>
            <a:custGeom>
              <a:avLst/>
              <a:gdLst/>
              <a:ahLst/>
              <a:cxnLst/>
              <a:rect l="l" t="t" r="r" b="b"/>
              <a:pathLst>
                <a:path w="20372" h="20037" extrusionOk="0">
                  <a:moveTo>
                    <a:pt x="1" y="1"/>
                  </a:moveTo>
                  <a:lnTo>
                    <a:pt x="1" y="20037"/>
                  </a:lnTo>
                  <a:lnTo>
                    <a:pt x="20372" y="9991"/>
                  </a:lnTo>
                  <a:lnTo>
                    <a:pt x="1"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3" name="Google Shape;1353;p73"/>
            <p:cNvSpPr/>
            <p:nvPr/>
          </p:nvSpPr>
          <p:spPr>
            <a:xfrm>
              <a:off x="6706973" y="322543"/>
              <a:ext cx="609899" cy="643388"/>
            </a:xfrm>
            <a:custGeom>
              <a:avLst/>
              <a:gdLst/>
              <a:ahLst/>
              <a:cxnLst/>
              <a:rect l="l" t="t" r="r" b="b"/>
              <a:pathLst>
                <a:path w="20427" h="20037" extrusionOk="0">
                  <a:moveTo>
                    <a:pt x="0" y="1"/>
                  </a:moveTo>
                  <a:lnTo>
                    <a:pt x="0" y="20037"/>
                  </a:lnTo>
                  <a:lnTo>
                    <a:pt x="20427" y="9991"/>
                  </a:lnTo>
                  <a:lnTo>
                    <a:pt x="0"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4" name="Google Shape;1354;p73"/>
            <p:cNvSpPr/>
            <p:nvPr/>
          </p:nvSpPr>
          <p:spPr>
            <a:xfrm>
              <a:off x="4878953" y="0"/>
              <a:ext cx="609899" cy="643356"/>
            </a:xfrm>
            <a:custGeom>
              <a:avLst/>
              <a:gdLst/>
              <a:ahLst/>
              <a:cxnLst/>
              <a:rect l="l" t="t" r="r" b="b"/>
              <a:pathLst>
                <a:path w="20427" h="20036" extrusionOk="0">
                  <a:moveTo>
                    <a:pt x="0" y="0"/>
                  </a:moveTo>
                  <a:lnTo>
                    <a:pt x="0" y="20036"/>
                  </a:lnTo>
                  <a:lnTo>
                    <a:pt x="20427" y="10046"/>
                  </a:lnTo>
                  <a:lnTo>
                    <a:pt x="0"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5" name="Google Shape;1355;p73"/>
            <p:cNvSpPr/>
            <p:nvPr/>
          </p:nvSpPr>
          <p:spPr>
            <a:xfrm>
              <a:off x="5488830" y="0"/>
              <a:ext cx="608257" cy="322577"/>
            </a:xfrm>
            <a:custGeom>
              <a:avLst/>
              <a:gdLst/>
              <a:ahLst/>
              <a:cxnLst/>
              <a:rect l="l" t="t" r="r" b="b"/>
              <a:pathLst>
                <a:path w="20372" h="10046" extrusionOk="0">
                  <a:moveTo>
                    <a:pt x="1" y="0"/>
                  </a:moveTo>
                  <a:lnTo>
                    <a:pt x="1" y="10046"/>
                  </a:lnTo>
                  <a:lnTo>
                    <a:pt x="20372"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6" name="Google Shape;1356;p73"/>
            <p:cNvSpPr/>
            <p:nvPr/>
          </p:nvSpPr>
          <p:spPr>
            <a:xfrm>
              <a:off x="6097065" y="0"/>
              <a:ext cx="609929" cy="643356"/>
            </a:xfrm>
            <a:custGeom>
              <a:avLst/>
              <a:gdLst/>
              <a:ahLst/>
              <a:cxnLst/>
              <a:rect l="l" t="t" r="r" b="b"/>
              <a:pathLst>
                <a:path w="20428" h="20036" extrusionOk="0">
                  <a:moveTo>
                    <a:pt x="1" y="0"/>
                  </a:moveTo>
                  <a:lnTo>
                    <a:pt x="1" y="20036"/>
                  </a:lnTo>
                  <a:lnTo>
                    <a:pt x="20427" y="10046"/>
                  </a:lnTo>
                  <a:lnTo>
                    <a:pt x="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7" name="Google Shape;1357;p73"/>
            <p:cNvSpPr/>
            <p:nvPr/>
          </p:nvSpPr>
          <p:spPr>
            <a:xfrm>
              <a:off x="6706973" y="0"/>
              <a:ext cx="609899" cy="322577"/>
            </a:xfrm>
            <a:custGeom>
              <a:avLst/>
              <a:gdLst/>
              <a:ahLst/>
              <a:cxnLst/>
              <a:rect l="l" t="t" r="r" b="b"/>
              <a:pathLst>
                <a:path w="20427" h="10046" extrusionOk="0">
                  <a:moveTo>
                    <a:pt x="0" y="0"/>
                  </a:moveTo>
                  <a:lnTo>
                    <a:pt x="0" y="10046"/>
                  </a:lnTo>
                  <a:lnTo>
                    <a:pt x="20427" y="0"/>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8" name="Google Shape;1358;p73"/>
            <p:cNvSpPr/>
            <p:nvPr/>
          </p:nvSpPr>
          <p:spPr>
            <a:xfrm>
              <a:off x="7316850" y="0"/>
              <a:ext cx="609929" cy="643356"/>
            </a:xfrm>
            <a:custGeom>
              <a:avLst/>
              <a:gdLst/>
              <a:ahLst/>
              <a:cxnLst/>
              <a:rect l="l" t="t" r="r" b="b"/>
              <a:pathLst>
                <a:path w="20428" h="20036" extrusionOk="0">
                  <a:moveTo>
                    <a:pt x="1" y="0"/>
                  </a:moveTo>
                  <a:lnTo>
                    <a:pt x="1" y="20036"/>
                  </a:lnTo>
                  <a:lnTo>
                    <a:pt x="20427" y="10046"/>
                  </a:lnTo>
                  <a:lnTo>
                    <a:pt x="1"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9" name="Google Shape;1359;p73"/>
            <p:cNvSpPr/>
            <p:nvPr/>
          </p:nvSpPr>
          <p:spPr>
            <a:xfrm>
              <a:off x="4878953" y="322543"/>
              <a:ext cx="609899"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0" name="Google Shape;1360;p73"/>
            <p:cNvSpPr/>
            <p:nvPr/>
          </p:nvSpPr>
          <p:spPr>
            <a:xfrm>
              <a:off x="5488830" y="643320"/>
              <a:ext cx="608257"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1" name="Google Shape;1361;p73"/>
            <p:cNvSpPr/>
            <p:nvPr/>
          </p:nvSpPr>
          <p:spPr>
            <a:xfrm>
              <a:off x="7926751" y="863"/>
              <a:ext cx="609899"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2" name="Google Shape;1362;p73"/>
            <p:cNvSpPr/>
            <p:nvPr/>
          </p:nvSpPr>
          <p:spPr>
            <a:xfrm>
              <a:off x="8536629" y="321640"/>
              <a:ext cx="608257"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3" name="Google Shape;1363;p73"/>
            <p:cNvSpPr/>
            <p:nvPr/>
          </p:nvSpPr>
          <p:spPr>
            <a:xfrm>
              <a:off x="6097065" y="322543"/>
              <a:ext cx="609929"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4" name="Google Shape;1364;p73"/>
            <p:cNvSpPr/>
            <p:nvPr/>
          </p:nvSpPr>
          <p:spPr>
            <a:xfrm>
              <a:off x="6706962" y="643329"/>
              <a:ext cx="609929"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5" name="Google Shape;1365;p73"/>
            <p:cNvSpPr/>
            <p:nvPr/>
          </p:nvSpPr>
          <p:spPr>
            <a:xfrm>
              <a:off x="4878953" y="0"/>
              <a:ext cx="609899" cy="322577"/>
            </a:xfrm>
            <a:custGeom>
              <a:avLst/>
              <a:gdLst/>
              <a:ahLst/>
              <a:cxnLst/>
              <a:rect l="l" t="t" r="r" b="b"/>
              <a:pathLst>
                <a:path w="20427" h="10046" extrusionOk="0">
                  <a:moveTo>
                    <a:pt x="0" y="0"/>
                  </a:moveTo>
                  <a:lnTo>
                    <a:pt x="20427"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6" name="Google Shape;1366;p73"/>
            <p:cNvSpPr/>
            <p:nvPr/>
          </p:nvSpPr>
          <p:spPr>
            <a:xfrm>
              <a:off x="5488830" y="0"/>
              <a:ext cx="608257" cy="643356"/>
            </a:xfrm>
            <a:custGeom>
              <a:avLst/>
              <a:gdLst/>
              <a:ahLst/>
              <a:cxnLst/>
              <a:rect l="l" t="t" r="r" b="b"/>
              <a:pathLst>
                <a:path w="20372" h="20036" extrusionOk="0">
                  <a:moveTo>
                    <a:pt x="20372" y="0"/>
                  </a:moveTo>
                  <a:lnTo>
                    <a:pt x="1" y="10046"/>
                  </a:lnTo>
                  <a:lnTo>
                    <a:pt x="20372" y="20036"/>
                  </a:lnTo>
                  <a:lnTo>
                    <a:pt x="20372"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7" name="Google Shape;1367;p73"/>
            <p:cNvSpPr/>
            <p:nvPr/>
          </p:nvSpPr>
          <p:spPr>
            <a:xfrm>
              <a:off x="6097065" y="0"/>
              <a:ext cx="609929" cy="322577"/>
            </a:xfrm>
            <a:custGeom>
              <a:avLst/>
              <a:gdLst/>
              <a:ahLst/>
              <a:cxnLst/>
              <a:rect l="l" t="t" r="r" b="b"/>
              <a:pathLst>
                <a:path w="20428" h="10046" extrusionOk="0">
                  <a:moveTo>
                    <a:pt x="1"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8" name="Google Shape;1368;p73"/>
            <p:cNvSpPr/>
            <p:nvPr/>
          </p:nvSpPr>
          <p:spPr>
            <a:xfrm>
              <a:off x="8534993" y="0"/>
              <a:ext cx="609899" cy="322577"/>
            </a:xfrm>
            <a:custGeom>
              <a:avLst/>
              <a:gdLst/>
              <a:ahLst/>
              <a:cxnLst/>
              <a:rect l="l" t="t" r="r" b="b"/>
              <a:pathLst>
                <a:path w="20427" h="10046" extrusionOk="0">
                  <a:moveTo>
                    <a:pt x="0"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9" name="Google Shape;1369;p73"/>
            <p:cNvSpPr/>
            <p:nvPr/>
          </p:nvSpPr>
          <p:spPr>
            <a:xfrm>
              <a:off x="7926757" y="0"/>
              <a:ext cx="608257" cy="322577"/>
            </a:xfrm>
            <a:custGeom>
              <a:avLst/>
              <a:gdLst/>
              <a:ahLst/>
              <a:cxnLst/>
              <a:rect l="l" t="t" r="r" b="b"/>
              <a:pathLst>
                <a:path w="20372" h="10046" extrusionOk="0">
                  <a:moveTo>
                    <a:pt x="0" y="0"/>
                  </a:moveTo>
                  <a:lnTo>
                    <a:pt x="0" y="10046"/>
                  </a:lnTo>
                  <a:lnTo>
                    <a:pt x="20371"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0" name="Google Shape;1370;p73"/>
            <p:cNvSpPr/>
            <p:nvPr/>
          </p:nvSpPr>
          <p:spPr>
            <a:xfrm>
              <a:off x="7925909" y="321643"/>
              <a:ext cx="609899" cy="643388"/>
            </a:xfrm>
            <a:custGeom>
              <a:avLst/>
              <a:gdLst/>
              <a:ahLst/>
              <a:cxnLst/>
              <a:rect l="l" t="t" r="r" b="b"/>
              <a:pathLst>
                <a:path w="20427" h="20037" extrusionOk="0">
                  <a:moveTo>
                    <a:pt x="0" y="1"/>
                  </a:moveTo>
                  <a:lnTo>
                    <a:pt x="0" y="20037"/>
                  </a:lnTo>
                  <a:lnTo>
                    <a:pt x="20427" y="9991"/>
                  </a:lnTo>
                  <a:lnTo>
                    <a:pt x="0" y="1"/>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1" name="Google Shape;1371;p73"/>
            <p:cNvSpPr/>
            <p:nvPr/>
          </p:nvSpPr>
          <p:spPr>
            <a:xfrm flipH="1">
              <a:off x="7316858" y="643329"/>
              <a:ext cx="609929"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2" name="Google Shape;1372;p73"/>
            <p:cNvSpPr/>
            <p:nvPr/>
          </p:nvSpPr>
          <p:spPr>
            <a:xfrm>
              <a:off x="900" y="643324"/>
              <a:ext cx="609899" cy="643388"/>
            </a:xfrm>
            <a:custGeom>
              <a:avLst/>
              <a:gdLst/>
              <a:ahLst/>
              <a:cxnLst/>
              <a:rect l="l" t="t" r="r" b="b"/>
              <a:pathLst>
                <a:path w="20427" h="20037" extrusionOk="0">
                  <a:moveTo>
                    <a:pt x="0" y="1"/>
                  </a:moveTo>
                  <a:lnTo>
                    <a:pt x="0" y="20037"/>
                  </a:lnTo>
                  <a:lnTo>
                    <a:pt x="20427"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3" name="Google Shape;1373;p73"/>
            <p:cNvSpPr/>
            <p:nvPr/>
          </p:nvSpPr>
          <p:spPr>
            <a:xfrm>
              <a:off x="610793" y="322545"/>
              <a:ext cx="608257" cy="643388"/>
            </a:xfrm>
            <a:custGeom>
              <a:avLst/>
              <a:gdLst/>
              <a:ahLst/>
              <a:cxnLst/>
              <a:rect l="l" t="t" r="r" b="b"/>
              <a:pathLst>
                <a:path w="20372" h="20037" extrusionOk="0">
                  <a:moveTo>
                    <a:pt x="1" y="1"/>
                  </a:moveTo>
                  <a:lnTo>
                    <a:pt x="1" y="20037"/>
                  </a:lnTo>
                  <a:lnTo>
                    <a:pt x="20372" y="9991"/>
                  </a:lnTo>
                  <a:lnTo>
                    <a:pt x="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4" name="Google Shape;1374;p73"/>
            <p:cNvSpPr/>
            <p:nvPr/>
          </p:nvSpPr>
          <p:spPr>
            <a:xfrm>
              <a:off x="3658671" y="863"/>
              <a:ext cx="608257" cy="643388"/>
            </a:xfrm>
            <a:custGeom>
              <a:avLst/>
              <a:gdLst/>
              <a:ahLst/>
              <a:cxnLst/>
              <a:rect l="l" t="t" r="r" b="b"/>
              <a:pathLst>
                <a:path w="20372" h="20037" extrusionOk="0">
                  <a:moveTo>
                    <a:pt x="1" y="1"/>
                  </a:moveTo>
                  <a:lnTo>
                    <a:pt x="1" y="20037"/>
                  </a:lnTo>
                  <a:lnTo>
                    <a:pt x="20372" y="9991"/>
                  </a:lnTo>
                  <a:lnTo>
                    <a:pt x="1"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5" name="Google Shape;1375;p73"/>
            <p:cNvSpPr/>
            <p:nvPr/>
          </p:nvSpPr>
          <p:spPr>
            <a:xfrm>
              <a:off x="1828968" y="322545"/>
              <a:ext cx="609899" cy="643388"/>
            </a:xfrm>
            <a:custGeom>
              <a:avLst/>
              <a:gdLst/>
              <a:ahLst/>
              <a:cxnLst/>
              <a:rect l="l" t="t" r="r" b="b"/>
              <a:pathLst>
                <a:path w="20427" h="20037" extrusionOk="0">
                  <a:moveTo>
                    <a:pt x="0" y="1"/>
                  </a:moveTo>
                  <a:lnTo>
                    <a:pt x="0" y="20037"/>
                  </a:lnTo>
                  <a:lnTo>
                    <a:pt x="20427" y="9991"/>
                  </a:lnTo>
                  <a:lnTo>
                    <a:pt x="0"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6" name="Google Shape;1376;p73"/>
            <p:cNvSpPr/>
            <p:nvPr/>
          </p:nvSpPr>
          <p:spPr>
            <a:xfrm>
              <a:off x="4266922" y="321642"/>
              <a:ext cx="609929" cy="643388"/>
            </a:xfrm>
            <a:custGeom>
              <a:avLst/>
              <a:gdLst/>
              <a:ahLst/>
              <a:cxnLst/>
              <a:rect l="l" t="t" r="r" b="b"/>
              <a:pathLst>
                <a:path w="20428" h="20037" extrusionOk="0">
                  <a:moveTo>
                    <a:pt x="1" y="1"/>
                  </a:moveTo>
                  <a:lnTo>
                    <a:pt x="1" y="20037"/>
                  </a:lnTo>
                  <a:lnTo>
                    <a:pt x="20427" y="10047"/>
                  </a:lnTo>
                  <a:lnTo>
                    <a:pt x="1" y="1"/>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7" name="Google Shape;1377;p73"/>
            <p:cNvSpPr/>
            <p:nvPr/>
          </p:nvSpPr>
          <p:spPr>
            <a:xfrm>
              <a:off x="900" y="0"/>
              <a:ext cx="609899" cy="643356"/>
            </a:xfrm>
            <a:custGeom>
              <a:avLst/>
              <a:gdLst/>
              <a:ahLst/>
              <a:cxnLst/>
              <a:rect l="l" t="t" r="r" b="b"/>
              <a:pathLst>
                <a:path w="20427" h="20036" extrusionOk="0">
                  <a:moveTo>
                    <a:pt x="0" y="0"/>
                  </a:moveTo>
                  <a:lnTo>
                    <a:pt x="0" y="20036"/>
                  </a:lnTo>
                  <a:lnTo>
                    <a:pt x="20427" y="10046"/>
                  </a:lnTo>
                  <a:lnTo>
                    <a:pt x="0" y="0"/>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8" name="Google Shape;1378;p73"/>
            <p:cNvSpPr/>
            <p:nvPr/>
          </p:nvSpPr>
          <p:spPr>
            <a:xfrm>
              <a:off x="610793" y="0"/>
              <a:ext cx="608257" cy="322577"/>
            </a:xfrm>
            <a:custGeom>
              <a:avLst/>
              <a:gdLst/>
              <a:ahLst/>
              <a:cxnLst/>
              <a:rect l="l" t="t" r="r" b="b"/>
              <a:pathLst>
                <a:path w="20372" h="10046" extrusionOk="0">
                  <a:moveTo>
                    <a:pt x="1" y="0"/>
                  </a:moveTo>
                  <a:lnTo>
                    <a:pt x="1" y="10046"/>
                  </a:lnTo>
                  <a:lnTo>
                    <a:pt x="20372"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9" name="Google Shape;1379;p73"/>
            <p:cNvSpPr/>
            <p:nvPr/>
          </p:nvSpPr>
          <p:spPr>
            <a:xfrm>
              <a:off x="1219044" y="0"/>
              <a:ext cx="609929" cy="643356"/>
            </a:xfrm>
            <a:custGeom>
              <a:avLst/>
              <a:gdLst/>
              <a:ahLst/>
              <a:cxnLst/>
              <a:rect l="l" t="t" r="r" b="b"/>
              <a:pathLst>
                <a:path w="20428" h="20036" extrusionOk="0">
                  <a:moveTo>
                    <a:pt x="1" y="0"/>
                  </a:moveTo>
                  <a:lnTo>
                    <a:pt x="1" y="20036"/>
                  </a:lnTo>
                  <a:lnTo>
                    <a:pt x="20427" y="10046"/>
                  </a:lnTo>
                  <a:lnTo>
                    <a:pt x="1"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0" name="Google Shape;1380;p73"/>
            <p:cNvSpPr/>
            <p:nvPr/>
          </p:nvSpPr>
          <p:spPr>
            <a:xfrm>
              <a:off x="1828968" y="0"/>
              <a:ext cx="609899" cy="322577"/>
            </a:xfrm>
            <a:custGeom>
              <a:avLst/>
              <a:gdLst/>
              <a:ahLst/>
              <a:cxnLst/>
              <a:rect l="l" t="t" r="r" b="b"/>
              <a:pathLst>
                <a:path w="20427" h="10046" extrusionOk="0">
                  <a:moveTo>
                    <a:pt x="0" y="0"/>
                  </a:moveTo>
                  <a:lnTo>
                    <a:pt x="0" y="10046"/>
                  </a:lnTo>
                  <a:lnTo>
                    <a:pt x="20427" y="0"/>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1" name="Google Shape;1381;p73"/>
            <p:cNvSpPr/>
            <p:nvPr/>
          </p:nvSpPr>
          <p:spPr>
            <a:xfrm>
              <a:off x="2438861" y="0"/>
              <a:ext cx="609929" cy="643356"/>
            </a:xfrm>
            <a:custGeom>
              <a:avLst/>
              <a:gdLst/>
              <a:ahLst/>
              <a:cxnLst/>
              <a:rect l="l" t="t" r="r" b="b"/>
              <a:pathLst>
                <a:path w="20428" h="20036" extrusionOk="0">
                  <a:moveTo>
                    <a:pt x="1" y="0"/>
                  </a:moveTo>
                  <a:lnTo>
                    <a:pt x="1" y="20036"/>
                  </a:lnTo>
                  <a:lnTo>
                    <a:pt x="20427" y="10046"/>
                  </a:lnTo>
                  <a:lnTo>
                    <a:pt x="1"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2" name="Google Shape;1382;p73"/>
            <p:cNvSpPr/>
            <p:nvPr/>
          </p:nvSpPr>
          <p:spPr>
            <a:xfrm>
              <a:off x="900" y="322545"/>
              <a:ext cx="609899"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3" name="Google Shape;1383;p73"/>
            <p:cNvSpPr/>
            <p:nvPr/>
          </p:nvSpPr>
          <p:spPr>
            <a:xfrm>
              <a:off x="610793" y="643324"/>
              <a:ext cx="608257"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4" name="Google Shape;1384;p73"/>
            <p:cNvSpPr/>
            <p:nvPr/>
          </p:nvSpPr>
          <p:spPr>
            <a:xfrm>
              <a:off x="3048778" y="863"/>
              <a:ext cx="609899"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5" name="Google Shape;1385;p73"/>
            <p:cNvSpPr/>
            <p:nvPr/>
          </p:nvSpPr>
          <p:spPr>
            <a:xfrm>
              <a:off x="3658671" y="321642"/>
              <a:ext cx="608257"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6" name="Google Shape;1386;p73"/>
            <p:cNvSpPr/>
            <p:nvPr/>
          </p:nvSpPr>
          <p:spPr>
            <a:xfrm>
              <a:off x="1219044" y="322545"/>
              <a:ext cx="609929"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7" name="Google Shape;1387;p73"/>
            <p:cNvSpPr/>
            <p:nvPr/>
          </p:nvSpPr>
          <p:spPr>
            <a:xfrm>
              <a:off x="4266922" y="863"/>
              <a:ext cx="609929"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8" name="Google Shape;1388;p73"/>
            <p:cNvSpPr/>
            <p:nvPr/>
          </p:nvSpPr>
          <p:spPr>
            <a:xfrm>
              <a:off x="900" y="0"/>
              <a:ext cx="609899" cy="322577"/>
            </a:xfrm>
            <a:custGeom>
              <a:avLst/>
              <a:gdLst/>
              <a:ahLst/>
              <a:cxnLst/>
              <a:rect l="l" t="t" r="r" b="b"/>
              <a:pathLst>
                <a:path w="20427" h="10046" extrusionOk="0">
                  <a:moveTo>
                    <a:pt x="0"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9" name="Google Shape;1389;p73"/>
            <p:cNvSpPr/>
            <p:nvPr/>
          </p:nvSpPr>
          <p:spPr>
            <a:xfrm>
              <a:off x="610793" y="0"/>
              <a:ext cx="608257" cy="643356"/>
            </a:xfrm>
            <a:custGeom>
              <a:avLst/>
              <a:gdLst/>
              <a:ahLst/>
              <a:cxnLst/>
              <a:rect l="l" t="t" r="r" b="b"/>
              <a:pathLst>
                <a:path w="20372" h="20036" extrusionOk="0">
                  <a:moveTo>
                    <a:pt x="20372" y="0"/>
                  </a:moveTo>
                  <a:lnTo>
                    <a:pt x="1" y="10046"/>
                  </a:lnTo>
                  <a:lnTo>
                    <a:pt x="20372" y="20036"/>
                  </a:lnTo>
                  <a:lnTo>
                    <a:pt x="20372"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0" name="Google Shape;1390;p73"/>
            <p:cNvSpPr/>
            <p:nvPr/>
          </p:nvSpPr>
          <p:spPr>
            <a:xfrm>
              <a:off x="1219044" y="0"/>
              <a:ext cx="609929" cy="322577"/>
            </a:xfrm>
            <a:custGeom>
              <a:avLst/>
              <a:gdLst/>
              <a:ahLst/>
              <a:cxnLst/>
              <a:rect l="l" t="t" r="r" b="b"/>
              <a:pathLst>
                <a:path w="20428" h="10046" extrusionOk="0">
                  <a:moveTo>
                    <a:pt x="1" y="0"/>
                  </a:moveTo>
                  <a:lnTo>
                    <a:pt x="20427" y="1004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1" name="Google Shape;1391;p73"/>
            <p:cNvSpPr/>
            <p:nvPr/>
          </p:nvSpPr>
          <p:spPr>
            <a:xfrm>
              <a:off x="4266958" y="0"/>
              <a:ext cx="609899" cy="322577"/>
            </a:xfrm>
            <a:custGeom>
              <a:avLst/>
              <a:gdLst/>
              <a:ahLst/>
              <a:cxnLst/>
              <a:rect l="l" t="t" r="r" b="b"/>
              <a:pathLst>
                <a:path w="20427" h="10046" extrusionOk="0">
                  <a:moveTo>
                    <a:pt x="0" y="0"/>
                  </a:moveTo>
                  <a:lnTo>
                    <a:pt x="0"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2" name="Google Shape;1392;p73"/>
            <p:cNvSpPr/>
            <p:nvPr/>
          </p:nvSpPr>
          <p:spPr>
            <a:xfrm>
              <a:off x="3657035" y="0"/>
              <a:ext cx="609899" cy="322577"/>
            </a:xfrm>
            <a:custGeom>
              <a:avLst/>
              <a:gdLst/>
              <a:ahLst/>
              <a:cxnLst/>
              <a:rect l="l" t="t" r="r" b="b"/>
              <a:pathLst>
                <a:path w="20427" h="10046" extrusionOk="0">
                  <a:moveTo>
                    <a:pt x="0"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3" name="Google Shape;1393;p73"/>
            <p:cNvSpPr/>
            <p:nvPr/>
          </p:nvSpPr>
          <p:spPr>
            <a:xfrm>
              <a:off x="3048784" y="0"/>
              <a:ext cx="608257" cy="322577"/>
            </a:xfrm>
            <a:custGeom>
              <a:avLst/>
              <a:gdLst/>
              <a:ahLst/>
              <a:cxnLst/>
              <a:rect l="l" t="t" r="r" b="b"/>
              <a:pathLst>
                <a:path w="20372" h="10046" extrusionOk="0">
                  <a:moveTo>
                    <a:pt x="0" y="0"/>
                  </a:moveTo>
                  <a:lnTo>
                    <a:pt x="0" y="10046"/>
                  </a:lnTo>
                  <a:lnTo>
                    <a:pt x="20371"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4" name="Google Shape;1394;p73"/>
            <p:cNvSpPr/>
            <p:nvPr/>
          </p:nvSpPr>
          <p:spPr>
            <a:xfrm>
              <a:off x="2438861" y="0"/>
              <a:ext cx="609929" cy="322577"/>
            </a:xfrm>
            <a:custGeom>
              <a:avLst/>
              <a:gdLst/>
              <a:ahLst/>
              <a:cxnLst/>
              <a:rect l="l" t="t" r="r" b="b"/>
              <a:pathLst>
                <a:path w="20428" h="10046" extrusionOk="0">
                  <a:moveTo>
                    <a:pt x="1" y="0"/>
                  </a:moveTo>
                  <a:lnTo>
                    <a:pt x="20427" y="10046"/>
                  </a:lnTo>
                  <a:lnTo>
                    <a:pt x="20427" y="0"/>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5" name="Google Shape;1395;p73"/>
            <p:cNvSpPr/>
            <p:nvPr/>
          </p:nvSpPr>
          <p:spPr>
            <a:xfrm>
              <a:off x="3047936" y="321645"/>
              <a:ext cx="609899" cy="643388"/>
            </a:xfrm>
            <a:custGeom>
              <a:avLst/>
              <a:gdLst/>
              <a:ahLst/>
              <a:cxnLst/>
              <a:rect l="l" t="t" r="r" b="b"/>
              <a:pathLst>
                <a:path w="20427" h="20037" extrusionOk="0">
                  <a:moveTo>
                    <a:pt x="0" y="1"/>
                  </a:moveTo>
                  <a:lnTo>
                    <a:pt x="0" y="20037"/>
                  </a:lnTo>
                  <a:lnTo>
                    <a:pt x="20427" y="9991"/>
                  </a:lnTo>
                  <a:lnTo>
                    <a:pt x="0" y="1"/>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6" name="Google Shape;1396;p73"/>
            <p:cNvSpPr/>
            <p:nvPr/>
          </p:nvSpPr>
          <p:spPr>
            <a:xfrm flipH="1">
              <a:off x="3658935" y="643332"/>
              <a:ext cx="609929"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7" name="Google Shape;1397;p73"/>
            <p:cNvSpPr/>
            <p:nvPr/>
          </p:nvSpPr>
          <p:spPr>
            <a:xfrm flipH="1">
              <a:off x="1219312" y="643329"/>
              <a:ext cx="609929"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398" name="Google Shape;1398;p73"/>
          <p:cNvSpPr txBox="1">
            <a:spLocks noGrp="1"/>
          </p:cNvSpPr>
          <p:nvPr>
            <p:ph type="title"/>
          </p:nvPr>
        </p:nvSpPr>
        <p:spPr>
          <a:xfrm>
            <a:off x="0" y="0"/>
            <a:ext cx="9144000" cy="696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2000"/>
              <a:buNone/>
              <a:defRPr sz="2000"/>
            </a:lvl1pPr>
            <a:lvl2pPr lvl="1" algn="ctr">
              <a:lnSpc>
                <a:spcPct val="100000"/>
              </a:lnSpc>
              <a:spcBef>
                <a:spcPts val="0"/>
              </a:spcBef>
              <a:spcAft>
                <a:spcPts val="0"/>
              </a:spcAft>
              <a:buSzPts val="2000"/>
              <a:buNone/>
              <a:defRPr sz="2000"/>
            </a:lvl2pPr>
            <a:lvl3pPr lvl="2" algn="ctr">
              <a:lnSpc>
                <a:spcPct val="100000"/>
              </a:lnSpc>
              <a:spcBef>
                <a:spcPts val="0"/>
              </a:spcBef>
              <a:spcAft>
                <a:spcPts val="0"/>
              </a:spcAft>
              <a:buSzPts val="2000"/>
              <a:buNone/>
              <a:defRPr sz="2000"/>
            </a:lvl3pPr>
            <a:lvl4pPr lvl="3" algn="ctr">
              <a:lnSpc>
                <a:spcPct val="100000"/>
              </a:lnSpc>
              <a:spcBef>
                <a:spcPts val="0"/>
              </a:spcBef>
              <a:spcAft>
                <a:spcPts val="0"/>
              </a:spcAft>
              <a:buSzPts val="2000"/>
              <a:buNone/>
              <a:defRPr sz="2000"/>
            </a:lvl4pPr>
            <a:lvl5pPr lvl="4" algn="ctr">
              <a:lnSpc>
                <a:spcPct val="100000"/>
              </a:lnSpc>
              <a:spcBef>
                <a:spcPts val="0"/>
              </a:spcBef>
              <a:spcAft>
                <a:spcPts val="0"/>
              </a:spcAft>
              <a:buSzPts val="2000"/>
              <a:buNone/>
              <a:defRPr sz="2000"/>
            </a:lvl5pPr>
            <a:lvl6pPr lvl="5" algn="ctr">
              <a:lnSpc>
                <a:spcPct val="100000"/>
              </a:lnSpc>
              <a:spcBef>
                <a:spcPts val="0"/>
              </a:spcBef>
              <a:spcAft>
                <a:spcPts val="0"/>
              </a:spcAft>
              <a:buSzPts val="2000"/>
              <a:buNone/>
              <a:defRPr sz="2000"/>
            </a:lvl6pPr>
            <a:lvl7pPr lvl="6" algn="ctr">
              <a:lnSpc>
                <a:spcPct val="100000"/>
              </a:lnSpc>
              <a:spcBef>
                <a:spcPts val="0"/>
              </a:spcBef>
              <a:spcAft>
                <a:spcPts val="0"/>
              </a:spcAft>
              <a:buSzPts val="2000"/>
              <a:buNone/>
              <a:defRPr sz="2000"/>
            </a:lvl7pPr>
            <a:lvl8pPr lvl="7" algn="ctr">
              <a:lnSpc>
                <a:spcPct val="100000"/>
              </a:lnSpc>
              <a:spcBef>
                <a:spcPts val="0"/>
              </a:spcBef>
              <a:spcAft>
                <a:spcPts val="0"/>
              </a:spcAft>
              <a:buSzPts val="2000"/>
              <a:buNone/>
              <a:defRPr sz="2000"/>
            </a:lvl8pPr>
            <a:lvl9pPr lvl="8" algn="ctr">
              <a:lnSpc>
                <a:spcPct val="100000"/>
              </a:lnSpc>
              <a:spcBef>
                <a:spcPts val="0"/>
              </a:spcBef>
              <a:spcAft>
                <a:spcPts val="0"/>
              </a:spcAft>
              <a:buSzPts val="2000"/>
              <a:buNone/>
              <a:defRPr sz="2000"/>
            </a:lvl9pPr>
          </a:lstStyle>
          <a:p>
            <a:endParaRPr/>
          </a:p>
        </p:txBody>
      </p:sp>
      <p:sp>
        <p:nvSpPr>
          <p:cNvPr id="1399" name="Google Shape;1399;p7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9619903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00"/>
        <p:cNvGrpSpPr/>
        <p:nvPr/>
      </p:nvGrpSpPr>
      <p:grpSpPr>
        <a:xfrm>
          <a:off x="0" y="0"/>
          <a:ext cx="0" cy="0"/>
          <a:chOff x="0" y="0"/>
          <a:chExt cx="0" cy="0"/>
        </a:xfrm>
      </p:grpSpPr>
      <p:grpSp>
        <p:nvGrpSpPr>
          <p:cNvPr id="1401" name="Google Shape;1401;p74"/>
          <p:cNvGrpSpPr/>
          <p:nvPr/>
        </p:nvGrpSpPr>
        <p:grpSpPr>
          <a:xfrm>
            <a:off x="6714243" y="3860093"/>
            <a:ext cx="2429755" cy="1286711"/>
            <a:chOff x="6714243" y="3860093"/>
            <a:chExt cx="2429755" cy="1286711"/>
          </a:xfrm>
        </p:grpSpPr>
        <p:sp>
          <p:nvSpPr>
            <p:cNvPr id="1402" name="Google Shape;1402;p74"/>
            <p:cNvSpPr/>
            <p:nvPr/>
          </p:nvSpPr>
          <p:spPr>
            <a:xfrm>
              <a:off x="7929952" y="3860093"/>
              <a:ext cx="606220" cy="643388"/>
            </a:xfrm>
            <a:custGeom>
              <a:avLst/>
              <a:gdLst/>
              <a:ahLst/>
              <a:cxnLst/>
              <a:rect l="l" t="t" r="r" b="b"/>
              <a:pathLst>
                <a:path w="20372" h="20037" extrusionOk="0">
                  <a:moveTo>
                    <a:pt x="0" y="0"/>
                  </a:moveTo>
                  <a:lnTo>
                    <a:pt x="0" y="20036"/>
                  </a:lnTo>
                  <a:lnTo>
                    <a:pt x="20371" y="10046"/>
                  </a:lnTo>
                  <a:lnTo>
                    <a:pt x="0" y="0"/>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3" name="Google Shape;1403;p74"/>
            <p:cNvSpPr/>
            <p:nvPr/>
          </p:nvSpPr>
          <p:spPr>
            <a:xfrm>
              <a:off x="8536142" y="4182670"/>
              <a:ext cx="607856" cy="643356"/>
            </a:xfrm>
            <a:custGeom>
              <a:avLst/>
              <a:gdLst/>
              <a:ahLst/>
              <a:cxnLst/>
              <a:rect l="l" t="t" r="r" b="b"/>
              <a:pathLst>
                <a:path w="20427" h="20036" extrusionOk="0">
                  <a:moveTo>
                    <a:pt x="0" y="0"/>
                  </a:moveTo>
                  <a:lnTo>
                    <a:pt x="0" y="20036"/>
                  </a:lnTo>
                  <a:lnTo>
                    <a:pt x="20427" y="9990"/>
                  </a:lnTo>
                  <a:lnTo>
                    <a:pt x="0"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4" name="Google Shape;1404;p74"/>
            <p:cNvSpPr/>
            <p:nvPr/>
          </p:nvSpPr>
          <p:spPr>
            <a:xfrm>
              <a:off x="7322095" y="4825993"/>
              <a:ext cx="607886" cy="320811"/>
            </a:xfrm>
            <a:custGeom>
              <a:avLst/>
              <a:gdLst/>
              <a:ahLst/>
              <a:cxnLst/>
              <a:rect l="l" t="t" r="r" b="b"/>
              <a:pathLst>
                <a:path w="20428" h="9991" extrusionOk="0">
                  <a:moveTo>
                    <a:pt x="1" y="1"/>
                  </a:moveTo>
                  <a:lnTo>
                    <a:pt x="1" y="9991"/>
                  </a:lnTo>
                  <a:lnTo>
                    <a:pt x="20427" y="9991"/>
                  </a:lnTo>
                  <a:lnTo>
                    <a:pt x="1"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5" name="Google Shape;1405;p74"/>
            <p:cNvSpPr/>
            <p:nvPr/>
          </p:nvSpPr>
          <p:spPr>
            <a:xfrm>
              <a:off x="7929952" y="4503448"/>
              <a:ext cx="606220" cy="643356"/>
            </a:xfrm>
            <a:custGeom>
              <a:avLst/>
              <a:gdLst/>
              <a:ahLst/>
              <a:cxnLst/>
              <a:rect l="l" t="t" r="r" b="b"/>
              <a:pathLst>
                <a:path w="20372" h="20036" extrusionOk="0">
                  <a:moveTo>
                    <a:pt x="0" y="0"/>
                  </a:moveTo>
                  <a:lnTo>
                    <a:pt x="0" y="20036"/>
                  </a:lnTo>
                  <a:lnTo>
                    <a:pt x="20371" y="10046"/>
                  </a:lnTo>
                  <a:lnTo>
                    <a:pt x="0"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6" name="Google Shape;1406;p74"/>
            <p:cNvSpPr/>
            <p:nvPr/>
          </p:nvSpPr>
          <p:spPr>
            <a:xfrm>
              <a:off x="8536142" y="4825993"/>
              <a:ext cx="607856" cy="320811"/>
            </a:xfrm>
            <a:custGeom>
              <a:avLst/>
              <a:gdLst/>
              <a:ahLst/>
              <a:cxnLst/>
              <a:rect l="l" t="t" r="r" b="b"/>
              <a:pathLst>
                <a:path w="20427" h="9991" extrusionOk="0">
                  <a:moveTo>
                    <a:pt x="0" y="1"/>
                  </a:moveTo>
                  <a:lnTo>
                    <a:pt x="0" y="9991"/>
                  </a:lnTo>
                  <a:lnTo>
                    <a:pt x="20427" y="9991"/>
                  </a:lnTo>
                  <a:lnTo>
                    <a:pt x="0"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7" name="Google Shape;1407;p74"/>
            <p:cNvSpPr/>
            <p:nvPr/>
          </p:nvSpPr>
          <p:spPr>
            <a:xfrm>
              <a:off x="7322095" y="3860093"/>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8" name="Google Shape;1408;p74"/>
            <p:cNvSpPr/>
            <p:nvPr/>
          </p:nvSpPr>
          <p:spPr>
            <a:xfrm>
              <a:off x="8536142" y="3860093"/>
              <a:ext cx="607856" cy="643388"/>
            </a:xfrm>
            <a:custGeom>
              <a:avLst/>
              <a:gdLst/>
              <a:ahLst/>
              <a:cxnLst/>
              <a:rect l="l" t="t" r="r" b="b"/>
              <a:pathLst>
                <a:path w="20427" h="20037" extrusionOk="0">
                  <a:moveTo>
                    <a:pt x="20427" y="0"/>
                  </a:moveTo>
                  <a:lnTo>
                    <a:pt x="0"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9" name="Google Shape;1409;p74"/>
            <p:cNvSpPr/>
            <p:nvPr/>
          </p:nvSpPr>
          <p:spPr>
            <a:xfrm>
              <a:off x="7929952" y="4182670"/>
              <a:ext cx="606220" cy="643356"/>
            </a:xfrm>
            <a:custGeom>
              <a:avLst/>
              <a:gdLst/>
              <a:ahLst/>
              <a:cxnLst/>
              <a:rect l="l" t="t" r="r" b="b"/>
              <a:pathLst>
                <a:path w="20372" h="20036" extrusionOk="0">
                  <a:moveTo>
                    <a:pt x="20371" y="0"/>
                  </a:moveTo>
                  <a:lnTo>
                    <a:pt x="0" y="9990"/>
                  </a:lnTo>
                  <a:lnTo>
                    <a:pt x="20371" y="20036"/>
                  </a:lnTo>
                  <a:lnTo>
                    <a:pt x="2037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0" name="Google Shape;1410;p74"/>
            <p:cNvSpPr/>
            <p:nvPr/>
          </p:nvSpPr>
          <p:spPr>
            <a:xfrm>
              <a:off x="7322095" y="4503448"/>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1" name="Google Shape;1411;p74"/>
            <p:cNvSpPr/>
            <p:nvPr/>
          </p:nvSpPr>
          <p:spPr>
            <a:xfrm>
              <a:off x="7929952" y="4825993"/>
              <a:ext cx="606220" cy="320811"/>
            </a:xfrm>
            <a:custGeom>
              <a:avLst/>
              <a:gdLst/>
              <a:ahLst/>
              <a:cxnLst/>
              <a:rect l="l" t="t" r="r" b="b"/>
              <a:pathLst>
                <a:path w="20372" h="9991" extrusionOk="0">
                  <a:moveTo>
                    <a:pt x="20371" y="1"/>
                  </a:moveTo>
                  <a:lnTo>
                    <a:pt x="0" y="9991"/>
                  </a:lnTo>
                  <a:lnTo>
                    <a:pt x="20371" y="9991"/>
                  </a:lnTo>
                  <a:lnTo>
                    <a:pt x="2037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2" name="Google Shape;1412;p74"/>
            <p:cNvSpPr/>
            <p:nvPr/>
          </p:nvSpPr>
          <p:spPr>
            <a:xfrm>
              <a:off x="8536142" y="4503448"/>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3" name="Google Shape;1413;p74"/>
            <p:cNvSpPr/>
            <p:nvPr/>
          </p:nvSpPr>
          <p:spPr>
            <a:xfrm>
              <a:off x="6714243" y="4825993"/>
              <a:ext cx="607856" cy="320811"/>
            </a:xfrm>
            <a:custGeom>
              <a:avLst/>
              <a:gdLst/>
              <a:ahLst/>
              <a:cxnLst/>
              <a:rect l="l" t="t" r="r" b="b"/>
              <a:pathLst>
                <a:path w="20427" h="9991" extrusionOk="0">
                  <a:moveTo>
                    <a:pt x="20427" y="1"/>
                  </a:moveTo>
                  <a:lnTo>
                    <a:pt x="0" y="9991"/>
                  </a:lnTo>
                  <a:lnTo>
                    <a:pt x="20427" y="9991"/>
                  </a:lnTo>
                  <a:lnTo>
                    <a:pt x="20427" y="1"/>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14" name="Google Shape;1414;p74"/>
          <p:cNvGrpSpPr/>
          <p:nvPr/>
        </p:nvGrpSpPr>
        <p:grpSpPr>
          <a:xfrm>
            <a:off x="892" y="-11"/>
            <a:ext cx="3037586" cy="2252645"/>
            <a:chOff x="892" y="-11"/>
            <a:chExt cx="3037586" cy="2252645"/>
          </a:xfrm>
        </p:grpSpPr>
        <p:sp>
          <p:nvSpPr>
            <p:cNvPr id="1415" name="Google Shape;1415;p74"/>
            <p:cNvSpPr/>
            <p:nvPr/>
          </p:nvSpPr>
          <p:spPr>
            <a:xfrm>
              <a:off x="892" y="643313"/>
              <a:ext cx="607856" cy="643388"/>
            </a:xfrm>
            <a:custGeom>
              <a:avLst/>
              <a:gdLst/>
              <a:ahLst/>
              <a:cxnLst/>
              <a:rect l="l" t="t" r="r" b="b"/>
              <a:pathLst>
                <a:path w="20427" h="20037" extrusionOk="0">
                  <a:moveTo>
                    <a:pt x="0" y="1"/>
                  </a:moveTo>
                  <a:lnTo>
                    <a:pt x="0" y="20037"/>
                  </a:lnTo>
                  <a:lnTo>
                    <a:pt x="20427"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6" name="Google Shape;1416;p74"/>
            <p:cNvSpPr/>
            <p:nvPr/>
          </p:nvSpPr>
          <p:spPr>
            <a:xfrm>
              <a:off x="608719" y="322534"/>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7" name="Google Shape;1417;p74"/>
            <p:cNvSpPr/>
            <p:nvPr/>
          </p:nvSpPr>
          <p:spPr>
            <a:xfrm>
              <a:off x="608719" y="965890"/>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8" name="Google Shape;1418;p74"/>
            <p:cNvSpPr/>
            <p:nvPr/>
          </p:nvSpPr>
          <p:spPr>
            <a:xfrm>
              <a:off x="1822766" y="322534"/>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9" name="Google Shape;1419;p74"/>
            <p:cNvSpPr/>
            <p:nvPr/>
          </p:nvSpPr>
          <p:spPr>
            <a:xfrm>
              <a:off x="1214909" y="1286669"/>
              <a:ext cx="607886" cy="643388"/>
            </a:xfrm>
            <a:custGeom>
              <a:avLst/>
              <a:gdLst/>
              <a:ahLst/>
              <a:cxnLst/>
              <a:rect l="l" t="t" r="r" b="b"/>
              <a:pathLst>
                <a:path w="20428" h="20037" extrusionOk="0">
                  <a:moveTo>
                    <a:pt x="1" y="1"/>
                  </a:moveTo>
                  <a:lnTo>
                    <a:pt x="1" y="20037"/>
                  </a:lnTo>
                  <a:lnTo>
                    <a:pt x="20427" y="10047"/>
                  </a:lnTo>
                  <a:lnTo>
                    <a:pt x="1" y="1"/>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0" name="Google Shape;1420;p74"/>
            <p:cNvSpPr/>
            <p:nvPr/>
          </p:nvSpPr>
          <p:spPr>
            <a:xfrm>
              <a:off x="1822766" y="965890"/>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1" name="Google Shape;1421;p74"/>
            <p:cNvSpPr/>
            <p:nvPr/>
          </p:nvSpPr>
          <p:spPr>
            <a:xfrm>
              <a:off x="892" y="-11"/>
              <a:ext cx="607856" cy="643356"/>
            </a:xfrm>
            <a:custGeom>
              <a:avLst/>
              <a:gdLst/>
              <a:ahLst/>
              <a:cxnLst/>
              <a:rect l="l" t="t" r="r" b="b"/>
              <a:pathLst>
                <a:path w="20427" h="20036" extrusionOk="0">
                  <a:moveTo>
                    <a:pt x="0" y="0"/>
                  </a:moveTo>
                  <a:lnTo>
                    <a:pt x="0" y="20036"/>
                  </a:lnTo>
                  <a:lnTo>
                    <a:pt x="20427" y="10046"/>
                  </a:lnTo>
                  <a:lnTo>
                    <a:pt x="0"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2" name="Google Shape;1422;p74"/>
            <p:cNvSpPr/>
            <p:nvPr/>
          </p:nvSpPr>
          <p:spPr>
            <a:xfrm>
              <a:off x="608719" y="-11"/>
              <a:ext cx="606220" cy="322577"/>
            </a:xfrm>
            <a:custGeom>
              <a:avLst/>
              <a:gdLst/>
              <a:ahLst/>
              <a:cxnLst/>
              <a:rect l="l" t="t" r="r" b="b"/>
              <a:pathLst>
                <a:path w="20372" h="10046" extrusionOk="0">
                  <a:moveTo>
                    <a:pt x="1" y="0"/>
                  </a:moveTo>
                  <a:lnTo>
                    <a:pt x="1" y="10046"/>
                  </a:lnTo>
                  <a:lnTo>
                    <a:pt x="20372"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3" name="Google Shape;1423;p74"/>
            <p:cNvSpPr/>
            <p:nvPr/>
          </p:nvSpPr>
          <p:spPr>
            <a:xfrm>
              <a:off x="1214909" y="-11"/>
              <a:ext cx="607886" cy="643356"/>
            </a:xfrm>
            <a:custGeom>
              <a:avLst/>
              <a:gdLst/>
              <a:ahLst/>
              <a:cxnLst/>
              <a:rect l="l" t="t" r="r" b="b"/>
              <a:pathLst>
                <a:path w="20428" h="20036" extrusionOk="0">
                  <a:moveTo>
                    <a:pt x="1" y="0"/>
                  </a:moveTo>
                  <a:lnTo>
                    <a:pt x="1" y="20036"/>
                  </a:lnTo>
                  <a:lnTo>
                    <a:pt x="20427" y="10046"/>
                  </a:lnTo>
                  <a:lnTo>
                    <a:pt x="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4" name="Google Shape;1424;p74"/>
            <p:cNvSpPr/>
            <p:nvPr/>
          </p:nvSpPr>
          <p:spPr>
            <a:xfrm>
              <a:off x="1822766" y="-11"/>
              <a:ext cx="607856" cy="322577"/>
            </a:xfrm>
            <a:custGeom>
              <a:avLst/>
              <a:gdLst/>
              <a:ahLst/>
              <a:cxnLst/>
              <a:rect l="l" t="t" r="r" b="b"/>
              <a:pathLst>
                <a:path w="20427" h="10046" extrusionOk="0">
                  <a:moveTo>
                    <a:pt x="0" y="0"/>
                  </a:moveTo>
                  <a:lnTo>
                    <a:pt x="0" y="10046"/>
                  </a:lnTo>
                  <a:lnTo>
                    <a:pt x="20427" y="0"/>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5" name="Google Shape;1425;p74"/>
            <p:cNvSpPr/>
            <p:nvPr/>
          </p:nvSpPr>
          <p:spPr>
            <a:xfrm>
              <a:off x="2430592" y="-11"/>
              <a:ext cx="607886" cy="643356"/>
            </a:xfrm>
            <a:custGeom>
              <a:avLst/>
              <a:gdLst/>
              <a:ahLst/>
              <a:cxnLst/>
              <a:rect l="l" t="t" r="r" b="b"/>
              <a:pathLst>
                <a:path w="20428" h="20036" extrusionOk="0">
                  <a:moveTo>
                    <a:pt x="1" y="0"/>
                  </a:moveTo>
                  <a:lnTo>
                    <a:pt x="1" y="20036"/>
                  </a:lnTo>
                  <a:lnTo>
                    <a:pt x="20427" y="10046"/>
                  </a:lnTo>
                  <a:lnTo>
                    <a:pt x="1"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6" name="Google Shape;1426;p74"/>
            <p:cNvSpPr/>
            <p:nvPr/>
          </p:nvSpPr>
          <p:spPr>
            <a:xfrm>
              <a:off x="892" y="322534"/>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7" name="Google Shape;1427;p74"/>
            <p:cNvSpPr/>
            <p:nvPr/>
          </p:nvSpPr>
          <p:spPr>
            <a:xfrm>
              <a:off x="608719" y="643313"/>
              <a:ext cx="606220"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8" name="Google Shape;1428;p74"/>
            <p:cNvSpPr/>
            <p:nvPr/>
          </p:nvSpPr>
          <p:spPr>
            <a:xfrm>
              <a:off x="892" y="965890"/>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9" name="Google Shape;1429;p74"/>
            <p:cNvSpPr/>
            <p:nvPr/>
          </p:nvSpPr>
          <p:spPr>
            <a:xfrm>
              <a:off x="608719" y="1286669"/>
              <a:ext cx="606220"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0" name="Google Shape;1430;p74"/>
            <p:cNvSpPr/>
            <p:nvPr/>
          </p:nvSpPr>
          <p:spPr>
            <a:xfrm>
              <a:off x="892" y="1609246"/>
              <a:ext cx="607856" cy="643388"/>
            </a:xfrm>
            <a:custGeom>
              <a:avLst/>
              <a:gdLst/>
              <a:ahLst/>
              <a:cxnLst/>
              <a:rect l="l" t="t" r="r" b="b"/>
              <a:pathLst>
                <a:path w="20427" h="20037" extrusionOk="0">
                  <a:moveTo>
                    <a:pt x="20427" y="1"/>
                  </a:moveTo>
                  <a:lnTo>
                    <a:pt x="0" y="9991"/>
                  </a:lnTo>
                  <a:lnTo>
                    <a:pt x="20427" y="20036"/>
                  </a:lnTo>
                  <a:lnTo>
                    <a:pt x="20427" y="1"/>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1" name="Google Shape;1431;p74"/>
            <p:cNvSpPr/>
            <p:nvPr/>
          </p:nvSpPr>
          <p:spPr>
            <a:xfrm>
              <a:off x="1214909"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2" name="Google Shape;1432;p74"/>
            <p:cNvSpPr/>
            <p:nvPr/>
          </p:nvSpPr>
          <p:spPr>
            <a:xfrm>
              <a:off x="1214909" y="965890"/>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3" name="Google Shape;1433;p74"/>
            <p:cNvSpPr/>
            <p:nvPr/>
          </p:nvSpPr>
          <p:spPr>
            <a:xfrm>
              <a:off x="1214909" y="1609246"/>
              <a:ext cx="607886" cy="643388"/>
            </a:xfrm>
            <a:custGeom>
              <a:avLst/>
              <a:gdLst/>
              <a:ahLst/>
              <a:cxnLst/>
              <a:rect l="l" t="t" r="r" b="b"/>
              <a:pathLst>
                <a:path w="20428" h="20037" extrusionOk="0">
                  <a:moveTo>
                    <a:pt x="20427" y="1"/>
                  </a:moveTo>
                  <a:lnTo>
                    <a:pt x="1" y="9991"/>
                  </a:lnTo>
                  <a:lnTo>
                    <a:pt x="20427" y="20036"/>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4" name="Google Shape;1434;p74"/>
            <p:cNvSpPr/>
            <p:nvPr/>
          </p:nvSpPr>
          <p:spPr>
            <a:xfrm>
              <a:off x="2430592"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5" name="Google Shape;1435;p74"/>
            <p:cNvSpPr/>
            <p:nvPr/>
          </p:nvSpPr>
          <p:spPr>
            <a:xfrm>
              <a:off x="892" y="-11"/>
              <a:ext cx="607856" cy="322577"/>
            </a:xfrm>
            <a:custGeom>
              <a:avLst/>
              <a:gdLst/>
              <a:ahLst/>
              <a:cxnLst/>
              <a:rect l="l" t="t" r="r" b="b"/>
              <a:pathLst>
                <a:path w="20427" h="10046" extrusionOk="0">
                  <a:moveTo>
                    <a:pt x="0" y="0"/>
                  </a:moveTo>
                  <a:lnTo>
                    <a:pt x="20427"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6" name="Google Shape;1436;p74"/>
            <p:cNvSpPr/>
            <p:nvPr/>
          </p:nvSpPr>
          <p:spPr>
            <a:xfrm>
              <a:off x="608719" y="-11"/>
              <a:ext cx="606220" cy="643356"/>
            </a:xfrm>
            <a:custGeom>
              <a:avLst/>
              <a:gdLst/>
              <a:ahLst/>
              <a:cxnLst/>
              <a:rect l="l" t="t" r="r" b="b"/>
              <a:pathLst>
                <a:path w="20372" h="20036" extrusionOk="0">
                  <a:moveTo>
                    <a:pt x="20372" y="0"/>
                  </a:moveTo>
                  <a:lnTo>
                    <a:pt x="1" y="10046"/>
                  </a:lnTo>
                  <a:lnTo>
                    <a:pt x="20372" y="20036"/>
                  </a:lnTo>
                  <a:lnTo>
                    <a:pt x="20372"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7" name="Google Shape;1437;p74"/>
            <p:cNvSpPr/>
            <p:nvPr/>
          </p:nvSpPr>
          <p:spPr>
            <a:xfrm>
              <a:off x="1214909" y="-11"/>
              <a:ext cx="607886" cy="322577"/>
            </a:xfrm>
            <a:custGeom>
              <a:avLst/>
              <a:gdLst/>
              <a:ahLst/>
              <a:cxnLst/>
              <a:rect l="l" t="t" r="r" b="b"/>
              <a:pathLst>
                <a:path w="20428" h="10046" extrusionOk="0">
                  <a:moveTo>
                    <a:pt x="1" y="0"/>
                  </a:moveTo>
                  <a:lnTo>
                    <a:pt x="20427" y="1004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438" name="Google Shape;1438;p74"/>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7160131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bottom pattern">
  <p:cSld name="Blank bottom pattern">
    <p:spTree>
      <p:nvGrpSpPr>
        <p:cNvPr id="1" name="Shape 1439"/>
        <p:cNvGrpSpPr/>
        <p:nvPr/>
      </p:nvGrpSpPr>
      <p:grpSpPr>
        <a:xfrm>
          <a:off x="0" y="0"/>
          <a:ext cx="0" cy="0"/>
          <a:chOff x="0" y="0"/>
          <a:chExt cx="0" cy="0"/>
        </a:xfrm>
      </p:grpSpPr>
      <p:grpSp>
        <p:nvGrpSpPr>
          <p:cNvPr id="1440" name="Google Shape;1440;p75"/>
          <p:cNvGrpSpPr/>
          <p:nvPr/>
        </p:nvGrpSpPr>
        <p:grpSpPr>
          <a:xfrm rot="10800000" flipH="1">
            <a:off x="900" y="3856776"/>
            <a:ext cx="9143992" cy="1286720"/>
            <a:chOff x="900" y="0"/>
            <a:chExt cx="9143992" cy="1286720"/>
          </a:xfrm>
        </p:grpSpPr>
        <p:sp>
          <p:nvSpPr>
            <p:cNvPr id="1441" name="Google Shape;1441;p75"/>
            <p:cNvSpPr/>
            <p:nvPr/>
          </p:nvSpPr>
          <p:spPr>
            <a:xfrm>
              <a:off x="4878953" y="643320"/>
              <a:ext cx="609899" cy="643388"/>
            </a:xfrm>
            <a:custGeom>
              <a:avLst/>
              <a:gdLst/>
              <a:ahLst/>
              <a:cxnLst/>
              <a:rect l="l" t="t" r="r" b="b"/>
              <a:pathLst>
                <a:path w="20427" h="20037" extrusionOk="0">
                  <a:moveTo>
                    <a:pt x="0" y="1"/>
                  </a:moveTo>
                  <a:lnTo>
                    <a:pt x="0" y="20037"/>
                  </a:lnTo>
                  <a:lnTo>
                    <a:pt x="20427"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2" name="Google Shape;1442;p75"/>
            <p:cNvSpPr/>
            <p:nvPr/>
          </p:nvSpPr>
          <p:spPr>
            <a:xfrm>
              <a:off x="5488830" y="322543"/>
              <a:ext cx="608257" cy="643388"/>
            </a:xfrm>
            <a:custGeom>
              <a:avLst/>
              <a:gdLst/>
              <a:ahLst/>
              <a:cxnLst/>
              <a:rect l="l" t="t" r="r" b="b"/>
              <a:pathLst>
                <a:path w="20372" h="20037" extrusionOk="0">
                  <a:moveTo>
                    <a:pt x="1" y="1"/>
                  </a:moveTo>
                  <a:lnTo>
                    <a:pt x="1" y="20037"/>
                  </a:lnTo>
                  <a:lnTo>
                    <a:pt x="20372" y="9991"/>
                  </a:lnTo>
                  <a:lnTo>
                    <a:pt x="1"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3" name="Google Shape;1443;p75"/>
            <p:cNvSpPr/>
            <p:nvPr/>
          </p:nvSpPr>
          <p:spPr>
            <a:xfrm>
              <a:off x="8536629" y="863"/>
              <a:ext cx="608257" cy="643388"/>
            </a:xfrm>
            <a:custGeom>
              <a:avLst/>
              <a:gdLst/>
              <a:ahLst/>
              <a:cxnLst/>
              <a:rect l="l" t="t" r="r" b="b"/>
              <a:pathLst>
                <a:path w="20372" h="20037" extrusionOk="0">
                  <a:moveTo>
                    <a:pt x="1" y="1"/>
                  </a:moveTo>
                  <a:lnTo>
                    <a:pt x="1" y="20037"/>
                  </a:lnTo>
                  <a:lnTo>
                    <a:pt x="20372" y="9991"/>
                  </a:lnTo>
                  <a:lnTo>
                    <a:pt x="1"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4" name="Google Shape;1444;p75"/>
            <p:cNvSpPr/>
            <p:nvPr/>
          </p:nvSpPr>
          <p:spPr>
            <a:xfrm>
              <a:off x="6706973" y="322543"/>
              <a:ext cx="609899" cy="643388"/>
            </a:xfrm>
            <a:custGeom>
              <a:avLst/>
              <a:gdLst/>
              <a:ahLst/>
              <a:cxnLst/>
              <a:rect l="l" t="t" r="r" b="b"/>
              <a:pathLst>
                <a:path w="20427" h="20037" extrusionOk="0">
                  <a:moveTo>
                    <a:pt x="0" y="1"/>
                  </a:moveTo>
                  <a:lnTo>
                    <a:pt x="0" y="20037"/>
                  </a:lnTo>
                  <a:lnTo>
                    <a:pt x="20427" y="9991"/>
                  </a:lnTo>
                  <a:lnTo>
                    <a:pt x="0"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5" name="Google Shape;1445;p75"/>
            <p:cNvSpPr/>
            <p:nvPr/>
          </p:nvSpPr>
          <p:spPr>
            <a:xfrm>
              <a:off x="4878953" y="0"/>
              <a:ext cx="609899" cy="643356"/>
            </a:xfrm>
            <a:custGeom>
              <a:avLst/>
              <a:gdLst/>
              <a:ahLst/>
              <a:cxnLst/>
              <a:rect l="l" t="t" r="r" b="b"/>
              <a:pathLst>
                <a:path w="20427" h="20036" extrusionOk="0">
                  <a:moveTo>
                    <a:pt x="0" y="0"/>
                  </a:moveTo>
                  <a:lnTo>
                    <a:pt x="0" y="20036"/>
                  </a:lnTo>
                  <a:lnTo>
                    <a:pt x="20427" y="10046"/>
                  </a:lnTo>
                  <a:lnTo>
                    <a:pt x="0"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6" name="Google Shape;1446;p75"/>
            <p:cNvSpPr/>
            <p:nvPr/>
          </p:nvSpPr>
          <p:spPr>
            <a:xfrm>
              <a:off x="5488830" y="0"/>
              <a:ext cx="608257" cy="322577"/>
            </a:xfrm>
            <a:custGeom>
              <a:avLst/>
              <a:gdLst/>
              <a:ahLst/>
              <a:cxnLst/>
              <a:rect l="l" t="t" r="r" b="b"/>
              <a:pathLst>
                <a:path w="20372" h="10046" extrusionOk="0">
                  <a:moveTo>
                    <a:pt x="1" y="0"/>
                  </a:moveTo>
                  <a:lnTo>
                    <a:pt x="1" y="10046"/>
                  </a:lnTo>
                  <a:lnTo>
                    <a:pt x="20372"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7" name="Google Shape;1447;p75"/>
            <p:cNvSpPr/>
            <p:nvPr/>
          </p:nvSpPr>
          <p:spPr>
            <a:xfrm>
              <a:off x="6097065" y="0"/>
              <a:ext cx="609929" cy="643356"/>
            </a:xfrm>
            <a:custGeom>
              <a:avLst/>
              <a:gdLst/>
              <a:ahLst/>
              <a:cxnLst/>
              <a:rect l="l" t="t" r="r" b="b"/>
              <a:pathLst>
                <a:path w="20428" h="20036" extrusionOk="0">
                  <a:moveTo>
                    <a:pt x="1" y="0"/>
                  </a:moveTo>
                  <a:lnTo>
                    <a:pt x="1" y="20036"/>
                  </a:lnTo>
                  <a:lnTo>
                    <a:pt x="20427" y="10046"/>
                  </a:lnTo>
                  <a:lnTo>
                    <a:pt x="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8" name="Google Shape;1448;p75"/>
            <p:cNvSpPr/>
            <p:nvPr/>
          </p:nvSpPr>
          <p:spPr>
            <a:xfrm>
              <a:off x="6706973" y="0"/>
              <a:ext cx="609899" cy="322577"/>
            </a:xfrm>
            <a:custGeom>
              <a:avLst/>
              <a:gdLst/>
              <a:ahLst/>
              <a:cxnLst/>
              <a:rect l="l" t="t" r="r" b="b"/>
              <a:pathLst>
                <a:path w="20427" h="10046" extrusionOk="0">
                  <a:moveTo>
                    <a:pt x="0" y="0"/>
                  </a:moveTo>
                  <a:lnTo>
                    <a:pt x="0" y="10046"/>
                  </a:lnTo>
                  <a:lnTo>
                    <a:pt x="20427" y="0"/>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9" name="Google Shape;1449;p75"/>
            <p:cNvSpPr/>
            <p:nvPr/>
          </p:nvSpPr>
          <p:spPr>
            <a:xfrm>
              <a:off x="7316850" y="0"/>
              <a:ext cx="609929" cy="643356"/>
            </a:xfrm>
            <a:custGeom>
              <a:avLst/>
              <a:gdLst/>
              <a:ahLst/>
              <a:cxnLst/>
              <a:rect l="l" t="t" r="r" b="b"/>
              <a:pathLst>
                <a:path w="20428" h="20036" extrusionOk="0">
                  <a:moveTo>
                    <a:pt x="1" y="0"/>
                  </a:moveTo>
                  <a:lnTo>
                    <a:pt x="1" y="20036"/>
                  </a:lnTo>
                  <a:lnTo>
                    <a:pt x="20427" y="10046"/>
                  </a:lnTo>
                  <a:lnTo>
                    <a:pt x="1"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0" name="Google Shape;1450;p75"/>
            <p:cNvSpPr/>
            <p:nvPr/>
          </p:nvSpPr>
          <p:spPr>
            <a:xfrm>
              <a:off x="4878953" y="322543"/>
              <a:ext cx="609899"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1" name="Google Shape;1451;p75"/>
            <p:cNvSpPr/>
            <p:nvPr/>
          </p:nvSpPr>
          <p:spPr>
            <a:xfrm>
              <a:off x="5488830" y="643320"/>
              <a:ext cx="608257"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2" name="Google Shape;1452;p75"/>
            <p:cNvSpPr/>
            <p:nvPr/>
          </p:nvSpPr>
          <p:spPr>
            <a:xfrm>
              <a:off x="7926751" y="863"/>
              <a:ext cx="609899"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3" name="Google Shape;1453;p75"/>
            <p:cNvSpPr/>
            <p:nvPr/>
          </p:nvSpPr>
          <p:spPr>
            <a:xfrm>
              <a:off x="8536629" y="321640"/>
              <a:ext cx="608257"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4" name="Google Shape;1454;p75"/>
            <p:cNvSpPr/>
            <p:nvPr/>
          </p:nvSpPr>
          <p:spPr>
            <a:xfrm>
              <a:off x="6097065" y="322543"/>
              <a:ext cx="609929"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5" name="Google Shape;1455;p75"/>
            <p:cNvSpPr/>
            <p:nvPr/>
          </p:nvSpPr>
          <p:spPr>
            <a:xfrm>
              <a:off x="6706962" y="643329"/>
              <a:ext cx="609929"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6" name="Google Shape;1456;p75"/>
            <p:cNvSpPr/>
            <p:nvPr/>
          </p:nvSpPr>
          <p:spPr>
            <a:xfrm>
              <a:off x="4878953" y="0"/>
              <a:ext cx="609899" cy="322577"/>
            </a:xfrm>
            <a:custGeom>
              <a:avLst/>
              <a:gdLst/>
              <a:ahLst/>
              <a:cxnLst/>
              <a:rect l="l" t="t" r="r" b="b"/>
              <a:pathLst>
                <a:path w="20427" h="10046" extrusionOk="0">
                  <a:moveTo>
                    <a:pt x="0" y="0"/>
                  </a:moveTo>
                  <a:lnTo>
                    <a:pt x="20427"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7" name="Google Shape;1457;p75"/>
            <p:cNvSpPr/>
            <p:nvPr/>
          </p:nvSpPr>
          <p:spPr>
            <a:xfrm>
              <a:off x="5488830" y="0"/>
              <a:ext cx="608257" cy="643356"/>
            </a:xfrm>
            <a:custGeom>
              <a:avLst/>
              <a:gdLst/>
              <a:ahLst/>
              <a:cxnLst/>
              <a:rect l="l" t="t" r="r" b="b"/>
              <a:pathLst>
                <a:path w="20372" h="20036" extrusionOk="0">
                  <a:moveTo>
                    <a:pt x="20372" y="0"/>
                  </a:moveTo>
                  <a:lnTo>
                    <a:pt x="1" y="10046"/>
                  </a:lnTo>
                  <a:lnTo>
                    <a:pt x="20372" y="20036"/>
                  </a:lnTo>
                  <a:lnTo>
                    <a:pt x="20372"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8" name="Google Shape;1458;p75"/>
            <p:cNvSpPr/>
            <p:nvPr/>
          </p:nvSpPr>
          <p:spPr>
            <a:xfrm>
              <a:off x="6097065" y="0"/>
              <a:ext cx="609929" cy="322577"/>
            </a:xfrm>
            <a:custGeom>
              <a:avLst/>
              <a:gdLst/>
              <a:ahLst/>
              <a:cxnLst/>
              <a:rect l="l" t="t" r="r" b="b"/>
              <a:pathLst>
                <a:path w="20428" h="10046" extrusionOk="0">
                  <a:moveTo>
                    <a:pt x="1"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9" name="Google Shape;1459;p75"/>
            <p:cNvSpPr/>
            <p:nvPr/>
          </p:nvSpPr>
          <p:spPr>
            <a:xfrm>
              <a:off x="8534993" y="0"/>
              <a:ext cx="609899" cy="322577"/>
            </a:xfrm>
            <a:custGeom>
              <a:avLst/>
              <a:gdLst/>
              <a:ahLst/>
              <a:cxnLst/>
              <a:rect l="l" t="t" r="r" b="b"/>
              <a:pathLst>
                <a:path w="20427" h="10046" extrusionOk="0">
                  <a:moveTo>
                    <a:pt x="0"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0" name="Google Shape;1460;p75"/>
            <p:cNvSpPr/>
            <p:nvPr/>
          </p:nvSpPr>
          <p:spPr>
            <a:xfrm>
              <a:off x="7926757" y="0"/>
              <a:ext cx="608257" cy="322577"/>
            </a:xfrm>
            <a:custGeom>
              <a:avLst/>
              <a:gdLst/>
              <a:ahLst/>
              <a:cxnLst/>
              <a:rect l="l" t="t" r="r" b="b"/>
              <a:pathLst>
                <a:path w="20372" h="10046" extrusionOk="0">
                  <a:moveTo>
                    <a:pt x="0" y="0"/>
                  </a:moveTo>
                  <a:lnTo>
                    <a:pt x="0" y="10046"/>
                  </a:lnTo>
                  <a:lnTo>
                    <a:pt x="20371"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1" name="Google Shape;1461;p75"/>
            <p:cNvSpPr/>
            <p:nvPr/>
          </p:nvSpPr>
          <p:spPr>
            <a:xfrm>
              <a:off x="7925909" y="321643"/>
              <a:ext cx="609899" cy="643388"/>
            </a:xfrm>
            <a:custGeom>
              <a:avLst/>
              <a:gdLst/>
              <a:ahLst/>
              <a:cxnLst/>
              <a:rect l="l" t="t" r="r" b="b"/>
              <a:pathLst>
                <a:path w="20427" h="20037" extrusionOk="0">
                  <a:moveTo>
                    <a:pt x="0" y="1"/>
                  </a:moveTo>
                  <a:lnTo>
                    <a:pt x="0" y="20037"/>
                  </a:lnTo>
                  <a:lnTo>
                    <a:pt x="20427" y="9991"/>
                  </a:lnTo>
                  <a:lnTo>
                    <a:pt x="0" y="1"/>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2" name="Google Shape;1462;p75"/>
            <p:cNvSpPr/>
            <p:nvPr/>
          </p:nvSpPr>
          <p:spPr>
            <a:xfrm flipH="1">
              <a:off x="7316858" y="643329"/>
              <a:ext cx="609929"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3" name="Google Shape;1463;p75"/>
            <p:cNvSpPr/>
            <p:nvPr/>
          </p:nvSpPr>
          <p:spPr>
            <a:xfrm>
              <a:off x="900" y="643324"/>
              <a:ext cx="609899" cy="643388"/>
            </a:xfrm>
            <a:custGeom>
              <a:avLst/>
              <a:gdLst/>
              <a:ahLst/>
              <a:cxnLst/>
              <a:rect l="l" t="t" r="r" b="b"/>
              <a:pathLst>
                <a:path w="20427" h="20037" extrusionOk="0">
                  <a:moveTo>
                    <a:pt x="0" y="1"/>
                  </a:moveTo>
                  <a:lnTo>
                    <a:pt x="0" y="20037"/>
                  </a:lnTo>
                  <a:lnTo>
                    <a:pt x="20427"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4" name="Google Shape;1464;p75"/>
            <p:cNvSpPr/>
            <p:nvPr/>
          </p:nvSpPr>
          <p:spPr>
            <a:xfrm>
              <a:off x="610793" y="322545"/>
              <a:ext cx="608257" cy="643388"/>
            </a:xfrm>
            <a:custGeom>
              <a:avLst/>
              <a:gdLst/>
              <a:ahLst/>
              <a:cxnLst/>
              <a:rect l="l" t="t" r="r" b="b"/>
              <a:pathLst>
                <a:path w="20372" h="20037" extrusionOk="0">
                  <a:moveTo>
                    <a:pt x="1" y="1"/>
                  </a:moveTo>
                  <a:lnTo>
                    <a:pt x="1" y="20037"/>
                  </a:lnTo>
                  <a:lnTo>
                    <a:pt x="20372" y="9991"/>
                  </a:lnTo>
                  <a:lnTo>
                    <a:pt x="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5" name="Google Shape;1465;p75"/>
            <p:cNvSpPr/>
            <p:nvPr/>
          </p:nvSpPr>
          <p:spPr>
            <a:xfrm>
              <a:off x="3658671" y="863"/>
              <a:ext cx="608257" cy="643388"/>
            </a:xfrm>
            <a:custGeom>
              <a:avLst/>
              <a:gdLst/>
              <a:ahLst/>
              <a:cxnLst/>
              <a:rect l="l" t="t" r="r" b="b"/>
              <a:pathLst>
                <a:path w="20372" h="20037" extrusionOk="0">
                  <a:moveTo>
                    <a:pt x="1" y="1"/>
                  </a:moveTo>
                  <a:lnTo>
                    <a:pt x="1" y="20037"/>
                  </a:lnTo>
                  <a:lnTo>
                    <a:pt x="20372" y="9991"/>
                  </a:lnTo>
                  <a:lnTo>
                    <a:pt x="1"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6" name="Google Shape;1466;p75"/>
            <p:cNvSpPr/>
            <p:nvPr/>
          </p:nvSpPr>
          <p:spPr>
            <a:xfrm>
              <a:off x="1828968" y="322545"/>
              <a:ext cx="609899" cy="643388"/>
            </a:xfrm>
            <a:custGeom>
              <a:avLst/>
              <a:gdLst/>
              <a:ahLst/>
              <a:cxnLst/>
              <a:rect l="l" t="t" r="r" b="b"/>
              <a:pathLst>
                <a:path w="20427" h="20037" extrusionOk="0">
                  <a:moveTo>
                    <a:pt x="0" y="1"/>
                  </a:moveTo>
                  <a:lnTo>
                    <a:pt x="0" y="20037"/>
                  </a:lnTo>
                  <a:lnTo>
                    <a:pt x="20427" y="9991"/>
                  </a:lnTo>
                  <a:lnTo>
                    <a:pt x="0"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7" name="Google Shape;1467;p75"/>
            <p:cNvSpPr/>
            <p:nvPr/>
          </p:nvSpPr>
          <p:spPr>
            <a:xfrm>
              <a:off x="4266922" y="321642"/>
              <a:ext cx="609929" cy="643388"/>
            </a:xfrm>
            <a:custGeom>
              <a:avLst/>
              <a:gdLst/>
              <a:ahLst/>
              <a:cxnLst/>
              <a:rect l="l" t="t" r="r" b="b"/>
              <a:pathLst>
                <a:path w="20428" h="20037" extrusionOk="0">
                  <a:moveTo>
                    <a:pt x="1" y="1"/>
                  </a:moveTo>
                  <a:lnTo>
                    <a:pt x="1" y="20037"/>
                  </a:lnTo>
                  <a:lnTo>
                    <a:pt x="20427" y="10047"/>
                  </a:lnTo>
                  <a:lnTo>
                    <a:pt x="1" y="1"/>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8" name="Google Shape;1468;p75"/>
            <p:cNvSpPr/>
            <p:nvPr/>
          </p:nvSpPr>
          <p:spPr>
            <a:xfrm>
              <a:off x="900" y="0"/>
              <a:ext cx="609899" cy="643356"/>
            </a:xfrm>
            <a:custGeom>
              <a:avLst/>
              <a:gdLst/>
              <a:ahLst/>
              <a:cxnLst/>
              <a:rect l="l" t="t" r="r" b="b"/>
              <a:pathLst>
                <a:path w="20427" h="20036" extrusionOk="0">
                  <a:moveTo>
                    <a:pt x="0" y="0"/>
                  </a:moveTo>
                  <a:lnTo>
                    <a:pt x="0" y="20036"/>
                  </a:lnTo>
                  <a:lnTo>
                    <a:pt x="20427" y="10046"/>
                  </a:lnTo>
                  <a:lnTo>
                    <a:pt x="0" y="0"/>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9" name="Google Shape;1469;p75"/>
            <p:cNvSpPr/>
            <p:nvPr/>
          </p:nvSpPr>
          <p:spPr>
            <a:xfrm>
              <a:off x="610793" y="0"/>
              <a:ext cx="608257" cy="322577"/>
            </a:xfrm>
            <a:custGeom>
              <a:avLst/>
              <a:gdLst/>
              <a:ahLst/>
              <a:cxnLst/>
              <a:rect l="l" t="t" r="r" b="b"/>
              <a:pathLst>
                <a:path w="20372" h="10046" extrusionOk="0">
                  <a:moveTo>
                    <a:pt x="1" y="0"/>
                  </a:moveTo>
                  <a:lnTo>
                    <a:pt x="1" y="10046"/>
                  </a:lnTo>
                  <a:lnTo>
                    <a:pt x="20372"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0" name="Google Shape;1470;p75"/>
            <p:cNvSpPr/>
            <p:nvPr/>
          </p:nvSpPr>
          <p:spPr>
            <a:xfrm>
              <a:off x="1219044" y="0"/>
              <a:ext cx="609929" cy="643356"/>
            </a:xfrm>
            <a:custGeom>
              <a:avLst/>
              <a:gdLst/>
              <a:ahLst/>
              <a:cxnLst/>
              <a:rect l="l" t="t" r="r" b="b"/>
              <a:pathLst>
                <a:path w="20428" h="20036" extrusionOk="0">
                  <a:moveTo>
                    <a:pt x="1" y="0"/>
                  </a:moveTo>
                  <a:lnTo>
                    <a:pt x="1" y="20036"/>
                  </a:lnTo>
                  <a:lnTo>
                    <a:pt x="20427" y="10046"/>
                  </a:lnTo>
                  <a:lnTo>
                    <a:pt x="1"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1" name="Google Shape;1471;p75"/>
            <p:cNvSpPr/>
            <p:nvPr/>
          </p:nvSpPr>
          <p:spPr>
            <a:xfrm>
              <a:off x="1828968" y="0"/>
              <a:ext cx="609899" cy="322577"/>
            </a:xfrm>
            <a:custGeom>
              <a:avLst/>
              <a:gdLst/>
              <a:ahLst/>
              <a:cxnLst/>
              <a:rect l="l" t="t" r="r" b="b"/>
              <a:pathLst>
                <a:path w="20427" h="10046" extrusionOk="0">
                  <a:moveTo>
                    <a:pt x="0" y="0"/>
                  </a:moveTo>
                  <a:lnTo>
                    <a:pt x="0" y="10046"/>
                  </a:lnTo>
                  <a:lnTo>
                    <a:pt x="20427" y="0"/>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2" name="Google Shape;1472;p75"/>
            <p:cNvSpPr/>
            <p:nvPr/>
          </p:nvSpPr>
          <p:spPr>
            <a:xfrm>
              <a:off x="2438861" y="0"/>
              <a:ext cx="609929" cy="643356"/>
            </a:xfrm>
            <a:custGeom>
              <a:avLst/>
              <a:gdLst/>
              <a:ahLst/>
              <a:cxnLst/>
              <a:rect l="l" t="t" r="r" b="b"/>
              <a:pathLst>
                <a:path w="20428" h="20036" extrusionOk="0">
                  <a:moveTo>
                    <a:pt x="1" y="0"/>
                  </a:moveTo>
                  <a:lnTo>
                    <a:pt x="1" y="20036"/>
                  </a:lnTo>
                  <a:lnTo>
                    <a:pt x="20427" y="10046"/>
                  </a:lnTo>
                  <a:lnTo>
                    <a:pt x="1"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3" name="Google Shape;1473;p75"/>
            <p:cNvSpPr/>
            <p:nvPr/>
          </p:nvSpPr>
          <p:spPr>
            <a:xfrm>
              <a:off x="900" y="322545"/>
              <a:ext cx="609899"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4" name="Google Shape;1474;p75"/>
            <p:cNvSpPr/>
            <p:nvPr/>
          </p:nvSpPr>
          <p:spPr>
            <a:xfrm>
              <a:off x="610793" y="643324"/>
              <a:ext cx="608257"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5" name="Google Shape;1475;p75"/>
            <p:cNvSpPr/>
            <p:nvPr/>
          </p:nvSpPr>
          <p:spPr>
            <a:xfrm>
              <a:off x="3048778" y="863"/>
              <a:ext cx="609899"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6" name="Google Shape;1476;p75"/>
            <p:cNvSpPr/>
            <p:nvPr/>
          </p:nvSpPr>
          <p:spPr>
            <a:xfrm>
              <a:off x="3658671" y="321642"/>
              <a:ext cx="608257"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7" name="Google Shape;1477;p75"/>
            <p:cNvSpPr/>
            <p:nvPr/>
          </p:nvSpPr>
          <p:spPr>
            <a:xfrm>
              <a:off x="1219044" y="322545"/>
              <a:ext cx="609929"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8" name="Google Shape;1478;p75"/>
            <p:cNvSpPr/>
            <p:nvPr/>
          </p:nvSpPr>
          <p:spPr>
            <a:xfrm>
              <a:off x="4266922" y="863"/>
              <a:ext cx="609929"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9" name="Google Shape;1479;p75"/>
            <p:cNvSpPr/>
            <p:nvPr/>
          </p:nvSpPr>
          <p:spPr>
            <a:xfrm>
              <a:off x="900" y="0"/>
              <a:ext cx="609899" cy="322577"/>
            </a:xfrm>
            <a:custGeom>
              <a:avLst/>
              <a:gdLst/>
              <a:ahLst/>
              <a:cxnLst/>
              <a:rect l="l" t="t" r="r" b="b"/>
              <a:pathLst>
                <a:path w="20427" h="10046" extrusionOk="0">
                  <a:moveTo>
                    <a:pt x="0"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0" name="Google Shape;1480;p75"/>
            <p:cNvSpPr/>
            <p:nvPr/>
          </p:nvSpPr>
          <p:spPr>
            <a:xfrm>
              <a:off x="610793" y="0"/>
              <a:ext cx="608257" cy="643356"/>
            </a:xfrm>
            <a:custGeom>
              <a:avLst/>
              <a:gdLst/>
              <a:ahLst/>
              <a:cxnLst/>
              <a:rect l="l" t="t" r="r" b="b"/>
              <a:pathLst>
                <a:path w="20372" h="20036" extrusionOk="0">
                  <a:moveTo>
                    <a:pt x="20372" y="0"/>
                  </a:moveTo>
                  <a:lnTo>
                    <a:pt x="1" y="10046"/>
                  </a:lnTo>
                  <a:lnTo>
                    <a:pt x="20372" y="20036"/>
                  </a:lnTo>
                  <a:lnTo>
                    <a:pt x="20372"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1" name="Google Shape;1481;p75"/>
            <p:cNvSpPr/>
            <p:nvPr/>
          </p:nvSpPr>
          <p:spPr>
            <a:xfrm>
              <a:off x="1219044" y="0"/>
              <a:ext cx="609929" cy="322577"/>
            </a:xfrm>
            <a:custGeom>
              <a:avLst/>
              <a:gdLst/>
              <a:ahLst/>
              <a:cxnLst/>
              <a:rect l="l" t="t" r="r" b="b"/>
              <a:pathLst>
                <a:path w="20428" h="10046" extrusionOk="0">
                  <a:moveTo>
                    <a:pt x="1" y="0"/>
                  </a:moveTo>
                  <a:lnTo>
                    <a:pt x="20427" y="1004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2" name="Google Shape;1482;p75"/>
            <p:cNvSpPr/>
            <p:nvPr/>
          </p:nvSpPr>
          <p:spPr>
            <a:xfrm>
              <a:off x="4266958" y="0"/>
              <a:ext cx="609899" cy="322577"/>
            </a:xfrm>
            <a:custGeom>
              <a:avLst/>
              <a:gdLst/>
              <a:ahLst/>
              <a:cxnLst/>
              <a:rect l="l" t="t" r="r" b="b"/>
              <a:pathLst>
                <a:path w="20427" h="10046" extrusionOk="0">
                  <a:moveTo>
                    <a:pt x="0" y="0"/>
                  </a:moveTo>
                  <a:lnTo>
                    <a:pt x="0"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3" name="Google Shape;1483;p75"/>
            <p:cNvSpPr/>
            <p:nvPr/>
          </p:nvSpPr>
          <p:spPr>
            <a:xfrm>
              <a:off x="3657035" y="0"/>
              <a:ext cx="609899" cy="322577"/>
            </a:xfrm>
            <a:custGeom>
              <a:avLst/>
              <a:gdLst/>
              <a:ahLst/>
              <a:cxnLst/>
              <a:rect l="l" t="t" r="r" b="b"/>
              <a:pathLst>
                <a:path w="20427" h="10046" extrusionOk="0">
                  <a:moveTo>
                    <a:pt x="0"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4" name="Google Shape;1484;p75"/>
            <p:cNvSpPr/>
            <p:nvPr/>
          </p:nvSpPr>
          <p:spPr>
            <a:xfrm>
              <a:off x="3048784" y="0"/>
              <a:ext cx="608257" cy="322577"/>
            </a:xfrm>
            <a:custGeom>
              <a:avLst/>
              <a:gdLst/>
              <a:ahLst/>
              <a:cxnLst/>
              <a:rect l="l" t="t" r="r" b="b"/>
              <a:pathLst>
                <a:path w="20372" h="10046" extrusionOk="0">
                  <a:moveTo>
                    <a:pt x="0" y="0"/>
                  </a:moveTo>
                  <a:lnTo>
                    <a:pt x="0" y="10046"/>
                  </a:lnTo>
                  <a:lnTo>
                    <a:pt x="20371"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5" name="Google Shape;1485;p75"/>
            <p:cNvSpPr/>
            <p:nvPr/>
          </p:nvSpPr>
          <p:spPr>
            <a:xfrm>
              <a:off x="2438861" y="0"/>
              <a:ext cx="609929" cy="322577"/>
            </a:xfrm>
            <a:custGeom>
              <a:avLst/>
              <a:gdLst/>
              <a:ahLst/>
              <a:cxnLst/>
              <a:rect l="l" t="t" r="r" b="b"/>
              <a:pathLst>
                <a:path w="20428" h="10046" extrusionOk="0">
                  <a:moveTo>
                    <a:pt x="1" y="0"/>
                  </a:moveTo>
                  <a:lnTo>
                    <a:pt x="20427" y="10046"/>
                  </a:lnTo>
                  <a:lnTo>
                    <a:pt x="20427" y="0"/>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6" name="Google Shape;1486;p75"/>
            <p:cNvSpPr/>
            <p:nvPr/>
          </p:nvSpPr>
          <p:spPr>
            <a:xfrm>
              <a:off x="3047936" y="321645"/>
              <a:ext cx="609899" cy="643388"/>
            </a:xfrm>
            <a:custGeom>
              <a:avLst/>
              <a:gdLst/>
              <a:ahLst/>
              <a:cxnLst/>
              <a:rect l="l" t="t" r="r" b="b"/>
              <a:pathLst>
                <a:path w="20427" h="20037" extrusionOk="0">
                  <a:moveTo>
                    <a:pt x="0" y="1"/>
                  </a:moveTo>
                  <a:lnTo>
                    <a:pt x="0" y="20037"/>
                  </a:lnTo>
                  <a:lnTo>
                    <a:pt x="20427" y="9991"/>
                  </a:lnTo>
                  <a:lnTo>
                    <a:pt x="0" y="1"/>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7" name="Google Shape;1487;p75"/>
            <p:cNvSpPr/>
            <p:nvPr/>
          </p:nvSpPr>
          <p:spPr>
            <a:xfrm flipH="1">
              <a:off x="3658935" y="643332"/>
              <a:ext cx="609929"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8" name="Google Shape;1488;p75"/>
            <p:cNvSpPr/>
            <p:nvPr/>
          </p:nvSpPr>
          <p:spPr>
            <a:xfrm flipH="1">
              <a:off x="1219312" y="643329"/>
              <a:ext cx="609929"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489" name="Google Shape;1489;p75"/>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300"/>
              <a:buFont typeface="Arial"/>
              <a:buNone/>
              <a:defRPr sz="1300" b="1" i="0" u="none" strike="noStrike" cap="none">
                <a:solidFill>
                  <a:srgbClr val="FFFFFF"/>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300"/>
              <a:buFont typeface="Arial"/>
              <a:buNone/>
              <a:defRPr sz="1300" b="1" i="0" u="none" strike="noStrike" cap="none">
                <a:solidFill>
                  <a:srgbClr val="FFFFFF"/>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300"/>
              <a:buFont typeface="Arial"/>
              <a:buNone/>
              <a:defRPr sz="1300" b="1" i="0" u="none" strike="noStrike" cap="none">
                <a:solidFill>
                  <a:srgbClr val="FFFFFF"/>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300"/>
              <a:buFont typeface="Arial"/>
              <a:buNone/>
              <a:defRPr sz="1300" b="1" i="0" u="none" strike="noStrike" cap="none">
                <a:solidFill>
                  <a:srgbClr val="FFFFFF"/>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300"/>
              <a:buFont typeface="Arial"/>
              <a:buNone/>
              <a:defRPr sz="1300" b="1" i="0" u="none" strike="noStrike" cap="none">
                <a:solidFill>
                  <a:srgbClr val="FFFFFF"/>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300"/>
              <a:buFont typeface="Arial"/>
              <a:buNone/>
              <a:defRPr sz="1300" b="1" i="0" u="none" strike="noStrike" cap="none">
                <a:solidFill>
                  <a:srgbClr val="FFFFFF"/>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300"/>
              <a:buFont typeface="Arial"/>
              <a:buNone/>
              <a:defRPr sz="1300" b="1" i="0" u="none" strike="noStrike" cap="none">
                <a:solidFill>
                  <a:srgbClr val="FFFFFF"/>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300"/>
              <a:buFont typeface="Arial"/>
              <a:buNone/>
              <a:defRPr sz="1300" b="1" i="0" u="none" strike="noStrike" cap="none">
                <a:solidFill>
                  <a:srgbClr val="FFFFFF"/>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300"/>
              <a:buFont typeface="Arial"/>
              <a:buNone/>
              <a:defRPr sz="1300" b="1" i="0" u="none" strike="noStrike" cap="none">
                <a:solidFill>
                  <a:srgbClr val="FFFFFF"/>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299766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490"/>
        <p:cNvGrpSpPr/>
        <p:nvPr/>
      </p:nvGrpSpPr>
      <p:grpSpPr>
        <a:xfrm>
          <a:off x="0" y="0"/>
          <a:ext cx="0" cy="0"/>
          <a:chOff x="0" y="0"/>
          <a:chExt cx="0" cy="0"/>
        </a:xfrm>
      </p:grpSpPr>
      <p:grpSp>
        <p:nvGrpSpPr>
          <p:cNvPr id="1491" name="Google Shape;1491;p76"/>
          <p:cNvGrpSpPr/>
          <p:nvPr/>
        </p:nvGrpSpPr>
        <p:grpSpPr>
          <a:xfrm>
            <a:off x="900" y="0"/>
            <a:ext cx="9143992" cy="2564787"/>
            <a:chOff x="900" y="0"/>
            <a:chExt cx="9143992" cy="2564787"/>
          </a:xfrm>
        </p:grpSpPr>
        <p:sp>
          <p:nvSpPr>
            <p:cNvPr id="1492" name="Google Shape;1492;p76"/>
            <p:cNvSpPr/>
            <p:nvPr/>
          </p:nvSpPr>
          <p:spPr>
            <a:xfrm flipH="1">
              <a:off x="1219296" y="1278075"/>
              <a:ext cx="1214076" cy="1286712"/>
            </a:xfrm>
            <a:custGeom>
              <a:avLst/>
              <a:gdLst/>
              <a:ahLst/>
              <a:cxnLst/>
              <a:rect l="l" t="t" r="r" b="b"/>
              <a:pathLst>
                <a:path w="40799" h="40072" extrusionOk="0">
                  <a:moveTo>
                    <a:pt x="40798" y="0"/>
                  </a:moveTo>
                  <a:lnTo>
                    <a:pt x="1" y="20036"/>
                  </a:lnTo>
                  <a:lnTo>
                    <a:pt x="40798" y="40072"/>
                  </a:lnTo>
                  <a:lnTo>
                    <a:pt x="40798"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3" name="Google Shape;1493;p76"/>
            <p:cNvSpPr/>
            <p:nvPr/>
          </p:nvSpPr>
          <p:spPr>
            <a:xfrm>
              <a:off x="4878953" y="643320"/>
              <a:ext cx="609899" cy="643388"/>
            </a:xfrm>
            <a:custGeom>
              <a:avLst/>
              <a:gdLst/>
              <a:ahLst/>
              <a:cxnLst/>
              <a:rect l="l" t="t" r="r" b="b"/>
              <a:pathLst>
                <a:path w="20427" h="20037" extrusionOk="0">
                  <a:moveTo>
                    <a:pt x="0" y="1"/>
                  </a:moveTo>
                  <a:lnTo>
                    <a:pt x="0" y="20037"/>
                  </a:lnTo>
                  <a:lnTo>
                    <a:pt x="20427"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4" name="Google Shape;1494;p76"/>
            <p:cNvSpPr/>
            <p:nvPr/>
          </p:nvSpPr>
          <p:spPr>
            <a:xfrm>
              <a:off x="5488830" y="322543"/>
              <a:ext cx="608257" cy="643388"/>
            </a:xfrm>
            <a:custGeom>
              <a:avLst/>
              <a:gdLst/>
              <a:ahLst/>
              <a:cxnLst/>
              <a:rect l="l" t="t" r="r" b="b"/>
              <a:pathLst>
                <a:path w="20372" h="20037" extrusionOk="0">
                  <a:moveTo>
                    <a:pt x="1" y="1"/>
                  </a:moveTo>
                  <a:lnTo>
                    <a:pt x="1" y="20037"/>
                  </a:lnTo>
                  <a:lnTo>
                    <a:pt x="20372" y="9991"/>
                  </a:lnTo>
                  <a:lnTo>
                    <a:pt x="1"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5" name="Google Shape;1495;p76"/>
            <p:cNvSpPr/>
            <p:nvPr/>
          </p:nvSpPr>
          <p:spPr>
            <a:xfrm>
              <a:off x="8536629" y="863"/>
              <a:ext cx="608257" cy="643388"/>
            </a:xfrm>
            <a:custGeom>
              <a:avLst/>
              <a:gdLst/>
              <a:ahLst/>
              <a:cxnLst/>
              <a:rect l="l" t="t" r="r" b="b"/>
              <a:pathLst>
                <a:path w="20372" h="20037" extrusionOk="0">
                  <a:moveTo>
                    <a:pt x="1" y="1"/>
                  </a:moveTo>
                  <a:lnTo>
                    <a:pt x="1" y="20037"/>
                  </a:lnTo>
                  <a:lnTo>
                    <a:pt x="20372" y="9991"/>
                  </a:lnTo>
                  <a:lnTo>
                    <a:pt x="1"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6" name="Google Shape;1496;p76"/>
            <p:cNvSpPr/>
            <p:nvPr/>
          </p:nvSpPr>
          <p:spPr>
            <a:xfrm>
              <a:off x="6706973" y="322543"/>
              <a:ext cx="609899" cy="643388"/>
            </a:xfrm>
            <a:custGeom>
              <a:avLst/>
              <a:gdLst/>
              <a:ahLst/>
              <a:cxnLst/>
              <a:rect l="l" t="t" r="r" b="b"/>
              <a:pathLst>
                <a:path w="20427" h="20037" extrusionOk="0">
                  <a:moveTo>
                    <a:pt x="0" y="1"/>
                  </a:moveTo>
                  <a:lnTo>
                    <a:pt x="0" y="20037"/>
                  </a:lnTo>
                  <a:lnTo>
                    <a:pt x="20427" y="9991"/>
                  </a:lnTo>
                  <a:lnTo>
                    <a:pt x="0"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7" name="Google Shape;1497;p76"/>
            <p:cNvSpPr/>
            <p:nvPr/>
          </p:nvSpPr>
          <p:spPr>
            <a:xfrm>
              <a:off x="4878953" y="0"/>
              <a:ext cx="609899" cy="643356"/>
            </a:xfrm>
            <a:custGeom>
              <a:avLst/>
              <a:gdLst/>
              <a:ahLst/>
              <a:cxnLst/>
              <a:rect l="l" t="t" r="r" b="b"/>
              <a:pathLst>
                <a:path w="20427" h="20036" extrusionOk="0">
                  <a:moveTo>
                    <a:pt x="0" y="0"/>
                  </a:moveTo>
                  <a:lnTo>
                    <a:pt x="0" y="20036"/>
                  </a:lnTo>
                  <a:lnTo>
                    <a:pt x="20427" y="10046"/>
                  </a:lnTo>
                  <a:lnTo>
                    <a:pt x="0"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8" name="Google Shape;1498;p76"/>
            <p:cNvSpPr/>
            <p:nvPr/>
          </p:nvSpPr>
          <p:spPr>
            <a:xfrm>
              <a:off x="5488830" y="0"/>
              <a:ext cx="608257" cy="322577"/>
            </a:xfrm>
            <a:custGeom>
              <a:avLst/>
              <a:gdLst/>
              <a:ahLst/>
              <a:cxnLst/>
              <a:rect l="l" t="t" r="r" b="b"/>
              <a:pathLst>
                <a:path w="20372" h="10046" extrusionOk="0">
                  <a:moveTo>
                    <a:pt x="1" y="0"/>
                  </a:moveTo>
                  <a:lnTo>
                    <a:pt x="1" y="10046"/>
                  </a:lnTo>
                  <a:lnTo>
                    <a:pt x="20372"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9" name="Google Shape;1499;p76"/>
            <p:cNvSpPr/>
            <p:nvPr/>
          </p:nvSpPr>
          <p:spPr>
            <a:xfrm>
              <a:off x="6097065" y="0"/>
              <a:ext cx="609929" cy="643356"/>
            </a:xfrm>
            <a:custGeom>
              <a:avLst/>
              <a:gdLst/>
              <a:ahLst/>
              <a:cxnLst/>
              <a:rect l="l" t="t" r="r" b="b"/>
              <a:pathLst>
                <a:path w="20428" h="20036" extrusionOk="0">
                  <a:moveTo>
                    <a:pt x="1" y="0"/>
                  </a:moveTo>
                  <a:lnTo>
                    <a:pt x="1" y="20036"/>
                  </a:lnTo>
                  <a:lnTo>
                    <a:pt x="20427" y="10046"/>
                  </a:lnTo>
                  <a:lnTo>
                    <a:pt x="1"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0" name="Google Shape;1500;p76"/>
            <p:cNvSpPr/>
            <p:nvPr/>
          </p:nvSpPr>
          <p:spPr>
            <a:xfrm>
              <a:off x="6706973" y="0"/>
              <a:ext cx="609899" cy="322577"/>
            </a:xfrm>
            <a:custGeom>
              <a:avLst/>
              <a:gdLst/>
              <a:ahLst/>
              <a:cxnLst/>
              <a:rect l="l" t="t" r="r" b="b"/>
              <a:pathLst>
                <a:path w="20427" h="10046" extrusionOk="0">
                  <a:moveTo>
                    <a:pt x="0" y="0"/>
                  </a:moveTo>
                  <a:lnTo>
                    <a:pt x="0" y="10046"/>
                  </a:lnTo>
                  <a:lnTo>
                    <a:pt x="20427" y="0"/>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1" name="Google Shape;1501;p76"/>
            <p:cNvSpPr/>
            <p:nvPr/>
          </p:nvSpPr>
          <p:spPr>
            <a:xfrm>
              <a:off x="7316850" y="0"/>
              <a:ext cx="609929" cy="643356"/>
            </a:xfrm>
            <a:custGeom>
              <a:avLst/>
              <a:gdLst/>
              <a:ahLst/>
              <a:cxnLst/>
              <a:rect l="l" t="t" r="r" b="b"/>
              <a:pathLst>
                <a:path w="20428" h="20036" extrusionOk="0">
                  <a:moveTo>
                    <a:pt x="1" y="0"/>
                  </a:moveTo>
                  <a:lnTo>
                    <a:pt x="1" y="20036"/>
                  </a:lnTo>
                  <a:lnTo>
                    <a:pt x="20427" y="10046"/>
                  </a:lnTo>
                  <a:lnTo>
                    <a:pt x="1"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2" name="Google Shape;1502;p76"/>
            <p:cNvSpPr/>
            <p:nvPr/>
          </p:nvSpPr>
          <p:spPr>
            <a:xfrm>
              <a:off x="4878953" y="322543"/>
              <a:ext cx="609899"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3" name="Google Shape;1503;p76"/>
            <p:cNvSpPr/>
            <p:nvPr/>
          </p:nvSpPr>
          <p:spPr>
            <a:xfrm>
              <a:off x="5488830" y="643320"/>
              <a:ext cx="608257"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4" name="Google Shape;1504;p76"/>
            <p:cNvSpPr/>
            <p:nvPr/>
          </p:nvSpPr>
          <p:spPr>
            <a:xfrm>
              <a:off x="7926751" y="863"/>
              <a:ext cx="609899"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5" name="Google Shape;1505;p76"/>
            <p:cNvSpPr/>
            <p:nvPr/>
          </p:nvSpPr>
          <p:spPr>
            <a:xfrm>
              <a:off x="8536629" y="321640"/>
              <a:ext cx="608257"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6" name="Google Shape;1506;p76"/>
            <p:cNvSpPr/>
            <p:nvPr/>
          </p:nvSpPr>
          <p:spPr>
            <a:xfrm>
              <a:off x="6097065" y="322543"/>
              <a:ext cx="609929"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7" name="Google Shape;1507;p76"/>
            <p:cNvSpPr/>
            <p:nvPr/>
          </p:nvSpPr>
          <p:spPr>
            <a:xfrm>
              <a:off x="6706962" y="643329"/>
              <a:ext cx="609929"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8" name="Google Shape;1508;p76"/>
            <p:cNvSpPr/>
            <p:nvPr/>
          </p:nvSpPr>
          <p:spPr>
            <a:xfrm>
              <a:off x="4878953" y="0"/>
              <a:ext cx="609899" cy="322577"/>
            </a:xfrm>
            <a:custGeom>
              <a:avLst/>
              <a:gdLst/>
              <a:ahLst/>
              <a:cxnLst/>
              <a:rect l="l" t="t" r="r" b="b"/>
              <a:pathLst>
                <a:path w="20427" h="10046" extrusionOk="0">
                  <a:moveTo>
                    <a:pt x="0" y="0"/>
                  </a:moveTo>
                  <a:lnTo>
                    <a:pt x="20427"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9" name="Google Shape;1509;p76"/>
            <p:cNvSpPr/>
            <p:nvPr/>
          </p:nvSpPr>
          <p:spPr>
            <a:xfrm>
              <a:off x="5488830" y="0"/>
              <a:ext cx="608257" cy="643356"/>
            </a:xfrm>
            <a:custGeom>
              <a:avLst/>
              <a:gdLst/>
              <a:ahLst/>
              <a:cxnLst/>
              <a:rect l="l" t="t" r="r" b="b"/>
              <a:pathLst>
                <a:path w="20372" h="20036" extrusionOk="0">
                  <a:moveTo>
                    <a:pt x="20372" y="0"/>
                  </a:moveTo>
                  <a:lnTo>
                    <a:pt x="1" y="10046"/>
                  </a:lnTo>
                  <a:lnTo>
                    <a:pt x="20372" y="20036"/>
                  </a:lnTo>
                  <a:lnTo>
                    <a:pt x="20372"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0" name="Google Shape;1510;p76"/>
            <p:cNvSpPr/>
            <p:nvPr/>
          </p:nvSpPr>
          <p:spPr>
            <a:xfrm>
              <a:off x="6097065" y="0"/>
              <a:ext cx="609929" cy="322577"/>
            </a:xfrm>
            <a:custGeom>
              <a:avLst/>
              <a:gdLst/>
              <a:ahLst/>
              <a:cxnLst/>
              <a:rect l="l" t="t" r="r" b="b"/>
              <a:pathLst>
                <a:path w="20428" h="10046" extrusionOk="0">
                  <a:moveTo>
                    <a:pt x="1"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1" name="Google Shape;1511;p76"/>
            <p:cNvSpPr/>
            <p:nvPr/>
          </p:nvSpPr>
          <p:spPr>
            <a:xfrm>
              <a:off x="8534993" y="0"/>
              <a:ext cx="609899" cy="322577"/>
            </a:xfrm>
            <a:custGeom>
              <a:avLst/>
              <a:gdLst/>
              <a:ahLst/>
              <a:cxnLst/>
              <a:rect l="l" t="t" r="r" b="b"/>
              <a:pathLst>
                <a:path w="20427" h="10046" extrusionOk="0">
                  <a:moveTo>
                    <a:pt x="0"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2" name="Google Shape;1512;p76"/>
            <p:cNvSpPr/>
            <p:nvPr/>
          </p:nvSpPr>
          <p:spPr>
            <a:xfrm>
              <a:off x="7926757" y="0"/>
              <a:ext cx="608257" cy="322577"/>
            </a:xfrm>
            <a:custGeom>
              <a:avLst/>
              <a:gdLst/>
              <a:ahLst/>
              <a:cxnLst/>
              <a:rect l="l" t="t" r="r" b="b"/>
              <a:pathLst>
                <a:path w="20372" h="10046" extrusionOk="0">
                  <a:moveTo>
                    <a:pt x="0" y="0"/>
                  </a:moveTo>
                  <a:lnTo>
                    <a:pt x="0" y="10046"/>
                  </a:lnTo>
                  <a:lnTo>
                    <a:pt x="20371"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3" name="Google Shape;1513;p76"/>
            <p:cNvSpPr/>
            <p:nvPr/>
          </p:nvSpPr>
          <p:spPr>
            <a:xfrm>
              <a:off x="7925909" y="321643"/>
              <a:ext cx="609899" cy="643388"/>
            </a:xfrm>
            <a:custGeom>
              <a:avLst/>
              <a:gdLst/>
              <a:ahLst/>
              <a:cxnLst/>
              <a:rect l="l" t="t" r="r" b="b"/>
              <a:pathLst>
                <a:path w="20427" h="20037" extrusionOk="0">
                  <a:moveTo>
                    <a:pt x="0" y="1"/>
                  </a:moveTo>
                  <a:lnTo>
                    <a:pt x="0" y="20037"/>
                  </a:lnTo>
                  <a:lnTo>
                    <a:pt x="20427" y="9991"/>
                  </a:lnTo>
                  <a:lnTo>
                    <a:pt x="0" y="1"/>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4" name="Google Shape;1514;p76"/>
            <p:cNvSpPr/>
            <p:nvPr/>
          </p:nvSpPr>
          <p:spPr>
            <a:xfrm flipH="1">
              <a:off x="7316858" y="643329"/>
              <a:ext cx="609929"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5" name="Google Shape;1515;p76"/>
            <p:cNvSpPr/>
            <p:nvPr/>
          </p:nvSpPr>
          <p:spPr>
            <a:xfrm>
              <a:off x="900" y="643324"/>
              <a:ext cx="609899" cy="643388"/>
            </a:xfrm>
            <a:custGeom>
              <a:avLst/>
              <a:gdLst/>
              <a:ahLst/>
              <a:cxnLst/>
              <a:rect l="l" t="t" r="r" b="b"/>
              <a:pathLst>
                <a:path w="20427" h="20037" extrusionOk="0">
                  <a:moveTo>
                    <a:pt x="0" y="1"/>
                  </a:moveTo>
                  <a:lnTo>
                    <a:pt x="0" y="20037"/>
                  </a:lnTo>
                  <a:lnTo>
                    <a:pt x="20427"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6" name="Google Shape;1516;p76"/>
            <p:cNvSpPr/>
            <p:nvPr/>
          </p:nvSpPr>
          <p:spPr>
            <a:xfrm>
              <a:off x="610793" y="322545"/>
              <a:ext cx="608257" cy="643388"/>
            </a:xfrm>
            <a:custGeom>
              <a:avLst/>
              <a:gdLst/>
              <a:ahLst/>
              <a:cxnLst/>
              <a:rect l="l" t="t" r="r" b="b"/>
              <a:pathLst>
                <a:path w="20372" h="20037" extrusionOk="0">
                  <a:moveTo>
                    <a:pt x="1" y="1"/>
                  </a:moveTo>
                  <a:lnTo>
                    <a:pt x="1" y="20037"/>
                  </a:lnTo>
                  <a:lnTo>
                    <a:pt x="20372" y="9991"/>
                  </a:lnTo>
                  <a:lnTo>
                    <a:pt x="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7" name="Google Shape;1517;p76"/>
            <p:cNvSpPr/>
            <p:nvPr/>
          </p:nvSpPr>
          <p:spPr>
            <a:xfrm>
              <a:off x="3658671" y="863"/>
              <a:ext cx="608257" cy="643388"/>
            </a:xfrm>
            <a:custGeom>
              <a:avLst/>
              <a:gdLst/>
              <a:ahLst/>
              <a:cxnLst/>
              <a:rect l="l" t="t" r="r" b="b"/>
              <a:pathLst>
                <a:path w="20372" h="20037" extrusionOk="0">
                  <a:moveTo>
                    <a:pt x="1" y="1"/>
                  </a:moveTo>
                  <a:lnTo>
                    <a:pt x="1" y="20037"/>
                  </a:lnTo>
                  <a:lnTo>
                    <a:pt x="20372" y="9991"/>
                  </a:lnTo>
                  <a:lnTo>
                    <a:pt x="1"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8" name="Google Shape;1518;p76"/>
            <p:cNvSpPr/>
            <p:nvPr/>
          </p:nvSpPr>
          <p:spPr>
            <a:xfrm>
              <a:off x="1828968" y="322545"/>
              <a:ext cx="609899" cy="643388"/>
            </a:xfrm>
            <a:custGeom>
              <a:avLst/>
              <a:gdLst/>
              <a:ahLst/>
              <a:cxnLst/>
              <a:rect l="l" t="t" r="r" b="b"/>
              <a:pathLst>
                <a:path w="20427" h="20037" extrusionOk="0">
                  <a:moveTo>
                    <a:pt x="0" y="1"/>
                  </a:moveTo>
                  <a:lnTo>
                    <a:pt x="0" y="20037"/>
                  </a:lnTo>
                  <a:lnTo>
                    <a:pt x="20427" y="9991"/>
                  </a:lnTo>
                  <a:lnTo>
                    <a:pt x="0"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9" name="Google Shape;1519;p76"/>
            <p:cNvSpPr/>
            <p:nvPr/>
          </p:nvSpPr>
          <p:spPr>
            <a:xfrm>
              <a:off x="4266922" y="321642"/>
              <a:ext cx="609929" cy="643388"/>
            </a:xfrm>
            <a:custGeom>
              <a:avLst/>
              <a:gdLst/>
              <a:ahLst/>
              <a:cxnLst/>
              <a:rect l="l" t="t" r="r" b="b"/>
              <a:pathLst>
                <a:path w="20428" h="20037" extrusionOk="0">
                  <a:moveTo>
                    <a:pt x="1" y="1"/>
                  </a:moveTo>
                  <a:lnTo>
                    <a:pt x="1" y="20037"/>
                  </a:lnTo>
                  <a:lnTo>
                    <a:pt x="20427" y="10047"/>
                  </a:lnTo>
                  <a:lnTo>
                    <a:pt x="1" y="1"/>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0" name="Google Shape;1520;p76"/>
            <p:cNvSpPr/>
            <p:nvPr/>
          </p:nvSpPr>
          <p:spPr>
            <a:xfrm>
              <a:off x="900" y="0"/>
              <a:ext cx="609899" cy="643356"/>
            </a:xfrm>
            <a:custGeom>
              <a:avLst/>
              <a:gdLst/>
              <a:ahLst/>
              <a:cxnLst/>
              <a:rect l="l" t="t" r="r" b="b"/>
              <a:pathLst>
                <a:path w="20427" h="20036" extrusionOk="0">
                  <a:moveTo>
                    <a:pt x="0" y="0"/>
                  </a:moveTo>
                  <a:lnTo>
                    <a:pt x="0" y="20036"/>
                  </a:lnTo>
                  <a:lnTo>
                    <a:pt x="20427" y="10046"/>
                  </a:lnTo>
                  <a:lnTo>
                    <a:pt x="0" y="0"/>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1" name="Google Shape;1521;p76"/>
            <p:cNvSpPr/>
            <p:nvPr/>
          </p:nvSpPr>
          <p:spPr>
            <a:xfrm>
              <a:off x="610793" y="0"/>
              <a:ext cx="608257" cy="322577"/>
            </a:xfrm>
            <a:custGeom>
              <a:avLst/>
              <a:gdLst/>
              <a:ahLst/>
              <a:cxnLst/>
              <a:rect l="l" t="t" r="r" b="b"/>
              <a:pathLst>
                <a:path w="20372" h="10046" extrusionOk="0">
                  <a:moveTo>
                    <a:pt x="1" y="0"/>
                  </a:moveTo>
                  <a:lnTo>
                    <a:pt x="1" y="10046"/>
                  </a:lnTo>
                  <a:lnTo>
                    <a:pt x="20372"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2" name="Google Shape;1522;p76"/>
            <p:cNvSpPr/>
            <p:nvPr/>
          </p:nvSpPr>
          <p:spPr>
            <a:xfrm>
              <a:off x="1219044" y="0"/>
              <a:ext cx="609929" cy="643356"/>
            </a:xfrm>
            <a:custGeom>
              <a:avLst/>
              <a:gdLst/>
              <a:ahLst/>
              <a:cxnLst/>
              <a:rect l="l" t="t" r="r" b="b"/>
              <a:pathLst>
                <a:path w="20428" h="20036" extrusionOk="0">
                  <a:moveTo>
                    <a:pt x="1" y="0"/>
                  </a:moveTo>
                  <a:lnTo>
                    <a:pt x="1" y="20036"/>
                  </a:lnTo>
                  <a:lnTo>
                    <a:pt x="20427" y="10046"/>
                  </a:lnTo>
                  <a:lnTo>
                    <a:pt x="1"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3" name="Google Shape;1523;p76"/>
            <p:cNvSpPr/>
            <p:nvPr/>
          </p:nvSpPr>
          <p:spPr>
            <a:xfrm>
              <a:off x="1828968" y="0"/>
              <a:ext cx="609899" cy="322577"/>
            </a:xfrm>
            <a:custGeom>
              <a:avLst/>
              <a:gdLst/>
              <a:ahLst/>
              <a:cxnLst/>
              <a:rect l="l" t="t" r="r" b="b"/>
              <a:pathLst>
                <a:path w="20427" h="10046" extrusionOk="0">
                  <a:moveTo>
                    <a:pt x="0" y="0"/>
                  </a:moveTo>
                  <a:lnTo>
                    <a:pt x="0" y="10046"/>
                  </a:lnTo>
                  <a:lnTo>
                    <a:pt x="20427" y="0"/>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4" name="Google Shape;1524;p76"/>
            <p:cNvSpPr/>
            <p:nvPr/>
          </p:nvSpPr>
          <p:spPr>
            <a:xfrm>
              <a:off x="2438861" y="0"/>
              <a:ext cx="609929" cy="643356"/>
            </a:xfrm>
            <a:custGeom>
              <a:avLst/>
              <a:gdLst/>
              <a:ahLst/>
              <a:cxnLst/>
              <a:rect l="l" t="t" r="r" b="b"/>
              <a:pathLst>
                <a:path w="20428" h="20036" extrusionOk="0">
                  <a:moveTo>
                    <a:pt x="1" y="0"/>
                  </a:moveTo>
                  <a:lnTo>
                    <a:pt x="1" y="20036"/>
                  </a:lnTo>
                  <a:lnTo>
                    <a:pt x="20427" y="10046"/>
                  </a:lnTo>
                  <a:lnTo>
                    <a:pt x="1"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5" name="Google Shape;1525;p76"/>
            <p:cNvSpPr/>
            <p:nvPr/>
          </p:nvSpPr>
          <p:spPr>
            <a:xfrm>
              <a:off x="900" y="322545"/>
              <a:ext cx="609899"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6" name="Google Shape;1526;p76"/>
            <p:cNvSpPr/>
            <p:nvPr/>
          </p:nvSpPr>
          <p:spPr>
            <a:xfrm>
              <a:off x="610793" y="643324"/>
              <a:ext cx="608257"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7" name="Google Shape;1527;p76"/>
            <p:cNvSpPr/>
            <p:nvPr/>
          </p:nvSpPr>
          <p:spPr>
            <a:xfrm>
              <a:off x="3048778" y="863"/>
              <a:ext cx="609899"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8" name="Google Shape;1528;p76"/>
            <p:cNvSpPr/>
            <p:nvPr/>
          </p:nvSpPr>
          <p:spPr>
            <a:xfrm>
              <a:off x="3658671" y="321642"/>
              <a:ext cx="608257"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9" name="Google Shape;1529;p76"/>
            <p:cNvSpPr/>
            <p:nvPr/>
          </p:nvSpPr>
          <p:spPr>
            <a:xfrm>
              <a:off x="1219044" y="322545"/>
              <a:ext cx="609929"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0" name="Google Shape;1530;p76"/>
            <p:cNvSpPr/>
            <p:nvPr/>
          </p:nvSpPr>
          <p:spPr>
            <a:xfrm>
              <a:off x="4266922" y="863"/>
              <a:ext cx="609929"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1" name="Google Shape;1531;p76"/>
            <p:cNvSpPr/>
            <p:nvPr/>
          </p:nvSpPr>
          <p:spPr>
            <a:xfrm>
              <a:off x="900" y="0"/>
              <a:ext cx="609899" cy="322577"/>
            </a:xfrm>
            <a:custGeom>
              <a:avLst/>
              <a:gdLst/>
              <a:ahLst/>
              <a:cxnLst/>
              <a:rect l="l" t="t" r="r" b="b"/>
              <a:pathLst>
                <a:path w="20427" h="10046" extrusionOk="0">
                  <a:moveTo>
                    <a:pt x="0"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2" name="Google Shape;1532;p76"/>
            <p:cNvSpPr/>
            <p:nvPr/>
          </p:nvSpPr>
          <p:spPr>
            <a:xfrm>
              <a:off x="610793" y="0"/>
              <a:ext cx="608257" cy="643356"/>
            </a:xfrm>
            <a:custGeom>
              <a:avLst/>
              <a:gdLst/>
              <a:ahLst/>
              <a:cxnLst/>
              <a:rect l="l" t="t" r="r" b="b"/>
              <a:pathLst>
                <a:path w="20372" h="20036" extrusionOk="0">
                  <a:moveTo>
                    <a:pt x="20372" y="0"/>
                  </a:moveTo>
                  <a:lnTo>
                    <a:pt x="1" y="10046"/>
                  </a:lnTo>
                  <a:lnTo>
                    <a:pt x="20372" y="20036"/>
                  </a:lnTo>
                  <a:lnTo>
                    <a:pt x="20372"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3" name="Google Shape;1533;p76"/>
            <p:cNvSpPr/>
            <p:nvPr/>
          </p:nvSpPr>
          <p:spPr>
            <a:xfrm>
              <a:off x="1219044" y="0"/>
              <a:ext cx="609929" cy="322577"/>
            </a:xfrm>
            <a:custGeom>
              <a:avLst/>
              <a:gdLst/>
              <a:ahLst/>
              <a:cxnLst/>
              <a:rect l="l" t="t" r="r" b="b"/>
              <a:pathLst>
                <a:path w="20428" h="10046" extrusionOk="0">
                  <a:moveTo>
                    <a:pt x="1" y="0"/>
                  </a:moveTo>
                  <a:lnTo>
                    <a:pt x="20427" y="1004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4" name="Google Shape;1534;p76"/>
            <p:cNvSpPr/>
            <p:nvPr/>
          </p:nvSpPr>
          <p:spPr>
            <a:xfrm>
              <a:off x="4266958" y="0"/>
              <a:ext cx="609899" cy="322577"/>
            </a:xfrm>
            <a:custGeom>
              <a:avLst/>
              <a:gdLst/>
              <a:ahLst/>
              <a:cxnLst/>
              <a:rect l="l" t="t" r="r" b="b"/>
              <a:pathLst>
                <a:path w="20427" h="10046" extrusionOk="0">
                  <a:moveTo>
                    <a:pt x="0" y="0"/>
                  </a:moveTo>
                  <a:lnTo>
                    <a:pt x="0"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5" name="Google Shape;1535;p76"/>
            <p:cNvSpPr/>
            <p:nvPr/>
          </p:nvSpPr>
          <p:spPr>
            <a:xfrm>
              <a:off x="3657035" y="0"/>
              <a:ext cx="609899" cy="322577"/>
            </a:xfrm>
            <a:custGeom>
              <a:avLst/>
              <a:gdLst/>
              <a:ahLst/>
              <a:cxnLst/>
              <a:rect l="l" t="t" r="r" b="b"/>
              <a:pathLst>
                <a:path w="20427" h="10046" extrusionOk="0">
                  <a:moveTo>
                    <a:pt x="0"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6" name="Google Shape;1536;p76"/>
            <p:cNvSpPr/>
            <p:nvPr/>
          </p:nvSpPr>
          <p:spPr>
            <a:xfrm>
              <a:off x="3048784" y="0"/>
              <a:ext cx="608257" cy="322577"/>
            </a:xfrm>
            <a:custGeom>
              <a:avLst/>
              <a:gdLst/>
              <a:ahLst/>
              <a:cxnLst/>
              <a:rect l="l" t="t" r="r" b="b"/>
              <a:pathLst>
                <a:path w="20372" h="10046" extrusionOk="0">
                  <a:moveTo>
                    <a:pt x="0" y="0"/>
                  </a:moveTo>
                  <a:lnTo>
                    <a:pt x="0" y="10046"/>
                  </a:lnTo>
                  <a:lnTo>
                    <a:pt x="20371"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7" name="Google Shape;1537;p76"/>
            <p:cNvSpPr/>
            <p:nvPr/>
          </p:nvSpPr>
          <p:spPr>
            <a:xfrm>
              <a:off x="2438861" y="0"/>
              <a:ext cx="609929" cy="322577"/>
            </a:xfrm>
            <a:custGeom>
              <a:avLst/>
              <a:gdLst/>
              <a:ahLst/>
              <a:cxnLst/>
              <a:rect l="l" t="t" r="r" b="b"/>
              <a:pathLst>
                <a:path w="20428" h="10046" extrusionOk="0">
                  <a:moveTo>
                    <a:pt x="1" y="0"/>
                  </a:moveTo>
                  <a:lnTo>
                    <a:pt x="20427" y="10046"/>
                  </a:lnTo>
                  <a:lnTo>
                    <a:pt x="20427" y="0"/>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8" name="Google Shape;1538;p76"/>
            <p:cNvSpPr/>
            <p:nvPr/>
          </p:nvSpPr>
          <p:spPr>
            <a:xfrm>
              <a:off x="3047936" y="321645"/>
              <a:ext cx="609899" cy="643388"/>
            </a:xfrm>
            <a:custGeom>
              <a:avLst/>
              <a:gdLst/>
              <a:ahLst/>
              <a:cxnLst/>
              <a:rect l="l" t="t" r="r" b="b"/>
              <a:pathLst>
                <a:path w="20427" h="20037" extrusionOk="0">
                  <a:moveTo>
                    <a:pt x="0" y="1"/>
                  </a:moveTo>
                  <a:lnTo>
                    <a:pt x="0" y="20037"/>
                  </a:lnTo>
                  <a:lnTo>
                    <a:pt x="20427" y="9991"/>
                  </a:lnTo>
                  <a:lnTo>
                    <a:pt x="0" y="1"/>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9" name="Google Shape;1539;p76"/>
            <p:cNvSpPr/>
            <p:nvPr/>
          </p:nvSpPr>
          <p:spPr>
            <a:xfrm flipH="1">
              <a:off x="3658935" y="643332"/>
              <a:ext cx="609929"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0" name="Google Shape;1540;p76"/>
            <p:cNvSpPr/>
            <p:nvPr/>
          </p:nvSpPr>
          <p:spPr>
            <a:xfrm flipH="1">
              <a:off x="1219312" y="643329"/>
              <a:ext cx="609929"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1" name="Google Shape;1541;p76"/>
            <p:cNvSpPr/>
            <p:nvPr/>
          </p:nvSpPr>
          <p:spPr>
            <a:xfrm>
              <a:off x="1222480" y="965020"/>
              <a:ext cx="608257"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2" name="Google Shape;1542;p76"/>
            <p:cNvSpPr/>
            <p:nvPr/>
          </p:nvSpPr>
          <p:spPr>
            <a:xfrm>
              <a:off x="1834119" y="1921382"/>
              <a:ext cx="609929"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543" name="Google Shape;1543;p76"/>
          <p:cNvSpPr txBox="1">
            <a:spLocks noGrp="1"/>
          </p:cNvSpPr>
          <p:nvPr>
            <p:ph type="body" idx="1"/>
          </p:nvPr>
        </p:nvSpPr>
        <p:spPr>
          <a:xfrm>
            <a:off x="2528350" y="1552150"/>
            <a:ext cx="5497800" cy="2985600"/>
          </a:xfrm>
          <a:prstGeom prst="rect">
            <a:avLst/>
          </a:prstGeom>
          <a:noFill/>
          <a:ln>
            <a:noFill/>
          </a:ln>
        </p:spPr>
        <p:txBody>
          <a:bodyPr spcFirstLastPara="1" wrap="square" lIns="91425" tIns="91425" rIns="91425" bIns="91425" anchor="t" anchorCtr="0">
            <a:noAutofit/>
          </a:bodyPr>
          <a:lstStyle>
            <a:lvl1pPr marL="457200" lvl="0" indent="-419100" algn="l">
              <a:lnSpc>
                <a:spcPct val="100000"/>
              </a:lnSpc>
              <a:spcBef>
                <a:spcPts val="600"/>
              </a:spcBef>
              <a:spcAft>
                <a:spcPts val="0"/>
              </a:spcAft>
              <a:buSzPts val="3000"/>
              <a:buChar char="◂"/>
              <a:defRPr sz="3000" i="1"/>
            </a:lvl1pPr>
            <a:lvl2pPr marL="914400" lvl="1" indent="-419100" algn="l">
              <a:lnSpc>
                <a:spcPct val="100000"/>
              </a:lnSpc>
              <a:spcBef>
                <a:spcPts val="0"/>
              </a:spcBef>
              <a:spcAft>
                <a:spcPts val="0"/>
              </a:spcAft>
              <a:buSzPts val="3000"/>
              <a:buChar char="◂"/>
              <a:defRPr sz="3000" i="1"/>
            </a:lvl2pPr>
            <a:lvl3pPr marL="1371600" lvl="2" indent="-419100" algn="l">
              <a:lnSpc>
                <a:spcPct val="100000"/>
              </a:lnSpc>
              <a:spcBef>
                <a:spcPts val="0"/>
              </a:spcBef>
              <a:spcAft>
                <a:spcPts val="0"/>
              </a:spcAft>
              <a:buSzPts val="3000"/>
              <a:buChar char="◂"/>
              <a:defRPr sz="3000" i="1"/>
            </a:lvl3pPr>
            <a:lvl4pPr marL="1828800" lvl="3" indent="-419100" algn="l">
              <a:lnSpc>
                <a:spcPct val="100000"/>
              </a:lnSpc>
              <a:spcBef>
                <a:spcPts val="0"/>
              </a:spcBef>
              <a:spcAft>
                <a:spcPts val="0"/>
              </a:spcAft>
              <a:buSzPts val="3000"/>
              <a:buChar char="◂"/>
              <a:defRPr sz="3000" i="1"/>
            </a:lvl4pPr>
            <a:lvl5pPr marL="2286000" lvl="4" indent="-419100" algn="l">
              <a:lnSpc>
                <a:spcPct val="100000"/>
              </a:lnSpc>
              <a:spcBef>
                <a:spcPts val="0"/>
              </a:spcBef>
              <a:spcAft>
                <a:spcPts val="0"/>
              </a:spcAft>
              <a:buSzPts val="3000"/>
              <a:buChar char="○"/>
              <a:defRPr sz="3000" i="1"/>
            </a:lvl5pPr>
            <a:lvl6pPr marL="2743200" lvl="5" indent="-419100" algn="l">
              <a:lnSpc>
                <a:spcPct val="100000"/>
              </a:lnSpc>
              <a:spcBef>
                <a:spcPts val="0"/>
              </a:spcBef>
              <a:spcAft>
                <a:spcPts val="0"/>
              </a:spcAft>
              <a:buSzPts val="3000"/>
              <a:buChar char="■"/>
              <a:defRPr sz="3000" i="1"/>
            </a:lvl6pPr>
            <a:lvl7pPr marL="3200400" lvl="6" indent="-419100" algn="l">
              <a:lnSpc>
                <a:spcPct val="100000"/>
              </a:lnSpc>
              <a:spcBef>
                <a:spcPts val="0"/>
              </a:spcBef>
              <a:spcAft>
                <a:spcPts val="0"/>
              </a:spcAft>
              <a:buSzPts val="3000"/>
              <a:buChar char="●"/>
              <a:defRPr sz="3000" i="1"/>
            </a:lvl7pPr>
            <a:lvl8pPr marL="3657600" lvl="7" indent="-419100" algn="l">
              <a:lnSpc>
                <a:spcPct val="100000"/>
              </a:lnSpc>
              <a:spcBef>
                <a:spcPts val="0"/>
              </a:spcBef>
              <a:spcAft>
                <a:spcPts val="0"/>
              </a:spcAft>
              <a:buSzPts val="3000"/>
              <a:buChar char="○"/>
              <a:defRPr sz="3000" i="1"/>
            </a:lvl8pPr>
            <a:lvl9pPr marL="4114800" lvl="8" indent="-419100" algn="l">
              <a:lnSpc>
                <a:spcPct val="100000"/>
              </a:lnSpc>
              <a:spcBef>
                <a:spcPts val="0"/>
              </a:spcBef>
              <a:spcAft>
                <a:spcPts val="0"/>
              </a:spcAft>
              <a:buSzPts val="3000"/>
              <a:buChar char="■"/>
              <a:defRPr sz="3000" i="1"/>
            </a:lvl9pPr>
          </a:lstStyle>
          <a:p>
            <a:endParaRPr/>
          </a:p>
        </p:txBody>
      </p:sp>
      <p:sp>
        <p:nvSpPr>
          <p:cNvPr id="1544" name="Google Shape;1544;p76"/>
          <p:cNvSpPr txBox="1"/>
          <p:nvPr/>
        </p:nvSpPr>
        <p:spPr>
          <a:xfrm>
            <a:off x="1295501" y="1558650"/>
            <a:ext cx="735900" cy="1058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6000"/>
              <a:buFont typeface="Arial"/>
              <a:buNone/>
            </a:pPr>
            <a:r>
              <a:rPr lang="en-GB" sz="6000" b="1" i="0" u="none" strike="noStrike" cap="none">
                <a:solidFill>
                  <a:srgbClr val="FFFFFF"/>
                </a:solidFill>
                <a:latin typeface="Montserrat"/>
                <a:ea typeface="Montserrat"/>
                <a:cs typeface="Montserrat"/>
                <a:sym typeface="Montserrat"/>
              </a:rPr>
              <a:t>“</a:t>
            </a:r>
            <a:endParaRPr sz="6000" b="1" i="0" u="none" strike="noStrike" cap="none">
              <a:solidFill>
                <a:srgbClr val="FFFFFF"/>
              </a:solidFill>
              <a:latin typeface="Montserrat"/>
              <a:ea typeface="Montserrat"/>
              <a:cs typeface="Montserrat"/>
              <a:sym typeface="Montserrat"/>
            </a:endParaRPr>
          </a:p>
        </p:txBody>
      </p:sp>
      <p:sp>
        <p:nvSpPr>
          <p:cNvPr id="1545" name="Google Shape;1545;p76"/>
          <p:cNvSpPr txBox="1">
            <a:spLocks noGrp="1"/>
          </p:cNvSpPr>
          <p:nvPr>
            <p:ph type="sldNum" idx="12"/>
          </p:nvPr>
        </p:nvSpPr>
        <p:spPr>
          <a:xfrm>
            <a:off x="854332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300"/>
              <a:buFont typeface="Arial"/>
              <a:buNone/>
              <a:defRPr sz="1300" b="1" i="0" u="none" strike="noStrike" cap="none">
                <a:solidFill>
                  <a:srgbClr val="B7B7B7"/>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300"/>
              <a:buFont typeface="Arial"/>
              <a:buNone/>
              <a:defRPr sz="1300" b="1" i="0" u="none" strike="noStrike" cap="none">
                <a:solidFill>
                  <a:srgbClr val="B7B7B7"/>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300"/>
              <a:buFont typeface="Arial"/>
              <a:buNone/>
              <a:defRPr sz="1300" b="1" i="0" u="none" strike="noStrike" cap="none">
                <a:solidFill>
                  <a:srgbClr val="B7B7B7"/>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300"/>
              <a:buFont typeface="Arial"/>
              <a:buNone/>
              <a:defRPr sz="1300" b="1" i="0" u="none" strike="noStrike" cap="none">
                <a:solidFill>
                  <a:srgbClr val="B7B7B7"/>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300"/>
              <a:buFont typeface="Arial"/>
              <a:buNone/>
              <a:defRPr sz="1300" b="1" i="0" u="none" strike="noStrike" cap="none">
                <a:solidFill>
                  <a:srgbClr val="B7B7B7"/>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300"/>
              <a:buFont typeface="Arial"/>
              <a:buNone/>
              <a:defRPr sz="1300" b="1" i="0" u="none" strike="noStrike" cap="none">
                <a:solidFill>
                  <a:srgbClr val="B7B7B7"/>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300"/>
              <a:buFont typeface="Arial"/>
              <a:buNone/>
              <a:defRPr sz="1300" b="1" i="0" u="none" strike="noStrike" cap="none">
                <a:solidFill>
                  <a:srgbClr val="B7B7B7"/>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300"/>
              <a:buFont typeface="Arial"/>
              <a:buNone/>
              <a:defRPr sz="1300" b="1" i="0" u="none" strike="noStrike" cap="none">
                <a:solidFill>
                  <a:srgbClr val="B7B7B7"/>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300"/>
              <a:buFont typeface="Arial"/>
              <a:buNone/>
              <a:defRPr sz="1300" b="1" i="0" u="none" strike="noStrike" cap="none">
                <a:solidFill>
                  <a:srgbClr val="B7B7B7"/>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6456239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1546"/>
        <p:cNvGrpSpPr/>
        <p:nvPr/>
      </p:nvGrpSpPr>
      <p:grpSpPr>
        <a:xfrm>
          <a:off x="0" y="0"/>
          <a:ext cx="0" cy="0"/>
          <a:chOff x="0" y="0"/>
          <a:chExt cx="0" cy="0"/>
        </a:xfrm>
      </p:grpSpPr>
      <p:grpSp>
        <p:nvGrpSpPr>
          <p:cNvPr id="1547" name="Google Shape;1547;p77"/>
          <p:cNvGrpSpPr/>
          <p:nvPr/>
        </p:nvGrpSpPr>
        <p:grpSpPr>
          <a:xfrm>
            <a:off x="6714243" y="3860093"/>
            <a:ext cx="2429755" cy="1286711"/>
            <a:chOff x="6714243" y="3860093"/>
            <a:chExt cx="2429755" cy="1286711"/>
          </a:xfrm>
        </p:grpSpPr>
        <p:sp>
          <p:nvSpPr>
            <p:cNvPr id="1548" name="Google Shape;1548;p77"/>
            <p:cNvSpPr/>
            <p:nvPr/>
          </p:nvSpPr>
          <p:spPr>
            <a:xfrm>
              <a:off x="7929952" y="3860093"/>
              <a:ext cx="606220" cy="643388"/>
            </a:xfrm>
            <a:custGeom>
              <a:avLst/>
              <a:gdLst/>
              <a:ahLst/>
              <a:cxnLst/>
              <a:rect l="l" t="t" r="r" b="b"/>
              <a:pathLst>
                <a:path w="20372" h="20037" extrusionOk="0">
                  <a:moveTo>
                    <a:pt x="0" y="0"/>
                  </a:moveTo>
                  <a:lnTo>
                    <a:pt x="0" y="20036"/>
                  </a:lnTo>
                  <a:lnTo>
                    <a:pt x="20371" y="10046"/>
                  </a:lnTo>
                  <a:lnTo>
                    <a:pt x="0" y="0"/>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9" name="Google Shape;1549;p77"/>
            <p:cNvSpPr/>
            <p:nvPr/>
          </p:nvSpPr>
          <p:spPr>
            <a:xfrm>
              <a:off x="8536142" y="4182670"/>
              <a:ext cx="607856" cy="643356"/>
            </a:xfrm>
            <a:custGeom>
              <a:avLst/>
              <a:gdLst/>
              <a:ahLst/>
              <a:cxnLst/>
              <a:rect l="l" t="t" r="r" b="b"/>
              <a:pathLst>
                <a:path w="20427" h="20036" extrusionOk="0">
                  <a:moveTo>
                    <a:pt x="0" y="0"/>
                  </a:moveTo>
                  <a:lnTo>
                    <a:pt x="0" y="20036"/>
                  </a:lnTo>
                  <a:lnTo>
                    <a:pt x="20427" y="9990"/>
                  </a:lnTo>
                  <a:lnTo>
                    <a:pt x="0"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0" name="Google Shape;1550;p77"/>
            <p:cNvSpPr/>
            <p:nvPr/>
          </p:nvSpPr>
          <p:spPr>
            <a:xfrm>
              <a:off x="7322095" y="4825993"/>
              <a:ext cx="607886" cy="320811"/>
            </a:xfrm>
            <a:custGeom>
              <a:avLst/>
              <a:gdLst/>
              <a:ahLst/>
              <a:cxnLst/>
              <a:rect l="l" t="t" r="r" b="b"/>
              <a:pathLst>
                <a:path w="20428" h="9991" extrusionOk="0">
                  <a:moveTo>
                    <a:pt x="1" y="1"/>
                  </a:moveTo>
                  <a:lnTo>
                    <a:pt x="1" y="9991"/>
                  </a:lnTo>
                  <a:lnTo>
                    <a:pt x="20427" y="9991"/>
                  </a:lnTo>
                  <a:lnTo>
                    <a:pt x="1"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1" name="Google Shape;1551;p77"/>
            <p:cNvSpPr/>
            <p:nvPr/>
          </p:nvSpPr>
          <p:spPr>
            <a:xfrm>
              <a:off x="7929952" y="4503448"/>
              <a:ext cx="606220" cy="643356"/>
            </a:xfrm>
            <a:custGeom>
              <a:avLst/>
              <a:gdLst/>
              <a:ahLst/>
              <a:cxnLst/>
              <a:rect l="l" t="t" r="r" b="b"/>
              <a:pathLst>
                <a:path w="20372" h="20036" extrusionOk="0">
                  <a:moveTo>
                    <a:pt x="0" y="0"/>
                  </a:moveTo>
                  <a:lnTo>
                    <a:pt x="0" y="20036"/>
                  </a:lnTo>
                  <a:lnTo>
                    <a:pt x="20371" y="10046"/>
                  </a:lnTo>
                  <a:lnTo>
                    <a:pt x="0"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2" name="Google Shape;1552;p77"/>
            <p:cNvSpPr/>
            <p:nvPr/>
          </p:nvSpPr>
          <p:spPr>
            <a:xfrm>
              <a:off x="8536142" y="4825993"/>
              <a:ext cx="607856" cy="320811"/>
            </a:xfrm>
            <a:custGeom>
              <a:avLst/>
              <a:gdLst/>
              <a:ahLst/>
              <a:cxnLst/>
              <a:rect l="l" t="t" r="r" b="b"/>
              <a:pathLst>
                <a:path w="20427" h="9991" extrusionOk="0">
                  <a:moveTo>
                    <a:pt x="0" y="1"/>
                  </a:moveTo>
                  <a:lnTo>
                    <a:pt x="0" y="9991"/>
                  </a:lnTo>
                  <a:lnTo>
                    <a:pt x="20427" y="9991"/>
                  </a:lnTo>
                  <a:lnTo>
                    <a:pt x="0"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3" name="Google Shape;1553;p77"/>
            <p:cNvSpPr/>
            <p:nvPr/>
          </p:nvSpPr>
          <p:spPr>
            <a:xfrm>
              <a:off x="7322095" y="3860093"/>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4" name="Google Shape;1554;p77"/>
            <p:cNvSpPr/>
            <p:nvPr/>
          </p:nvSpPr>
          <p:spPr>
            <a:xfrm>
              <a:off x="8536142" y="3860093"/>
              <a:ext cx="607856" cy="643388"/>
            </a:xfrm>
            <a:custGeom>
              <a:avLst/>
              <a:gdLst/>
              <a:ahLst/>
              <a:cxnLst/>
              <a:rect l="l" t="t" r="r" b="b"/>
              <a:pathLst>
                <a:path w="20427" h="20037" extrusionOk="0">
                  <a:moveTo>
                    <a:pt x="20427" y="0"/>
                  </a:moveTo>
                  <a:lnTo>
                    <a:pt x="0"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5" name="Google Shape;1555;p77"/>
            <p:cNvSpPr/>
            <p:nvPr/>
          </p:nvSpPr>
          <p:spPr>
            <a:xfrm>
              <a:off x="7929952" y="4182670"/>
              <a:ext cx="606220" cy="643356"/>
            </a:xfrm>
            <a:custGeom>
              <a:avLst/>
              <a:gdLst/>
              <a:ahLst/>
              <a:cxnLst/>
              <a:rect l="l" t="t" r="r" b="b"/>
              <a:pathLst>
                <a:path w="20372" h="20036" extrusionOk="0">
                  <a:moveTo>
                    <a:pt x="20371" y="0"/>
                  </a:moveTo>
                  <a:lnTo>
                    <a:pt x="0" y="9990"/>
                  </a:lnTo>
                  <a:lnTo>
                    <a:pt x="20371" y="20036"/>
                  </a:lnTo>
                  <a:lnTo>
                    <a:pt x="2037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6" name="Google Shape;1556;p77"/>
            <p:cNvSpPr/>
            <p:nvPr/>
          </p:nvSpPr>
          <p:spPr>
            <a:xfrm>
              <a:off x="7322095" y="4503448"/>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7" name="Google Shape;1557;p77"/>
            <p:cNvSpPr/>
            <p:nvPr/>
          </p:nvSpPr>
          <p:spPr>
            <a:xfrm>
              <a:off x="7929952" y="4825993"/>
              <a:ext cx="606220" cy="320811"/>
            </a:xfrm>
            <a:custGeom>
              <a:avLst/>
              <a:gdLst/>
              <a:ahLst/>
              <a:cxnLst/>
              <a:rect l="l" t="t" r="r" b="b"/>
              <a:pathLst>
                <a:path w="20372" h="9991" extrusionOk="0">
                  <a:moveTo>
                    <a:pt x="20371" y="1"/>
                  </a:moveTo>
                  <a:lnTo>
                    <a:pt x="0" y="9991"/>
                  </a:lnTo>
                  <a:lnTo>
                    <a:pt x="20371" y="9991"/>
                  </a:lnTo>
                  <a:lnTo>
                    <a:pt x="2037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8" name="Google Shape;1558;p77"/>
            <p:cNvSpPr/>
            <p:nvPr/>
          </p:nvSpPr>
          <p:spPr>
            <a:xfrm>
              <a:off x="8536142" y="4503448"/>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9" name="Google Shape;1559;p77"/>
            <p:cNvSpPr/>
            <p:nvPr/>
          </p:nvSpPr>
          <p:spPr>
            <a:xfrm>
              <a:off x="6714243" y="4825993"/>
              <a:ext cx="607856" cy="320811"/>
            </a:xfrm>
            <a:custGeom>
              <a:avLst/>
              <a:gdLst/>
              <a:ahLst/>
              <a:cxnLst/>
              <a:rect l="l" t="t" r="r" b="b"/>
              <a:pathLst>
                <a:path w="20427" h="9991" extrusionOk="0">
                  <a:moveTo>
                    <a:pt x="20427" y="1"/>
                  </a:moveTo>
                  <a:lnTo>
                    <a:pt x="0" y="9991"/>
                  </a:lnTo>
                  <a:lnTo>
                    <a:pt x="20427" y="9991"/>
                  </a:lnTo>
                  <a:lnTo>
                    <a:pt x="20427" y="1"/>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60" name="Google Shape;1560;p77"/>
          <p:cNvGrpSpPr/>
          <p:nvPr/>
        </p:nvGrpSpPr>
        <p:grpSpPr>
          <a:xfrm>
            <a:off x="892" y="-11"/>
            <a:ext cx="3037586" cy="2252645"/>
            <a:chOff x="892" y="-11"/>
            <a:chExt cx="3037586" cy="2252645"/>
          </a:xfrm>
        </p:grpSpPr>
        <p:sp>
          <p:nvSpPr>
            <p:cNvPr id="1561" name="Google Shape;1561;p77"/>
            <p:cNvSpPr/>
            <p:nvPr/>
          </p:nvSpPr>
          <p:spPr>
            <a:xfrm>
              <a:off x="892" y="643313"/>
              <a:ext cx="607856" cy="643388"/>
            </a:xfrm>
            <a:custGeom>
              <a:avLst/>
              <a:gdLst/>
              <a:ahLst/>
              <a:cxnLst/>
              <a:rect l="l" t="t" r="r" b="b"/>
              <a:pathLst>
                <a:path w="20427" h="20037" extrusionOk="0">
                  <a:moveTo>
                    <a:pt x="0" y="1"/>
                  </a:moveTo>
                  <a:lnTo>
                    <a:pt x="0" y="20037"/>
                  </a:lnTo>
                  <a:lnTo>
                    <a:pt x="20427"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2" name="Google Shape;1562;p77"/>
            <p:cNvSpPr/>
            <p:nvPr/>
          </p:nvSpPr>
          <p:spPr>
            <a:xfrm>
              <a:off x="608719" y="322534"/>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3" name="Google Shape;1563;p77"/>
            <p:cNvSpPr/>
            <p:nvPr/>
          </p:nvSpPr>
          <p:spPr>
            <a:xfrm>
              <a:off x="608719" y="965890"/>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4" name="Google Shape;1564;p77"/>
            <p:cNvSpPr/>
            <p:nvPr/>
          </p:nvSpPr>
          <p:spPr>
            <a:xfrm>
              <a:off x="1822766" y="322534"/>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5" name="Google Shape;1565;p77"/>
            <p:cNvSpPr/>
            <p:nvPr/>
          </p:nvSpPr>
          <p:spPr>
            <a:xfrm>
              <a:off x="1214909" y="1286669"/>
              <a:ext cx="607886" cy="643388"/>
            </a:xfrm>
            <a:custGeom>
              <a:avLst/>
              <a:gdLst/>
              <a:ahLst/>
              <a:cxnLst/>
              <a:rect l="l" t="t" r="r" b="b"/>
              <a:pathLst>
                <a:path w="20428" h="20037" extrusionOk="0">
                  <a:moveTo>
                    <a:pt x="1" y="1"/>
                  </a:moveTo>
                  <a:lnTo>
                    <a:pt x="1" y="20037"/>
                  </a:lnTo>
                  <a:lnTo>
                    <a:pt x="20427" y="10047"/>
                  </a:lnTo>
                  <a:lnTo>
                    <a:pt x="1" y="1"/>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6" name="Google Shape;1566;p77"/>
            <p:cNvSpPr/>
            <p:nvPr/>
          </p:nvSpPr>
          <p:spPr>
            <a:xfrm>
              <a:off x="1822766" y="965890"/>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7" name="Google Shape;1567;p77"/>
            <p:cNvSpPr/>
            <p:nvPr/>
          </p:nvSpPr>
          <p:spPr>
            <a:xfrm>
              <a:off x="892" y="-11"/>
              <a:ext cx="607856" cy="643356"/>
            </a:xfrm>
            <a:custGeom>
              <a:avLst/>
              <a:gdLst/>
              <a:ahLst/>
              <a:cxnLst/>
              <a:rect l="l" t="t" r="r" b="b"/>
              <a:pathLst>
                <a:path w="20427" h="20036" extrusionOk="0">
                  <a:moveTo>
                    <a:pt x="0" y="0"/>
                  </a:moveTo>
                  <a:lnTo>
                    <a:pt x="0" y="20036"/>
                  </a:lnTo>
                  <a:lnTo>
                    <a:pt x="20427" y="10046"/>
                  </a:lnTo>
                  <a:lnTo>
                    <a:pt x="0"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8" name="Google Shape;1568;p77"/>
            <p:cNvSpPr/>
            <p:nvPr/>
          </p:nvSpPr>
          <p:spPr>
            <a:xfrm>
              <a:off x="608719" y="-11"/>
              <a:ext cx="606220" cy="322577"/>
            </a:xfrm>
            <a:custGeom>
              <a:avLst/>
              <a:gdLst/>
              <a:ahLst/>
              <a:cxnLst/>
              <a:rect l="l" t="t" r="r" b="b"/>
              <a:pathLst>
                <a:path w="20372" h="10046" extrusionOk="0">
                  <a:moveTo>
                    <a:pt x="1" y="0"/>
                  </a:moveTo>
                  <a:lnTo>
                    <a:pt x="1" y="10046"/>
                  </a:lnTo>
                  <a:lnTo>
                    <a:pt x="20372"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9" name="Google Shape;1569;p77"/>
            <p:cNvSpPr/>
            <p:nvPr/>
          </p:nvSpPr>
          <p:spPr>
            <a:xfrm>
              <a:off x="1214909" y="-11"/>
              <a:ext cx="607886" cy="643356"/>
            </a:xfrm>
            <a:custGeom>
              <a:avLst/>
              <a:gdLst/>
              <a:ahLst/>
              <a:cxnLst/>
              <a:rect l="l" t="t" r="r" b="b"/>
              <a:pathLst>
                <a:path w="20428" h="20036" extrusionOk="0">
                  <a:moveTo>
                    <a:pt x="1" y="0"/>
                  </a:moveTo>
                  <a:lnTo>
                    <a:pt x="1" y="20036"/>
                  </a:lnTo>
                  <a:lnTo>
                    <a:pt x="20427" y="10046"/>
                  </a:lnTo>
                  <a:lnTo>
                    <a:pt x="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0" name="Google Shape;1570;p77"/>
            <p:cNvSpPr/>
            <p:nvPr/>
          </p:nvSpPr>
          <p:spPr>
            <a:xfrm>
              <a:off x="1822766" y="-11"/>
              <a:ext cx="607856" cy="322577"/>
            </a:xfrm>
            <a:custGeom>
              <a:avLst/>
              <a:gdLst/>
              <a:ahLst/>
              <a:cxnLst/>
              <a:rect l="l" t="t" r="r" b="b"/>
              <a:pathLst>
                <a:path w="20427" h="10046" extrusionOk="0">
                  <a:moveTo>
                    <a:pt x="0" y="0"/>
                  </a:moveTo>
                  <a:lnTo>
                    <a:pt x="0" y="10046"/>
                  </a:lnTo>
                  <a:lnTo>
                    <a:pt x="20427" y="0"/>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1" name="Google Shape;1571;p77"/>
            <p:cNvSpPr/>
            <p:nvPr/>
          </p:nvSpPr>
          <p:spPr>
            <a:xfrm>
              <a:off x="2430592" y="-11"/>
              <a:ext cx="607886" cy="643356"/>
            </a:xfrm>
            <a:custGeom>
              <a:avLst/>
              <a:gdLst/>
              <a:ahLst/>
              <a:cxnLst/>
              <a:rect l="l" t="t" r="r" b="b"/>
              <a:pathLst>
                <a:path w="20428" h="20036" extrusionOk="0">
                  <a:moveTo>
                    <a:pt x="1" y="0"/>
                  </a:moveTo>
                  <a:lnTo>
                    <a:pt x="1" y="20036"/>
                  </a:lnTo>
                  <a:lnTo>
                    <a:pt x="20427" y="10046"/>
                  </a:lnTo>
                  <a:lnTo>
                    <a:pt x="1"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2" name="Google Shape;1572;p77"/>
            <p:cNvSpPr/>
            <p:nvPr/>
          </p:nvSpPr>
          <p:spPr>
            <a:xfrm>
              <a:off x="892" y="322534"/>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3" name="Google Shape;1573;p77"/>
            <p:cNvSpPr/>
            <p:nvPr/>
          </p:nvSpPr>
          <p:spPr>
            <a:xfrm>
              <a:off x="608719" y="643313"/>
              <a:ext cx="606220"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4" name="Google Shape;1574;p77"/>
            <p:cNvSpPr/>
            <p:nvPr/>
          </p:nvSpPr>
          <p:spPr>
            <a:xfrm>
              <a:off x="892" y="965890"/>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5" name="Google Shape;1575;p77"/>
            <p:cNvSpPr/>
            <p:nvPr/>
          </p:nvSpPr>
          <p:spPr>
            <a:xfrm>
              <a:off x="608719" y="1286669"/>
              <a:ext cx="606220"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6" name="Google Shape;1576;p77"/>
            <p:cNvSpPr/>
            <p:nvPr/>
          </p:nvSpPr>
          <p:spPr>
            <a:xfrm>
              <a:off x="892" y="1609246"/>
              <a:ext cx="607856" cy="643388"/>
            </a:xfrm>
            <a:custGeom>
              <a:avLst/>
              <a:gdLst/>
              <a:ahLst/>
              <a:cxnLst/>
              <a:rect l="l" t="t" r="r" b="b"/>
              <a:pathLst>
                <a:path w="20427" h="20037" extrusionOk="0">
                  <a:moveTo>
                    <a:pt x="20427" y="1"/>
                  </a:moveTo>
                  <a:lnTo>
                    <a:pt x="0" y="9991"/>
                  </a:lnTo>
                  <a:lnTo>
                    <a:pt x="20427" y="20036"/>
                  </a:lnTo>
                  <a:lnTo>
                    <a:pt x="20427" y="1"/>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7" name="Google Shape;1577;p77"/>
            <p:cNvSpPr/>
            <p:nvPr/>
          </p:nvSpPr>
          <p:spPr>
            <a:xfrm>
              <a:off x="1214909"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8" name="Google Shape;1578;p77"/>
            <p:cNvSpPr/>
            <p:nvPr/>
          </p:nvSpPr>
          <p:spPr>
            <a:xfrm>
              <a:off x="1214909" y="965890"/>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9" name="Google Shape;1579;p77"/>
            <p:cNvSpPr/>
            <p:nvPr/>
          </p:nvSpPr>
          <p:spPr>
            <a:xfrm>
              <a:off x="1214909" y="1609246"/>
              <a:ext cx="607886" cy="643388"/>
            </a:xfrm>
            <a:custGeom>
              <a:avLst/>
              <a:gdLst/>
              <a:ahLst/>
              <a:cxnLst/>
              <a:rect l="l" t="t" r="r" b="b"/>
              <a:pathLst>
                <a:path w="20428" h="20037" extrusionOk="0">
                  <a:moveTo>
                    <a:pt x="20427" y="1"/>
                  </a:moveTo>
                  <a:lnTo>
                    <a:pt x="1" y="9991"/>
                  </a:lnTo>
                  <a:lnTo>
                    <a:pt x="20427" y="20036"/>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0" name="Google Shape;1580;p77"/>
            <p:cNvSpPr/>
            <p:nvPr/>
          </p:nvSpPr>
          <p:spPr>
            <a:xfrm>
              <a:off x="2430592"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1" name="Google Shape;1581;p77"/>
            <p:cNvSpPr/>
            <p:nvPr/>
          </p:nvSpPr>
          <p:spPr>
            <a:xfrm>
              <a:off x="892" y="-11"/>
              <a:ext cx="607856" cy="322577"/>
            </a:xfrm>
            <a:custGeom>
              <a:avLst/>
              <a:gdLst/>
              <a:ahLst/>
              <a:cxnLst/>
              <a:rect l="l" t="t" r="r" b="b"/>
              <a:pathLst>
                <a:path w="20427" h="10046" extrusionOk="0">
                  <a:moveTo>
                    <a:pt x="0" y="0"/>
                  </a:moveTo>
                  <a:lnTo>
                    <a:pt x="20427"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2" name="Google Shape;1582;p77"/>
            <p:cNvSpPr/>
            <p:nvPr/>
          </p:nvSpPr>
          <p:spPr>
            <a:xfrm>
              <a:off x="608719" y="-11"/>
              <a:ext cx="606220" cy="643356"/>
            </a:xfrm>
            <a:custGeom>
              <a:avLst/>
              <a:gdLst/>
              <a:ahLst/>
              <a:cxnLst/>
              <a:rect l="l" t="t" r="r" b="b"/>
              <a:pathLst>
                <a:path w="20372" h="20036" extrusionOk="0">
                  <a:moveTo>
                    <a:pt x="20372" y="0"/>
                  </a:moveTo>
                  <a:lnTo>
                    <a:pt x="1" y="10046"/>
                  </a:lnTo>
                  <a:lnTo>
                    <a:pt x="20372" y="20036"/>
                  </a:lnTo>
                  <a:lnTo>
                    <a:pt x="20372"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3" name="Google Shape;1583;p77"/>
            <p:cNvSpPr/>
            <p:nvPr/>
          </p:nvSpPr>
          <p:spPr>
            <a:xfrm>
              <a:off x="1214909" y="-11"/>
              <a:ext cx="607886" cy="322577"/>
            </a:xfrm>
            <a:custGeom>
              <a:avLst/>
              <a:gdLst/>
              <a:ahLst/>
              <a:cxnLst/>
              <a:rect l="l" t="t" r="r" b="b"/>
              <a:pathLst>
                <a:path w="20428" h="10046" extrusionOk="0">
                  <a:moveTo>
                    <a:pt x="1" y="0"/>
                  </a:moveTo>
                  <a:lnTo>
                    <a:pt x="20427" y="1004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584" name="Google Shape;1584;p77"/>
          <p:cNvSpPr txBox="1">
            <a:spLocks noGrp="1"/>
          </p:cNvSpPr>
          <p:nvPr>
            <p:ph type="title"/>
          </p:nvPr>
        </p:nvSpPr>
        <p:spPr>
          <a:xfrm>
            <a:off x="1320025" y="866525"/>
            <a:ext cx="6455700" cy="6681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a:endParaRPr/>
          </a:p>
        </p:txBody>
      </p:sp>
      <p:sp>
        <p:nvSpPr>
          <p:cNvPr id="1585" name="Google Shape;1585;p77"/>
          <p:cNvSpPr txBox="1">
            <a:spLocks noGrp="1"/>
          </p:cNvSpPr>
          <p:nvPr>
            <p:ph type="body" idx="1"/>
          </p:nvPr>
        </p:nvSpPr>
        <p:spPr>
          <a:xfrm>
            <a:off x="1320025" y="1849075"/>
            <a:ext cx="2080800" cy="2656500"/>
          </a:xfrm>
          <a:prstGeom prst="rect">
            <a:avLst/>
          </a:prstGeom>
          <a:noFill/>
          <a:ln>
            <a:noFill/>
          </a:ln>
        </p:spPr>
        <p:txBody>
          <a:bodyPr spcFirstLastPara="1" wrap="square" lIns="91425" tIns="91425" rIns="91425" bIns="91425" anchor="t" anchorCtr="0">
            <a:noAutofit/>
          </a:bodyPr>
          <a:lstStyle>
            <a:lvl1pPr marL="457200" lvl="0" indent="-330200" algn="l">
              <a:lnSpc>
                <a:spcPct val="100000"/>
              </a:lnSpc>
              <a:spcBef>
                <a:spcPts val="600"/>
              </a:spcBef>
              <a:spcAft>
                <a:spcPts val="0"/>
              </a:spcAft>
              <a:buSzPts val="1600"/>
              <a:buChar char="◂"/>
              <a:defRPr sz="1600"/>
            </a:lvl1pPr>
            <a:lvl2pPr marL="914400" lvl="1" indent="-330200" algn="l">
              <a:lnSpc>
                <a:spcPct val="100000"/>
              </a:lnSpc>
              <a:spcBef>
                <a:spcPts val="0"/>
              </a:spcBef>
              <a:spcAft>
                <a:spcPts val="0"/>
              </a:spcAft>
              <a:buSzPts val="1600"/>
              <a:buChar char="◂"/>
              <a:defRPr sz="1600"/>
            </a:lvl2pPr>
            <a:lvl3pPr marL="1371600" lvl="2" indent="-330200" algn="l">
              <a:lnSpc>
                <a:spcPct val="100000"/>
              </a:lnSpc>
              <a:spcBef>
                <a:spcPts val="0"/>
              </a:spcBef>
              <a:spcAft>
                <a:spcPts val="0"/>
              </a:spcAft>
              <a:buSzPts val="1600"/>
              <a:buChar char="◂"/>
              <a:defRPr sz="1600"/>
            </a:lvl3pPr>
            <a:lvl4pPr marL="1828800" lvl="3" indent="-330200" algn="l">
              <a:lnSpc>
                <a:spcPct val="100000"/>
              </a:lnSpc>
              <a:spcBef>
                <a:spcPts val="0"/>
              </a:spcBef>
              <a:spcAft>
                <a:spcPts val="0"/>
              </a:spcAft>
              <a:buSzPts val="1600"/>
              <a:buChar char="◂"/>
              <a:defRPr sz="1600"/>
            </a:lvl4pPr>
            <a:lvl5pPr marL="2286000" lvl="4" indent="-330200" algn="l">
              <a:lnSpc>
                <a:spcPct val="100000"/>
              </a:lnSpc>
              <a:spcBef>
                <a:spcPts val="0"/>
              </a:spcBef>
              <a:spcAft>
                <a:spcPts val="0"/>
              </a:spcAft>
              <a:buSzPts val="1600"/>
              <a:buChar char="○"/>
              <a:defRPr sz="1600"/>
            </a:lvl5pPr>
            <a:lvl6pPr marL="2743200" lvl="5" indent="-330200" algn="l">
              <a:lnSpc>
                <a:spcPct val="100000"/>
              </a:lnSpc>
              <a:spcBef>
                <a:spcPts val="0"/>
              </a:spcBef>
              <a:spcAft>
                <a:spcPts val="0"/>
              </a:spcAft>
              <a:buSzPts val="1600"/>
              <a:buChar char="■"/>
              <a:defRPr sz="1600"/>
            </a:lvl6pPr>
            <a:lvl7pPr marL="3200400" lvl="6" indent="-330200" algn="l">
              <a:lnSpc>
                <a:spcPct val="100000"/>
              </a:lnSpc>
              <a:spcBef>
                <a:spcPts val="0"/>
              </a:spcBef>
              <a:spcAft>
                <a:spcPts val="0"/>
              </a:spcAft>
              <a:buSzPts val="1600"/>
              <a:buChar char="●"/>
              <a:defRPr sz="1600"/>
            </a:lvl7pPr>
            <a:lvl8pPr marL="3657600" lvl="7" indent="-330200" algn="l">
              <a:lnSpc>
                <a:spcPct val="100000"/>
              </a:lnSpc>
              <a:spcBef>
                <a:spcPts val="0"/>
              </a:spcBef>
              <a:spcAft>
                <a:spcPts val="0"/>
              </a:spcAft>
              <a:buSzPts val="1600"/>
              <a:buChar char="○"/>
              <a:defRPr sz="1600"/>
            </a:lvl8pPr>
            <a:lvl9pPr marL="4114800" lvl="8" indent="-330200" algn="l">
              <a:lnSpc>
                <a:spcPct val="100000"/>
              </a:lnSpc>
              <a:spcBef>
                <a:spcPts val="0"/>
              </a:spcBef>
              <a:spcAft>
                <a:spcPts val="0"/>
              </a:spcAft>
              <a:buSzPts val="1600"/>
              <a:buChar char="■"/>
              <a:defRPr sz="1600"/>
            </a:lvl9pPr>
          </a:lstStyle>
          <a:p>
            <a:endParaRPr/>
          </a:p>
        </p:txBody>
      </p:sp>
      <p:sp>
        <p:nvSpPr>
          <p:cNvPr id="1586" name="Google Shape;1586;p77"/>
          <p:cNvSpPr txBox="1">
            <a:spLocks noGrp="1"/>
          </p:cNvSpPr>
          <p:nvPr>
            <p:ph type="body" idx="2"/>
          </p:nvPr>
        </p:nvSpPr>
        <p:spPr>
          <a:xfrm>
            <a:off x="3507463" y="1849075"/>
            <a:ext cx="2080800" cy="2656500"/>
          </a:xfrm>
          <a:prstGeom prst="rect">
            <a:avLst/>
          </a:prstGeom>
          <a:noFill/>
          <a:ln>
            <a:noFill/>
          </a:ln>
        </p:spPr>
        <p:txBody>
          <a:bodyPr spcFirstLastPara="1" wrap="square" lIns="91425" tIns="91425" rIns="91425" bIns="91425" anchor="t" anchorCtr="0">
            <a:noAutofit/>
          </a:bodyPr>
          <a:lstStyle>
            <a:lvl1pPr marL="457200" lvl="0" indent="-330200" algn="l">
              <a:lnSpc>
                <a:spcPct val="100000"/>
              </a:lnSpc>
              <a:spcBef>
                <a:spcPts val="600"/>
              </a:spcBef>
              <a:spcAft>
                <a:spcPts val="0"/>
              </a:spcAft>
              <a:buSzPts val="1600"/>
              <a:buChar char="◂"/>
              <a:defRPr sz="1600"/>
            </a:lvl1pPr>
            <a:lvl2pPr marL="914400" lvl="1" indent="-330200" algn="l">
              <a:lnSpc>
                <a:spcPct val="100000"/>
              </a:lnSpc>
              <a:spcBef>
                <a:spcPts val="0"/>
              </a:spcBef>
              <a:spcAft>
                <a:spcPts val="0"/>
              </a:spcAft>
              <a:buSzPts val="1600"/>
              <a:buChar char="◂"/>
              <a:defRPr sz="1600"/>
            </a:lvl2pPr>
            <a:lvl3pPr marL="1371600" lvl="2" indent="-330200" algn="l">
              <a:lnSpc>
                <a:spcPct val="100000"/>
              </a:lnSpc>
              <a:spcBef>
                <a:spcPts val="0"/>
              </a:spcBef>
              <a:spcAft>
                <a:spcPts val="0"/>
              </a:spcAft>
              <a:buSzPts val="1600"/>
              <a:buChar char="◂"/>
              <a:defRPr sz="1600"/>
            </a:lvl3pPr>
            <a:lvl4pPr marL="1828800" lvl="3" indent="-330200" algn="l">
              <a:lnSpc>
                <a:spcPct val="100000"/>
              </a:lnSpc>
              <a:spcBef>
                <a:spcPts val="0"/>
              </a:spcBef>
              <a:spcAft>
                <a:spcPts val="0"/>
              </a:spcAft>
              <a:buSzPts val="1600"/>
              <a:buChar char="◂"/>
              <a:defRPr sz="1600"/>
            </a:lvl4pPr>
            <a:lvl5pPr marL="2286000" lvl="4" indent="-330200" algn="l">
              <a:lnSpc>
                <a:spcPct val="100000"/>
              </a:lnSpc>
              <a:spcBef>
                <a:spcPts val="0"/>
              </a:spcBef>
              <a:spcAft>
                <a:spcPts val="0"/>
              </a:spcAft>
              <a:buSzPts val="1600"/>
              <a:buChar char="○"/>
              <a:defRPr sz="1600"/>
            </a:lvl5pPr>
            <a:lvl6pPr marL="2743200" lvl="5" indent="-330200" algn="l">
              <a:lnSpc>
                <a:spcPct val="100000"/>
              </a:lnSpc>
              <a:spcBef>
                <a:spcPts val="0"/>
              </a:spcBef>
              <a:spcAft>
                <a:spcPts val="0"/>
              </a:spcAft>
              <a:buSzPts val="1600"/>
              <a:buChar char="■"/>
              <a:defRPr sz="1600"/>
            </a:lvl6pPr>
            <a:lvl7pPr marL="3200400" lvl="6" indent="-330200" algn="l">
              <a:lnSpc>
                <a:spcPct val="100000"/>
              </a:lnSpc>
              <a:spcBef>
                <a:spcPts val="0"/>
              </a:spcBef>
              <a:spcAft>
                <a:spcPts val="0"/>
              </a:spcAft>
              <a:buSzPts val="1600"/>
              <a:buChar char="●"/>
              <a:defRPr sz="1600"/>
            </a:lvl7pPr>
            <a:lvl8pPr marL="3657600" lvl="7" indent="-330200" algn="l">
              <a:lnSpc>
                <a:spcPct val="100000"/>
              </a:lnSpc>
              <a:spcBef>
                <a:spcPts val="0"/>
              </a:spcBef>
              <a:spcAft>
                <a:spcPts val="0"/>
              </a:spcAft>
              <a:buSzPts val="1600"/>
              <a:buChar char="○"/>
              <a:defRPr sz="1600"/>
            </a:lvl8pPr>
            <a:lvl9pPr marL="4114800" lvl="8" indent="-330200" algn="l">
              <a:lnSpc>
                <a:spcPct val="100000"/>
              </a:lnSpc>
              <a:spcBef>
                <a:spcPts val="0"/>
              </a:spcBef>
              <a:spcAft>
                <a:spcPts val="0"/>
              </a:spcAft>
              <a:buSzPts val="1600"/>
              <a:buChar char="■"/>
              <a:defRPr sz="1600"/>
            </a:lvl9pPr>
          </a:lstStyle>
          <a:p>
            <a:endParaRPr/>
          </a:p>
        </p:txBody>
      </p:sp>
      <p:sp>
        <p:nvSpPr>
          <p:cNvPr id="1587" name="Google Shape;1587;p77"/>
          <p:cNvSpPr txBox="1">
            <a:spLocks noGrp="1"/>
          </p:cNvSpPr>
          <p:nvPr>
            <p:ph type="body" idx="3"/>
          </p:nvPr>
        </p:nvSpPr>
        <p:spPr>
          <a:xfrm>
            <a:off x="5694901" y="1849075"/>
            <a:ext cx="2080800" cy="2656500"/>
          </a:xfrm>
          <a:prstGeom prst="rect">
            <a:avLst/>
          </a:prstGeom>
          <a:noFill/>
          <a:ln>
            <a:noFill/>
          </a:ln>
        </p:spPr>
        <p:txBody>
          <a:bodyPr spcFirstLastPara="1" wrap="square" lIns="91425" tIns="91425" rIns="91425" bIns="91425" anchor="t" anchorCtr="0">
            <a:noAutofit/>
          </a:bodyPr>
          <a:lstStyle>
            <a:lvl1pPr marL="457200" lvl="0" indent="-330200" algn="l">
              <a:lnSpc>
                <a:spcPct val="100000"/>
              </a:lnSpc>
              <a:spcBef>
                <a:spcPts val="600"/>
              </a:spcBef>
              <a:spcAft>
                <a:spcPts val="0"/>
              </a:spcAft>
              <a:buSzPts val="1600"/>
              <a:buChar char="◂"/>
              <a:defRPr sz="1600"/>
            </a:lvl1pPr>
            <a:lvl2pPr marL="914400" lvl="1" indent="-330200" algn="l">
              <a:lnSpc>
                <a:spcPct val="100000"/>
              </a:lnSpc>
              <a:spcBef>
                <a:spcPts val="0"/>
              </a:spcBef>
              <a:spcAft>
                <a:spcPts val="0"/>
              </a:spcAft>
              <a:buSzPts val="1600"/>
              <a:buChar char="◂"/>
              <a:defRPr sz="1600"/>
            </a:lvl2pPr>
            <a:lvl3pPr marL="1371600" lvl="2" indent="-330200" algn="l">
              <a:lnSpc>
                <a:spcPct val="100000"/>
              </a:lnSpc>
              <a:spcBef>
                <a:spcPts val="0"/>
              </a:spcBef>
              <a:spcAft>
                <a:spcPts val="0"/>
              </a:spcAft>
              <a:buSzPts val="1600"/>
              <a:buChar char="◂"/>
              <a:defRPr sz="1600"/>
            </a:lvl3pPr>
            <a:lvl4pPr marL="1828800" lvl="3" indent="-330200" algn="l">
              <a:lnSpc>
                <a:spcPct val="100000"/>
              </a:lnSpc>
              <a:spcBef>
                <a:spcPts val="0"/>
              </a:spcBef>
              <a:spcAft>
                <a:spcPts val="0"/>
              </a:spcAft>
              <a:buSzPts val="1600"/>
              <a:buChar char="◂"/>
              <a:defRPr sz="1600"/>
            </a:lvl4pPr>
            <a:lvl5pPr marL="2286000" lvl="4" indent="-330200" algn="l">
              <a:lnSpc>
                <a:spcPct val="100000"/>
              </a:lnSpc>
              <a:spcBef>
                <a:spcPts val="0"/>
              </a:spcBef>
              <a:spcAft>
                <a:spcPts val="0"/>
              </a:spcAft>
              <a:buSzPts val="1600"/>
              <a:buChar char="○"/>
              <a:defRPr sz="1600"/>
            </a:lvl5pPr>
            <a:lvl6pPr marL="2743200" lvl="5" indent="-330200" algn="l">
              <a:lnSpc>
                <a:spcPct val="100000"/>
              </a:lnSpc>
              <a:spcBef>
                <a:spcPts val="0"/>
              </a:spcBef>
              <a:spcAft>
                <a:spcPts val="0"/>
              </a:spcAft>
              <a:buSzPts val="1600"/>
              <a:buChar char="■"/>
              <a:defRPr sz="1600"/>
            </a:lvl6pPr>
            <a:lvl7pPr marL="3200400" lvl="6" indent="-330200" algn="l">
              <a:lnSpc>
                <a:spcPct val="100000"/>
              </a:lnSpc>
              <a:spcBef>
                <a:spcPts val="0"/>
              </a:spcBef>
              <a:spcAft>
                <a:spcPts val="0"/>
              </a:spcAft>
              <a:buSzPts val="1600"/>
              <a:buChar char="●"/>
              <a:defRPr sz="1600"/>
            </a:lvl7pPr>
            <a:lvl8pPr marL="3657600" lvl="7" indent="-330200" algn="l">
              <a:lnSpc>
                <a:spcPct val="100000"/>
              </a:lnSpc>
              <a:spcBef>
                <a:spcPts val="0"/>
              </a:spcBef>
              <a:spcAft>
                <a:spcPts val="0"/>
              </a:spcAft>
              <a:buSzPts val="1600"/>
              <a:buChar char="○"/>
              <a:defRPr sz="1600"/>
            </a:lvl8pPr>
            <a:lvl9pPr marL="4114800" lvl="8" indent="-330200" algn="l">
              <a:lnSpc>
                <a:spcPct val="100000"/>
              </a:lnSpc>
              <a:spcBef>
                <a:spcPts val="0"/>
              </a:spcBef>
              <a:spcAft>
                <a:spcPts val="0"/>
              </a:spcAft>
              <a:buSzPts val="1600"/>
              <a:buChar char="■"/>
              <a:defRPr sz="1600"/>
            </a:lvl9pPr>
          </a:lstStyle>
          <a:p>
            <a:endParaRPr/>
          </a:p>
        </p:txBody>
      </p:sp>
      <p:sp>
        <p:nvSpPr>
          <p:cNvPr id="1588" name="Google Shape;1588;p77"/>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3006586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Right type 1">
    <p:spTree>
      <p:nvGrpSpPr>
        <p:cNvPr id="1" name=""/>
        <p:cNvGrpSpPr/>
        <p:nvPr/>
      </p:nvGrpSpPr>
      <p:grpSpPr>
        <a:xfrm>
          <a:off x="0" y="0"/>
          <a:ext cx="0" cy="0"/>
          <a:chOff x="0" y="0"/>
          <a:chExt cx="0" cy="0"/>
        </a:xfrm>
      </p:grpSpPr>
      <p:sp>
        <p:nvSpPr>
          <p:cNvPr id="20" name="12 Marcador de texto"/>
          <p:cNvSpPr>
            <a:spLocks noGrp="1"/>
          </p:cNvSpPr>
          <p:nvPr>
            <p:ph type="body" sz="quarter" idx="15" hasCustomPrompt="1"/>
          </p:nvPr>
        </p:nvSpPr>
        <p:spPr>
          <a:xfrm>
            <a:off x="6545885" y="900146"/>
            <a:ext cx="2311981" cy="207425"/>
          </a:xfrm>
          <a:prstGeom prst="rect">
            <a:avLst/>
          </a:prstGeom>
        </p:spPr>
        <p:txBody>
          <a:bodyPr lIns="68064" tIns="34001" rIns="68064" bIns="34001" anchor="t"/>
          <a:lstStyle>
            <a:lvl1pPr marL="0" algn="r" defTabSz="679879" rtl="0" eaLnBrk="1" latinLnBrk="0" hangingPunct="1">
              <a:lnSpc>
                <a:spcPct val="125000"/>
              </a:lnSpc>
              <a:defRPr lang="en-US" sz="600" b="0" i="0" kern="1200" noProof="0" dirty="0" smtClean="0">
                <a:solidFill>
                  <a:srgbClr val="616161"/>
                </a:solidFill>
                <a:latin typeface="PT Sans" panose="020B0503020203020204" pitchFamily="34" charset="0"/>
                <a:ea typeface="Roboto Light" panose="02000000000000000000" pitchFamily="2" charset="0"/>
                <a:cs typeface="PT Sans" panose="020B0503020203020204" pitchFamily="34" charset="0"/>
              </a:defRPr>
            </a:lvl1pPr>
          </a:lstStyle>
          <a:p>
            <a:pPr lvl="0"/>
            <a:r>
              <a:rPr lang="en-US" noProof="0" dirty="0"/>
              <a:t>Some subtitle text about your company</a:t>
            </a:r>
          </a:p>
        </p:txBody>
      </p:sp>
      <p:sp>
        <p:nvSpPr>
          <p:cNvPr id="6" name="5 Marcador de número de diapositiva"/>
          <p:cNvSpPr>
            <a:spLocks noGrp="1"/>
          </p:cNvSpPr>
          <p:nvPr>
            <p:ph type="sldNum" sz="quarter" idx="12"/>
          </p:nvPr>
        </p:nvSpPr>
        <p:spPr>
          <a:xfrm>
            <a:off x="8529415" y="4887589"/>
            <a:ext cx="354307" cy="201836"/>
          </a:xfrm>
          <a:prstGeom prst="rect">
            <a:avLst/>
          </a:prstGeom>
        </p:spPr>
        <p:txBody>
          <a:bodyPr lIns="135944" tIns="68003" rIns="135944" bIns="68003"/>
          <a:lstStyle>
            <a:lvl1pPr algn="ctr">
              <a:defRPr sz="600">
                <a:solidFill>
                  <a:srgbClr val="616161"/>
                </a:solidFill>
                <a:latin typeface="PT Sans" panose="020B0503020203020204" pitchFamily="34" charset="0"/>
                <a:ea typeface="Roboto Light" panose="02000000000000000000" pitchFamily="2" charset="0"/>
                <a:cs typeface="PT Sans" panose="020B0503020203020204" pitchFamily="34" charset="0"/>
              </a:defRPr>
            </a:lvl1pPr>
          </a:lstStyle>
          <a:p>
            <a:pPr defTabSz="509591"/>
            <a:fld id="{597BFFA6-61B1-4984-983B-9D1AEC0ED12D}" type="slidenum">
              <a:rPr lang="es-SV" smtClean="0"/>
              <a:pPr defTabSz="509591"/>
              <a:t>‹#›</a:t>
            </a:fld>
            <a:endParaRPr lang="es-SV" dirty="0"/>
          </a:p>
        </p:txBody>
      </p:sp>
      <p:sp>
        <p:nvSpPr>
          <p:cNvPr id="13" name="12 Marcador de texto"/>
          <p:cNvSpPr>
            <a:spLocks noGrp="1"/>
          </p:cNvSpPr>
          <p:nvPr>
            <p:ph type="body" sz="quarter" idx="13" hasCustomPrompt="1"/>
          </p:nvPr>
        </p:nvSpPr>
        <p:spPr>
          <a:xfrm>
            <a:off x="267951" y="200887"/>
            <a:ext cx="8589912" cy="354985"/>
          </a:xfrm>
          <a:prstGeom prst="rect">
            <a:avLst/>
          </a:prstGeom>
        </p:spPr>
        <p:txBody>
          <a:bodyPr lIns="68064" tIns="34001" rIns="68064" bIns="34001" anchor="ctr"/>
          <a:lstStyle>
            <a:lvl1pPr marL="0" algn="r" defTabSz="679879" rtl="0" eaLnBrk="1" latinLnBrk="0" hangingPunct="1">
              <a:defRPr lang="en-US" sz="1700" b="0" kern="1200" noProof="0" dirty="0" smtClean="0">
                <a:solidFill>
                  <a:srgbClr val="444444"/>
                </a:solidFill>
                <a:latin typeface="Oswald" panose="02000503000000000000" pitchFamily="2" charset="0"/>
                <a:ea typeface="Roboto Light" panose="02000000000000000000" pitchFamily="2" charset="0"/>
                <a:cs typeface="Oswald" panose="02000503000000000000" pitchFamily="2" charset="0"/>
              </a:defRPr>
            </a:lvl1pPr>
          </a:lstStyle>
          <a:p>
            <a:pPr lvl="0"/>
            <a:r>
              <a:rPr lang="en-US" noProof="0" dirty="0"/>
              <a:t>YOUR TITLE GOES HERE</a:t>
            </a:r>
          </a:p>
        </p:txBody>
      </p:sp>
      <p:cxnSp>
        <p:nvCxnSpPr>
          <p:cNvPr id="19" name="18 Conector recto"/>
          <p:cNvCxnSpPr/>
          <p:nvPr userDrawn="1"/>
        </p:nvCxnSpPr>
        <p:spPr>
          <a:xfrm>
            <a:off x="6545885" y="728006"/>
            <a:ext cx="2311981" cy="0"/>
          </a:xfrm>
          <a:prstGeom prst="line">
            <a:avLst/>
          </a:prstGeom>
          <a:ln w="19050">
            <a:solidFill>
              <a:srgbClr val="CBD0D7"/>
            </a:solidFill>
          </a:ln>
        </p:spPr>
        <p:style>
          <a:lnRef idx="1">
            <a:schemeClr val="accent1"/>
          </a:lnRef>
          <a:fillRef idx="0">
            <a:schemeClr val="accent1"/>
          </a:fillRef>
          <a:effectRef idx="0">
            <a:schemeClr val="accent1"/>
          </a:effectRef>
          <a:fontRef idx="minor">
            <a:schemeClr val="tx1"/>
          </a:fontRef>
        </p:style>
      </p:cxnSp>
      <p:sp>
        <p:nvSpPr>
          <p:cNvPr id="21" name="20 Rectángulo"/>
          <p:cNvSpPr/>
          <p:nvPr userDrawn="1"/>
        </p:nvSpPr>
        <p:spPr bwMode="auto">
          <a:xfrm>
            <a:off x="8085150" y="715859"/>
            <a:ext cx="772714" cy="24297"/>
          </a:xfrm>
          <a:prstGeom prst="rect">
            <a:avLst/>
          </a:prstGeom>
          <a:solidFill>
            <a:schemeClr val="accent1"/>
          </a:solidFill>
          <a:ln>
            <a:noFill/>
          </a:ln>
        </p:spPr>
        <p:txBody>
          <a:bodyPr lIns="0" tIns="0" rIns="0" bIns="0" rtlCol="0" anchor="ctr"/>
          <a:lstStyle/>
          <a:p>
            <a:pPr algn="r" defTabSz="679879"/>
            <a:endParaRPr lang="es-SV" sz="1400" dirty="0">
              <a:solidFill>
                <a:srgbClr val="000000"/>
              </a:solidFill>
              <a:cs typeface="Arial"/>
              <a:sym typeface="Arial"/>
            </a:endParaRPr>
          </a:p>
        </p:txBody>
      </p:sp>
      <p:grpSp>
        <p:nvGrpSpPr>
          <p:cNvPr id="4" name="3 Grupo"/>
          <p:cNvGrpSpPr>
            <a:grpSpLocks noChangeAspect="1"/>
          </p:cNvGrpSpPr>
          <p:nvPr userDrawn="1"/>
        </p:nvGrpSpPr>
        <p:grpSpPr>
          <a:xfrm>
            <a:off x="8852497" y="4901391"/>
            <a:ext cx="174223" cy="174233"/>
            <a:chOff x="9447488" y="6048704"/>
            <a:chExt cx="1800000" cy="1800200"/>
          </a:xfrm>
        </p:grpSpPr>
        <p:sp>
          <p:nvSpPr>
            <p:cNvPr id="2" name="1 Elipse"/>
            <p:cNvSpPr>
              <a:spLocks noChangeAspect="1"/>
            </p:cNvSpPr>
            <p:nvPr userDrawn="1"/>
          </p:nvSpPr>
          <p:spPr bwMode="auto">
            <a:xfrm>
              <a:off x="9447488" y="6048704"/>
              <a:ext cx="1800000" cy="1800200"/>
            </a:xfrm>
            <a:prstGeom prst="ellipse">
              <a:avLst/>
            </a:prstGeom>
            <a:noFill/>
            <a:ln>
              <a:solidFill>
                <a:srgbClr val="6C6C6C"/>
              </a:solidFill>
            </a:ln>
          </p:spPr>
          <p:txBody>
            <a:bodyPr lIns="0" tIns="0" rIns="0" bIns="0" rtlCol="0" anchor="ctr"/>
            <a:lstStyle/>
            <a:p>
              <a:pPr algn="ctr" defTabSz="679879"/>
              <a:endParaRPr lang="es-SV" sz="1400">
                <a:solidFill>
                  <a:srgbClr val="000000"/>
                </a:solidFill>
                <a:cs typeface="Arial"/>
                <a:sym typeface="Arial"/>
              </a:endParaRPr>
            </a:p>
          </p:txBody>
        </p:sp>
        <p:sp>
          <p:nvSpPr>
            <p:cNvPr id="3" name="2 Cheurón">
              <a:hlinkClick r:id="" action="ppaction://hlinkshowjump?jump=nextslide"/>
            </p:cNvPr>
            <p:cNvSpPr/>
            <p:nvPr userDrawn="1"/>
          </p:nvSpPr>
          <p:spPr bwMode="auto">
            <a:xfrm>
              <a:off x="10015172" y="6481483"/>
              <a:ext cx="719978" cy="934645"/>
            </a:xfrm>
            <a:prstGeom prst="chevron">
              <a:avLst>
                <a:gd name="adj" fmla="val 84396"/>
              </a:avLst>
            </a:prstGeom>
            <a:solidFill>
              <a:srgbClr val="6C6C6C"/>
            </a:solidFill>
            <a:ln>
              <a:noFill/>
            </a:ln>
          </p:spPr>
          <p:txBody>
            <a:bodyPr lIns="0" tIns="0" rIns="0" bIns="0" rtlCol="0" anchor="ctr"/>
            <a:lstStyle/>
            <a:p>
              <a:pPr algn="ctr" defTabSz="679879"/>
              <a:endParaRPr lang="es-SV" sz="1400">
                <a:solidFill>
                  <a:srgbClr val="000000"/>
                </a:solidFill>
                <a:cs typeface="Arial"/>
                <a:sym typeface="Arial"/>
              </a:endParaRPr>
            </a:p>
          </p:txBody>
        </p:sp>
      </p:grpSp>
      <p:grpSp>
        <p:nvGrpSpPr>
          <p:cNvPr id="22" name="21 Grupo"/>
          <p:cNvGrpSpPr>
            <a:grpSpLocks noChangeAspect="1"/>
          </p:cNvGrpSpPr>
          <p:nvPr userDrawn="1"/>
        </p:nvGrpSpPr>
        <p:grpSpPr>
          <a:xfrm>
            <a:off x="8386416" y="4901391"/>
            <a:ext cx="174223" cy="174233"/>
            <a:chOff x="9447488" y="6048704"/>
            <a:chExt cx="1800000" cy="1800200"/>
          </a:xfrm>
        </p:grpSpPr>
        <p:sp>
          <p:nvSpPr>
            <p:cNvPr id="23" name="22 Elipse"/>
            <p:cNvSpPr>
              <a:spLocks noChangeAspect="1"/>
            </p:cNvSpPr>
            <p:nvPr userDrawn="1"/>
          </p:nvSpPr>
          <p:spPr bwMode="auto">
            <a:xfrm>
              <a:off x="9447488" y="6048704"/>
              <a:ext cx="1800000" cy="1800200"/>
            </a:xfrm>
            <a:prstGeom prst="ellipse">
              <a:avLst/>
            </a:prstGeom>
            <a:noFill/>
            <a:ln>
              <a:solidFill>
                <a:srgbClr val="6C6C6C"/>
              </a:solidFill>
            </a:ln>
          </p:spPr>
          <p:txBody>
            <a:bodyPr lIns="0" tIns="0" rIns="0" bIns="0" rtlCol="0" anchor="ctr"/>
            <a:lstStyle/>
            <a:p>
              <a:pPr algn="ctr" defTabSz="679879"/>
              <a:endParaRPr lang="es-SV" sz="1400">
                <a:solidFill>
                  <a:srgbClr val="000000"/>
                </a:solidFill>
                <a:cs typeface="Arial"/>
                <a:sym typeface="Arial"/>
              </a:endParaRPr>
            </a:p>
          </p:txBody>
        </p:sp>
        <p:sp>
          <p:nvSpPr>
            <p:cNvPr id="24" name="23 Cheurón">
              <a:hlinkClick r:id="" action="ppaction://hlinkshowjump?jump=previousslide"/>
            </p:cNvPr>
            <p:cNvSpPr/>
            <p:nvPr userDrawn="1"/>
          </p:nvSpPr>
          <p:spPr bwMode="auto">
            <a:xfrm flipH="1">
              <a:off x="9959826" y="6481483"/>
              <a:ext cx="719978" cy="934645"/>
            </a:xfrm>
            <a:prstGeom prst="chevron">
              <a:avLst>
                <a:gd name="adj" fmla="val 84396"/>
              </a:avLst>
            </a:prstGeom>
            <a:solidFill>
              <a:srgbClr val="6C6C6C"/>
            </a:solidFill>
            <a:ln>
              <a:noFill/>
            </a:ln>
          </p:spPr>
          <p:txBody>
            <a:bodyPr lIns="0" tIns="0" rIns="0" bIns="0" rtlCol="0" anchor="ctr"/>
            <a:lstStyle/>
            <a:p>
              <a:pPr algn="ctr" defTabSz="679879"/>
              <a:endParaRPr lang="es-SV" sz="1400">
                <a:solidFill>
                  <a:srgbClr val="000000"/>
                </a:solidFill>
                <a:cs typeface="Arial"/>
                <a:sym typeface="Arial"/>
              </a:endParaRPr>
            </a:p>
          </p:txBody>
        </p:sp>
      </p:grpSp>
    </p:spTree>
    <p:extLst>
      <p:ext uri="{BB962C8B-B14F-4D97-AF65-F5344CB8AC3E}">
        <p14:creationId xmlns:p14="http://schemas.microsoft.com/office/powerpoint/2010/main" val="5203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F64646"/>
        </a:solidFill>
        <a:effectLst/>
      </p:bgPr>
    </p:bg>
    <p:spTree>
      <p:nvGrpSpPr>
        <p:cNvPr id="1" name="Shape 9"/>
        <p:cNvGrpSpPr/>
        <p:nvPr/>
      </p:nvGrpSpPr>
      <p:grpSpPr>
        <a:xfrm>
          <a:off x="0" y="0"/>
          <a:ext cx="0" cy="0"/>
          <a:chOff x="0" y="0"/>
          <a:chExt cx="0" cy="0"/>
        </a:xfrm>
      </p:grpSpPr>
      <p:grpSp>
        <p:nvGrpSpPr>
          <p:cNvPr id="10" name="Google Shape;10;p31"/>
          <p:cNvGrpSpPr/>
          <p:nvPr/>
        </p:nvGrpSpPr>
        <p:grpSpPr>
          <a:xfrm>
            <a:off x="-6" y="-11"/>
            <a:ext cx="2429759" cy="1609289"/>
            <a:chOff x="608719" y="-11"/>
            <a:chExt cx="2429759" cy="1609289"/>
          </a:xfrm>
        </p:grpSpPr>
        <p:sp>
          <p:nvSpPr>
            <p:cNvPr id="11" name="Google Shape;11;p31"/>
            <p:cNvSpPr/>
            <p:nvPr/>
          </p:nvSpPr>
          <p:spPr>
            <a:xfrm>
              <a:off x="608719" y="322534"/>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FFFFFF">
                <a:alpha val="5058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2;p31"/>
            <p:cNvSpPr/>
            <p:nvPr/>
          </p:nvSpPr>
          <p:spPr>
            <a:xfrm>
              <a:off x="608719" y="965890"/>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 name="Google Shape;13;p31"/>
            <p:cNvSpPr/>
            <p:nvPr/>
          </p:nvSpPr>
          <p:spPr>
            <a:xfrm>
              <a:off x="1822766" y="322534"/>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A4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14;p31"/>
            <p:cNvSpPr/>
            <p:nvPr/>
          </p:nvSpPr>
          <p:spPr>
            <a:xfrm>
              <a:off x="1822766" y="965890"/>
              <a:ext cx="607856" cy="643388"/>
            </a:xfrm>
            <a:custGeom>
              <a:avLst/>
              <a:gdLst/>
              <a:ahLst/>
              <a:cxnLst/>
              <a:rect l="l" t="t" r="r" b="b"/>
              <a:pathLst>
                <a:path w="20427" h="20037" extrusionOk="0">
                  <a:moveTo>
                    <a:pt x="0" y="1"/>
                  </a:moveTo>
                  <a:lnTo>
                    <a:pt x="0" y="20037"/>
                  </a:lnTo>
                  <a:lnTo>
                    <a:pt x="20427" y="9991"/>
                  </a:lnTo>
                  <a:lnTo>
                    <a:pt x="0" y="1"/>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 name="Google Shape;15;p31"/>
            <p:cNvSpPr/>
            <p:nvPr/>
          </p:nvSpPr>
          <p:spPr>
            <a:xfrm>
              <a:off x="1214909" y="-11"/>
              <a:ext cx="607886" cy="643356"/>
            </a:xfrm>
            <a:custGeom>
              <a:avLst/>
              <a:gdLst/>
              <a:ahLst/>
              <a:cxnLst/>
              <a:rect l="l" t="t" r="r" b="b"/>
              <a:pathLst>
                <a:path w="20428" h="20036" extrusionOk="0">
                  <a:moveTo>
                    <a:pt x="1" y="0"/>
                  </a:moveTo>
                  <a:lnTo>
                    <a:pt x="1" y="20036"/>
                  </a:lnTo>
                  <a:lnTo>
                    <a:pt x="20427" y="10046"/>
                  </a:lnTo>
                  <a:lnTo>
                    <a:pt x="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31"/>
            <p:cNvSpPr/>
            <p:nvPr/>
          </p:nvSpPr>
          <p:spPr>
            <a:xfrm>
              <a:off x="1822766" y="-11"/>
              <a:ext cx="607856" cy="322577"/>
            </a:xfrm>
            <a:custGeom>
              <a:avLst/>
              <a:gdLst/>
              <a:ahLst/>
              <a:cxnLst/>
              <a:rect l="l" t="t" r="r" b="b"/>
              <a:pathLst>
                <a:path w="20427" h="10046" extrusionOk="0">
                  <a:moveTo>
                    <a:pt x="0" y="0"/>
                  </a:moveTo>
                  <a:lnTo>
                    <a:pt x="0" y="10046"/>
                  </a:lnTo>
                  <a:lnTo>
                    <a:pt x="20427" y="0"/>
                  </a:lnTo>
                  <a:close/>
                </a:path>
              </a:pathLst>
            </a:custGeom>
            <a:solidFill>
              <a:srgbClr val="FFA4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17;p31"/>
            <p:cNvSpPr/>
            <p:nvPr/>
          </p:nvSpPr>
          <p:spPr>
            <a:xfrm>
              <a:off x="608719" y="643313"/>
              <a:ext cx="606220"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 name="Google Shape;18;p31"/>
            <p:cNvSpPr/>
            <p:nvPr/>
          </p:nvSpPr>
          <p:spPr>
            <a:xfrm>
              <a:off x="1214909"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alpha val="2196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 name="Google Shape;19;p31"/>
            <p:cNvSpPr/>
            <p:nvPr/>
          </p:nvSpPr>
          <p:spPr>
            <a:xfrm>
              <a:off x="1214909" y="965890"/>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C8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31"/>
            <p:cNvSpPr/>
            <p:nvPr/>
          </p:nvSpPr>
          <p:spPr>
            <a:xfrm>
              <a:off x="2430592"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 name="Google Shape;21;p31"/>
            <p:cNvSpPr/>
            <p:nvPr/>
          </p:nvSpPr>
          <p:spPr>
            <a:xfrm>
              <a:off x="608719" y="-11"/>
              <a:ext cx="606220" cy="643356"/>
            </a:xfrm>
            <a:custGeom>
              <a:avLst/>
              <a:gdLst/>
              <a:ahLst/>
              <a:cxnLst/>
              <a:rect l="l" t="t" r="r" b="b"/>
              <a:pathLst>
                <a:path w="20372" h="20036" extrusionOk="0">
                  <a:moveTo>
                    <a:pt x="20372" y="0"/>
                  </a:moveTo>
                  <a:lnTo>
                    <a:pt x="1" y="10046"/>
                  </a:lnTo>
                  <a:lnTo>
                    <a:pt x="20372" y="20036"/>
                  </a:lnTo>
                  <a:lnTo>
                    <a:pt x="20372"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 name="Google Shape;22;p31"/>
            <p:cNvSpPr/>
            <p:nvPr/>
          </p:nvSpPr>
          <p:spPr>
            <a:xfrm>
              <a:off x="1214909" y="-11"/>
              <a:ext cx="607886" cy="322577"/>
            </a:xfrm>
            <a:custGeom>
              <a:avLst/>
              <a:gdLst/>
              <a:ahLst/>
              <a:cxnLst/>
              <a:rect l="l" t="t" r="r" b="b"/>
              <a:pathLst>
                <a:path w="20428" h="10046" extrusionOk="0">
                  <a:moveTo>
                    <a:pt x="1"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3" name="Google Shape;23;p31"/>
          <p:cNvSpPr txBox="1">
            <a:spLocks noGrp="1"/>
          </p:cNvSpPr>
          <p:nvPr>
            <p:ph type="ctrTitle"/>
          </p:nvPr>
        </p:nvSpPr>
        <p:spPr>
          <a:xfrm>
            <a:off x="685800" y="1991825"/>
            <a:ext cx="5265000" cy="1159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rgbClr val="FFFFFF"/>
              </a:buClr>
              <a:buSzPts val="4000"/>
              <a:buNone/>
              <a:defRPr sz="4000">
                <a:solidFill>
                  <a:srgbClr val="FFFFFF"/>
                </a:solidFill>
              </a:defRPr>
            </a:lvl1pPr>
            <a:lvl2pPr lvl="1" algn="l">
              <a:lnSpc>
                <a:spcPct val="100000"/>
              </a:lnSpc>
              <a:spcBef>
                <a:spcPts val="0"/>
              </a:spcBef>
              <a:spcAft>
                <a:spcPts val="0"/>
              </a:spcAft>
              <a:buClr>
                <a:srgbClr val="FFFFFF"/>
              </a:buClr>
              <a:buSzPts val="4000"/>
              <a:buNone/>
              <a:defRPr sz="4000">
                <a:solidFill>
                  <a:srgbClr val="FFFFFF"/>
                </a:solidFill>
              </a:defRPr>
            </a:lvl2pPr>
            <a:lvl3pPr lvl="2" algn="l">
              <a:lnSpc>
                <a:spcPct val="100000"/>
              </a:lnSpc>
              <a:spcBef>
                <a:spcPts val="0"/>
              </a:spcBef>
              <a:spcAft>
                <a:spcPts val="0"/>
              </a:spcAft>
              <a:buClr>
                <a:srgbClr val="FFFFFF"/>
              </a:buClr>
              <a:buSzPts val="4000"/>
              <a:buNone/>
              <a:defRPr sz="4000">
                <a:solidFill>
                  <a:srgbClr val="FFFFFF"/>
                </a:solidFill>
              </a:defRPr>
            </a:lvl3pPr>
            <a:lvl4pPr lvl="3" algn="l">
              <a:lnSpc>
                <a:spcPct val="100000"/>
              </a:lnSpc>
              <a:spcBef>
                <a:spcPts val="0"/>
              </a:spcBef>
              <a:spcAft>
                <a:spcPts val="0"/>
              </a:spcAft>
              <a:buClr>
                <a:srgbClr val="FFFFFF"/>
              </a:buClr>
              <a:buSzPts val="4000"/>
              <a:buNone/>
              <a:defRPr sz="4000">
                <a:solidFill>
                  <a:srgbClr val="FFFFFF"/>
                </a:solidFill>
              </a:defRPr>
            </a:lvl4pPr>
            <a:lvl5pPr lvl="4" algn="l">
              <a:lnSpc>
                <a:spcPct val="100000"/>
              </a:lnSpc>
              <a:spcBef>
                <a:spcPts val="0"/>
              </a:spcBef>
              <a:spcAft>
                <a:spcPts val="0"/>
              </a:spcAft>
              <a:buClr>
                <a:srgbClr val="FFFFFF"/>
              </a:buClr>
              <a:buSzPts val="4000"/>
              <a:buNone/>
              <a:defRPr sz="4000">
                <a:solidFill>
                  <a:srgbClr val="FFFFFF"/>
                </a:solidFill>
              </a:defRPr>
            </a:lvl5pPr>
            <a:lvl6pPr lvl="5" algn="l">
              <a:lnSpc>
                <a:spcPct val="100000"/>
              </a:lnSpc>
              <a:spcBef>
                <a:spcPts val="0"/>
              </a:spcBef>
              <a:spcAft>
                <a:spcPts val="0"/>
              </a:spcAft>
              <a:buClr>
                <a:srgbClr val="FFFFFF"/>
              </a:buClr>
              <a:buSzPts val="4000"/>
              <a:buNone/>
              <a:defRPr sz="4000">
                <a:solidFill>
                  <a:srgbClr val="FFFFFF"/>
                </a:solidFill>
              </a:defRPr>
            </a:lvl6pPr>
            <a:lvl7pPr lvl="6" algn="l">
              <a:lnSpc>
                <a:spcPct val="100000"/>
              </a:lnSpc>
              <a:spcBef>
                <a:spcPts val="0"/>
              </a:spcBef>
              <a:spcAft>
                <a:spcPts val="0"/>
              </a:spcAft>
              <a:buClr>
                <a:srgbClr val="FFFFFF"/>
              </a:buClr>
              <a:buSzPts val="4000"/>
              <a:buNone/>
              <a:defRPr sz="4000">
                <a:solidFill>
                  <a:srgbClr val="FFFFFF"/>
                </a:solidFill>
              </a:defRPr>
            </a:lvl7pPr>
            <a:lvl8pPr lvl="7" algn="l">
              <a:lnSpc>
                <a:spcPct val="100000"/>
              </a:lnSpc>
              <a:spcBef>
                <a:spcPts val="0"/>
              </a:spcBef>
              <a:spcAft>
                <a:spcPts val="0"/>
              </a:spcAft>
              <a:buClr>
                <a:srgbClr val="FFFFFF"/>
              </a:buClr>
              <a:buSzPts val="4000"/>
              <a:buNone/>
              <a:defRPr sz="4000">
                <a:solidFill>
                  <a:srgbClr val="FFFFFF"/>
                </a:solidFill>
              </a:defRPr>
            </a:lvl8pPr>
            <a:lvl9pPr lvl="8" algn="l">
              <a:lnSpc>
                <a:spcPct val="100000"/>
              </a:lnSpc>
              <a:spcBef>
                <a:spcPts val="0"/>
              </a:spcBef>
              <a:spcAft>
                <a:spcPts val="0"/>
              </a:spcAft>
              <a:buClr>
                <a:srgbClr val="FFFFFF"/>
              </a:buClr>
              <a:buSzPts val="4000"/>
              <a:buNone/>
              <a:defRPr sz="4000">
                <a:solidFill>
                  <a:srgbClr val="FFFFFF"/>
                </a:solidFill>
              </a:defRPr>
            </a:lvl9pPr>
          </a:lstStyle>
          <a:p>
            <a:endParaRPr/>
          </a:p>
        </p:txBody>
      </p:sp>
      <p:grpSp>
        <p:nvGrpSpPr>
          <p:cNvPr id="24" name="Google Shape;24;p31"/>
          <p:cNvGrpSpPr/>
          <p:nvPr/>
        </p:nvGrpSpPr>
        <p:grpSpPr>
          <a:xfrm>
            <a:off x="4894945" y="-11"/>
            <a:ext cx="4252453" cy="5146815"/>
            <a:chOff x="4894945" y="-11"/>
            <a:chExt cx="4252453" cy="5146815"/>
          </a:xfrm>
        </p:grpSpPr>
        <p:sp>
          <p:nvSpPr>
            <p:cNvPr id="25" name="Google Shape;25;p31"/>
            <p:cNvSpPr/>
            <p:nvPr/>
          </p:nvSpPr>
          <p:spPr>
            <a:xfrm>
              <a:off x="6108962" y="4182670"/>
              <a:ext cx="607886" cy="643356"/>
            </a:xfrm>
            <a:custGeom>
              <a:avLst/>
              <a:gdLst/>
              <a:ahLst/>
              <a:cxnLst/>
              <a:rect l="l" t="t" r="r" b="b"/>
              <a:pathLst>
                <a:path w="20428" h="20036" extrusionOk="0">
                  <a:moveTo>
                    <a:pt x="1" y="0"/>
                  </a:moveTo>
                  <a:lnTo>
                    <a:pt x="1" y="20036"/>
                  </a:lnTo>
                  <a:lnTo>
                    <a:pt x="20427" y="9990"/>
                  </a:lnTo>
                  <a:lnTo>
                    <a:pt x="1" y="0"/>
                  </a:lnTo>
                  <a:close/>
                </a:path>
              </a:pathLst>
            </a:custGeom>
            <a:solidFill>
              <a:srgbClr val="FFA4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 name="Google Shape;26;p31"/>
            <p:cNvSpPr/>
            <p:nvPr/>
          </p:nvSpPr>
          <p:spPr>
            <a:xfrm>
              <a:off x="6716818" y="3860093"/>
              <a:ext cx="607856" cy="643388"/>
            </a:xfrm>
            <a:custGeom>
              <a:avLst/>
              <a:gdLst/>
              <a:ahLst/>
              <a:cxnLst/>
              <a:rect l="l" t="t" r="r" b="b"/>
              <a:pathLst>
                <a:path w="20427" h="20037" extrusionOk="0">
                  <a:moveTo>
                    <a:pt x="0" y="0"/>
                  </a:moveTo>
                  <a:lnTo>
                    <a:pt x="0" y="20036"/>
                  </a:lnTo>
                  <a:lnTo>
                    <a:pt x="20427"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 name="Google Shape;27;p31"/>
            <p:cNvSpPr/>
            <p:nvPr/>
          </p:nvSpPr>
          <p:spPr>
            <a:xfrm>
              <a:off x="7324645" y="3539314"/>
              <a:ext cx="607886" cy="643388"/>
            </a:xfrm>
            <a:custGeom>
              <a:avLst/>
              <a:gdLst/>
              <a:ahLst/>
              <a:cxnLst/>
              <a:rect l="l" t="t" r="r" b="b"/>
              <a:pathLst>
                <a:path w="20428" h="20037" extrusionOk="0">
                  <a:moveTo>
                    <a:pt x="1" y="0"/>
                  </a:moveTo>
                  <a:lnTo>
                    <a:pt x="1" y="20036"/>
                  </a:lnTo>
                  <a:lnTo>
                    <a:pt x="20427" y="9990"/>
                  </a:lnTo>
                  <a:lnTo>
                    <a:pt x="1" y="0"/>
                  </a:lnTo>
                  <a:close/>
                </a:path>
              </a:pathLst>
            </a:custGeom>
            <a:solidFill>
              <a:srgbClr val="FFFFFF">
                <a:alpha val="5058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 name="Google Shape;28;p31"/>
            <p:cNvSpPr/>
            <p:nvPr/>
          </p:nvSpPr>
          <p:spPr>
            <a:xfrm>
              <a:off x="7324645" y="4182670"/>
              <a:ext cx="607886" cy="643356"/>
            </a:xfrm>
            <a:custGeom>
              <a:avLst/>
              <a:gdLst/>
              <a:ahLst/>
              <a:cxnLst/>
              <a:rect l="l" t="t" r="r" b="b"/>
              <a:pathLst>
                <a:path w="20428" h="20036" extrusionOk="0">
                  <a:moveTo>
                    <a:pt x="1" y="0"/>
                  </a:moveTo>
                  <a:lnTo>
                    <a:pt x="1" y="20036"/>
                  </a:lnTo>
                  <a:lnTo>
                    <a:pt x="20427" y="9990"/>
                  </a:lnTo>
                  <a:lnTo>
                    <a:pt x="1"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 name="Google Shape;29;p31"/>
            <p:cNvSpPr/>
            <p:nvPr/>
          </p:nvSpPr>
          <p:spPr>
            <a:xfrm>
              <a:off x="7932502" y="643313"/>
              <a:ext cx="606220" cy="643388"/>
            </a:xfrm>
            <a:custGeom>
              <a:avLst/>
              <a:gdLst/>
              <a:ahLst/>
              <a:cxnLst/>
              <a:rect l="l" t="t" r="r" b="b"/>
              <a:pathLst>
                <a:path w="20372" h="20037" extrusionOk="0">
                  <a:moveTo>
                    <a:pt x="0" y="1"/>
                  </a:moveTo>
                  <a:lnTo>
                    <a:pt x="0" y="20037"/>
                  </a:lnTo>
                  <a:lnTo>
                    <a:pt x="20371"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 name="Google Shape;30;p31"/>
            <p:cNvSpPr/>
            <p:nvPr/>
          </p:nvSpPr>
          <p:spPr>
            <a:xfrm>
              <a:off x="8538692" y="322534"/>
              <a:ext cx="607856" cy="643388"/>
            </a:xfrm>
            <a:custGeom>
              <a:avLst/>
              <a:gdLst/>
              <a:ahLst/>
              <a:cxnLst/>
              <a:rect l="l" t="t" r="r" b="b"/>
              <a:pathLst>
                <a:path w="20427" h="20037" extrusionOk="0">
                  <a:moveTo>
                    <a:pt x="0" y="1"/>
                  </a:moveTo>
                  <a:lnTo>
                    <a:pt x="0" y="20037"/>
                  </a:lnTo>
                  <a:lnTo>
                    <a:pt x="20427" y="9991"/>
                  </a:lnTo>
                  <a:lnTo>
                    <a:pt x="0" y="1"/>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 name="Google Shape;31;p31"/>
            <p:cNvSpPr/>
            <p:nvPr/>
          </p:nvSpPr>
          <p:spPr>
            <a:xfrm>
              <a:off x="7932502" y="1286669"/>
              <a:ext cx="606220" cy="643388"/>
            </a:xfrm>
            <a:custGeom>
              <a:avLst/>
              <a:gdLst/>
              <a:ahLst/>
              <a:cxnLst/>
              <a:rect l="l" t="t" r="r" b="b"/>
              <a:pathLst>
                <a:path w="20372" h="20037" extrusionOk="0">
                  <a:moveTo>
                    <a:pt x="0" y="1"/>
                  </a:moveTo>
                  <a:lnTo>
                    <a:pt x="0" y="20037"/>
                  </a:lnTo>
                  <a:lnTo>
                    <a:pt x="20371" y="10047"/>
                  </a:lnTo>
                  <a:lnTo>
                    <a:pt x="0" y="1"/>
                  </a:lnTo>
                  <a:close/>
                </a:path>
              </a:pathLst>
            </a:custGeom>
            <a:solidFill>
              <a:srgbClr val="FFC8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 name="Google Shape;32;p31"/>
            <p:cNvSpPr/>
            <p:nvPr/>
          </p:nvSpPr>
          <p:spPr>
            <a:xfrm>
              <a:off x="7932502" y="3216737"/>
              <a:ext cx="606220" cy="643388"/>
            </a:xfrm>
            <a:custGeom>
              <a:avLst/>
              <a:gdLst/>
              <a:ahLst/>
              <a:cxnLst/>
              <a:rect l="l" t="t" r="r" b="b"/>
              <a:pathLst>
                <a:path w="20372" h="20037" extrusionOk="0">
                  <a:moveTo>
                    <a:pt x="0" y="0"/>
                  </a:moveTo>
                  <a:lnTo>
                    <a:pt x="0" y="20036"/>
                  </a:lnTo>
                  <a:lnTo>
                    <a:pt x="20371"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3;p31"/>
            <p:cNvSpPr/>
            <p:nvPr/>
          </p:nvSpPr>
          <p:spPr>
            <a:xfrm>
              <a:off x="8538692" y="3539314"/>
              <a:ext cx="607856" cy="643388"/>
            </a:xfrm>
            <a:custGeom>
              <a:avLst/>
              <a:gdLst/>
              <a:ahLst/>
              <a:cxnLst/>
              <a:rect l="l" t="t" r="r" b="b"/>
              <a:pathLst>
                <a:path w="20427" h="20037" extrusionOk="0">
                  <a:moveTo>
                    <a:pt x="0" y="0"/>
                  </a:moveTo>
                  <a:lnTo>
                    <a:pt x="0" y="20036"/>
                  </a:lnTo>
                  <a:lnTo>
                    <a:pt x="20427" y="9990"/>
                  </a:lnTo>
                  <a:lnTo>
                    <a:pt x="0"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 name="Google Shape;34;p31"/>
            <p:cNvSpPr/>
            <p:nvPr/>
          </p:nvSpPr>
          <p:spPr>
            <a:xfrm>
              <a:off x="6108962" y="-11"/>
              <a:ext cx="607886" cy="322577"/>
            </a:xfrm>
            <a:custGeom>
              <a:avLst/>
              <a:gdLst/>
              <a:ahLst/>
              <a:cxnLst/>
              <a:rect l="l" t="t" r="r" b="b"/>
              <a:pathLst>
                <a:path w="20428" h="10046" extrusionOk="0">
                  <a:moveTo>
                    <a:pt x="1" y="0"/>
                  </a:moveTo>
                  <a:lnTo>
                    <a:pt x="1" y="10046"/>
                  </a:lnTo>
                  <a:lnTo>
                    <a:pt x="20427"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 name="Google Shape;35;p31"/>
            <p:cNvSpPr/>
            <p:nvPr/>
          </p:nvSpPr>
          <p:spPr>
            <a:xfrm>
              <a:off x="6716818" y="-11"/>
              <a:ext cx="607856" cy="643356"/>
            </a:xfrm>
            <a:custGeom>
              <a:avLst/>
              <a:gdLst/>
              <a:ahLst/>
              <a:cxnLst/>
              <a:rect l="l" t="t" r="r" b="b"/>
              <a:pathLst>
                <a:path w="20427" h="20036" extrusionOk="0">
                  <a:moveTo>
                    <a:pt x="0" y="0"/>
                  </a:moveTo>
                  <a:lnTo>
                    <a:pt x="0" y="20036"/>
                  </a:lnTo>
                  <a:lnTo>
                    <a:pt x="20427" y="10046"/>
                  </a:lnTo>
                  <a:lnTo>
                    <a:pt x="0" y="0"/>
                  </a:lnTo>
                  <a:close/>
                </a:path>
              </a:pathLst>
            </a:custGeom>
            <a:solidFill>
              <a:srgbClr val="FFA4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 name="Google Shape;36;p31"/>
            <p:cNvSpPr/>
            <p:nvPr/>
          </p:nvSpPr>
          <p:spPr>
            <a:xfrm>
              <a:off x="7324645" y="-11"/>
              <a:ext cx="607886" cy="322577"/>
            </a:xfrm>
            <a:custGeom>
              <a:avLst/>
              <a:gdLst/>
              <a:ahLst/>
              <a:cxnLst/>
              <a:rect l="l" t="t" r="r" b="b"/>
              <a:pathLst>
                <a:path w="20428" h="10046" extrusionOk="0">
                  <a:moveTo>
                    <a:pt x="1" y="0"/>
                  </a:moveTo>
                  <a:lnTo>
                    <a:pt x="1"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31"/>
            <p:cNvSpPr/>
            <p:nvPr/>
          </p:nvSpPr>
          <p:spPr>
            <a:xfrm>
              <a:off x="7932502" y="-11"/>
              <a:ext cx="606220" cy="643356"/>
            </a:xfrm>
            <a:custGeom>
              <a:avLst/>
              <a:gdLst/>
              <a:ahLst/>
              <a:cxnLst/>
              <a:rect l="l" t="t" r="r" b="b"/>
              <a:pathLst>
                <a:path w="20372" h="20036" extrusionOk="0">
                  <a:moveTo>
                    <a:pt x="0" y="0"/>
                  </a:moveTo>
                  <a:lnTo>
                    <a:pt x="0" y="20036"/>
                  </a:lnTo>
                  <a:lnTo>
                    <a:pt x="20371" y="10046"/>
                  </a:lnTo>
                  <a:lnTo>
                    <a:pt x="0" y="0"/>
                  </a:lnTo>
                  <a:close/>
                </a:path>
              </a:pathLst>
            </a:custGeom>
            <a:solidFill>
              <a:srgbClr val="FFFFFF">
                <a:alpha val="2196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 name="Google Shape;38;p31"/>
            <p:cNvSpPr/>
            <p:nvPr/>
          </p:nvSpPr>
          <p:spPr>
            <a:xfrm>
              <a:off x="8538692" y="-11"/>
              <a:ext cx="607856" cy="322577"/>
            </a:xfrm>
            <a:custGeom>
              <a:avLst/>
              <a:gdLst/>
              <a:ahLst/>
              <a:cxnLst/>
              <a:rect l="l" t="t" r="r" b="b"/>
              <a:pathLst>
                <a:path w="20427" h="10046" extrusionOk="0">
                  <a:moveTo>
                    <a:pt x="0" y="0"/>
                  </a:moveTo>
                  <a:lnTo>
                    <a:pt x="0" y="10046"/>
                  </a:lnTo>
                  <a:lnTo>
                    <a:pt x="20427" y="0"/>
                  </a:lnTo>
                  <a:close/>
                </a:path>
              </a:pathLst>
            </a:custGeom>
            <a:solidFill>
              <a:srgbClr val="FFFFFF">
                <a:alpha val="5058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31"/>
            <p:cNvSpPr/>
            <p:nvPr/>
          </p:nvSpPr>
          <p:spPr>
            <a:xfrm>
              <a:off x="4894945" y="3860093"/>
              <a:ext cx="607856" cy="643388"/>
            </a:xfrm>
            <a:custGeom>
              <a:avLst/>
              <a:gdLst/>
              <a:ahLst/>
              <a:cxnLst/>
              <a:rect l="l" t="t" r="r" b="b"/>
              <a:pathLst>
                <a:path w="20427" h="20037" extrusionOk="0">
                  <a:moveTo>
                    <a:pt x="20427" y="0"/>
                  </a:moveTo>
                  <a:lnTo>
                    <a:pt x="0" y="10046"/>
                  </a:lnTo>
                  <a:lnTo>
                    <a:pt x="20427" y="20036"/>
                  </a:lnTo>
                  <a:lnTo>
                    <a:pt x="20427" y="0"/>
                  </a:lnTo>
                  <a:close/>
                </a:path>
              </a:pathLst>
            </a:custGeom>
            <a:solidFill>
              <a:srgbClr val="FFC8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 name="Google Shape;40;p31"/>
            <p:cNvSpPr/>
            <p:nvPr/>
          </p:nvSpPr>
          <p:spPr>
            <a:xfrm>
              <a:off x="6108962" y="3860093"/>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 name="Google Shape;41;p31"/>
            <p:cNvSpPr/>
            <p:nvPr/>
          </p:nvSpPr>
          <p:spPr>
            <a:xfrm>
              <a:off x="5502772" y="4182670"/>
              <a:ext cx="606220" cy="643356"/>
            </a:xfrm>
            <a:custGeom>
              <a:avLst/>
              <a:gdLst/>
              <a:ahLst/>
              <a:cxnLst/>
              <a:rect l="l" t="t" r="r" b="b"/>
              <a:pathLst>
                <a:path w="20372" h="20036" extrusionOk="0">
                  <a:moveTo>
                    <a:pt x="20372" y="0"/>
                  </a:moveTo>
                  <a:lnTo>
                    <a:pt x="1" y="9990"/>
                  </a:lnTo>
                  <a:lnTo>
                    <a:pt x="20372" y="20036"/>
                  </a:lnTo>
                  <a:lnTo>
                    <a:pt x="20372"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 name="Google Shape;42;p31"/>
            <p:cNvSpPr/>
            <p:nvPr/>
          </p:nvSpPr>
          <p:spPr>
            <a:xfrm>
              <a:off x="7324645" y="3216737"/>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 name="Google Shape;43;p31"/>
            <p:cNvSpPr/>
            <p:nvPr/>
          </p:nvSpPr>
          <p:spPr>
            <a:xfrm>
              <a:off x="6716818" y="3539314"/>
              <a:ext cx="607856" cy="643388"/>
            </a:xfrm>
            <a:custGeom>
              <a:avLst/>
              <a:gdLst/>
              <a:ahLst/>
              <a:cxnLst/>
              <a:rect l="l" t="t" r="r" b="b"/>
              <a:pathLst>
                <a:path w="20427" h="20037" extrusionOk="0">
                  <a:moveTo>
                    <a:pt x="20427" y="0"/>
                  </a:moveTo>
                  <a:lnTo>
                    <a:pt x="0" y="9990"/>
                  </a:lnTo>
                  <a:lnTo>
                    <a:pt x="20427" y="20036"/>
                  </a:lnTo>
                  <a:lnTo>
                    <a:pt x="20427" y="0"/>
                  </a:lnTo>
                  <a:close/>
                </a:path>
              </a:pathLst>
            </a:custGeom>
            <a:solidFill>
              <a:srgbClr val="FFA4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 name="Google Shape;44;p31"/>
            <p:cNvSpPr/>
            <p:nvPr/>
          </p:nvSpPr>
          <p:spPr>
            <a:xfrm>
              <a:off x="6716818" y="4182670"/>
              <a:ext cx="607856" cy="643356"/>
            </a:xfrm>
            <a:custGeom>
              <a:avLst/>
              <a:gdLst/>
              <a:ahLst/>
              <a:cxnLst/>
              <a:rect l="l" t="t" r="r" b="b"/>
              <a:pathLst>
                <a:path w="20427" h="20036" extrusionOk="0">
                  <a:moveTo>
                    <a:pt x="20427" y="0"/>
                  </a:moveTo>
                  <a:lnTo>
                    <a:pt x="0" y="9990"/>
                  </a:lnTo>
                  <a:lnTo>
                    <a:pt x="20427" y="20036"/>
                  </a:lnTo>
                  <a:lnTo>
                    <a:pt x="20427" y="0"/>
                  </a:lnTo>
                  <a:close/>
                </a:path>
              </a:pathLst>
            </a:custGeom>
            <a:solidFill>
              <a:srgbClr val="FFC8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 name="Google Shape;45;p31"/>
            <p:cNvSpPr/>
            <p:nvPr/>
          </p:nvSpPr>
          <p:spPr>
            <a:xfrm>
              <a:off x="7932502" y="322534"/>
              <a:ext cx="606220" cy="643388"/>
            </a:xfrm>
            <a:custGeom>
              <a:avLst/>
              <a:gdLst/>
              <a:ahLst/>
              <a:cxnLst/>
              <a:rect l="l" t="t" r="r" b="b"/>
              <a:pathLst>
                <a:path w="20372" h="20037" extrusionOk="0">
                  <a:moveTo>
                    <a:pt x="20371" y="1"/>
                  </a:moveTo>
                  <a:lnTo>
                    <a:pt x="0" y="9991"/>
                  </a:lnTo>
                  <a:lnTo>
                    <a:pt x="20371" y="20037"/>
                  </a:lnTo>
                  <a:lnTo>
                    <a:pt x="20371" y="1"/>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 name="Google Shape;46;p31"/>
            <p:cNvSpPr/>
            <p:nvPr/>
          </p:nvSpPr>
          <p:spPr>
            <a:xfrm>
              <a:off x="7932502" y="965890"/>
              <a:ext cx="606220" cy="643388"/>
            </a:xfrm>
            <a:custGeom>
              <a:avLst/>
              <a:gdLst/>
              <a:ahLst/>
              <a:cxnLst/>
              <a:rect l="l" t="t" r="r" b="b"/>
              <a:pathLst>
                <a:path w="20372" h="20037" extrusionOk="0">
                  <a:moveTo>
                    <a:pt x="20371" y="1"/>
                  </a:moveTo>
                  <a:lnTo>
                    <a:pt x="0" y="9991"/>
                  </a:lnTo>
                  <a:lnTo>
                    <a:pt x="20371" y="20037"/>
                  </a:lnTo>
                  <a:lnTo>
                    <a:pt x="20371" y="1"/>
                  </a:lnTo>
                  <a:close/>
                </a:path>
              </a:pathLst>
            </a:custGeom>
            <a:solidFill>
              <a:srgbClr val="FFA4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 name="Google Shape;47;p31"/>
            <p:cNvSpPr/>
            <p:nvPr/>
          </p:nvSpPr>
          <p:spPr>
            <a:xfrm>
              <a:off x="7932502" y="2895958"/>
              <a:ext cx="606220" cy="643388"/>
            </a:xfrm>
            <a:custGeom>
              <a:avLst/>
              <a:gdLst/>
              <a:ahLst/>
              <a:cxnLst/>
              <a:rect l="l" t="t" r="r" b="b"/>
              <a:pathLst>
                <a:path w="20372" h="20037" extrusionOk="0">
                  <a:moveTo>
                    <a:pt x="20371" y="0"/>
                  </a:moveTo>
                  <a:lnTo>
                    <a:pt x="0" y="9990"/>
                  </a:lnTo>
                  <a:lnTo>
                    <a:pt x="20371" y="20036"/>
                  </a:lnTo>
                  <a:lnTo>
                    <a:pt x="20371" y="0"/>
                  </a:lnTo>
                  <a:close/>
                </a:path>
              </a:pathLst>
            </a:custGeom>
            <a:solidFill>
              <a:srgbClr val="FFFFFF">
                <a:alpha val="2196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 name="Google Shape;48;p31"/>
            <p:cNvSpPr/>
            <p:nvPr/>
          </p:nvSpPr>
          <p:spPr>
            <a:xfrm>
              <a:off x="7932492" y="3538418"/>
              <a:ext cx="607856" cy="643388"/>
            </a:xfrm>
            <a:custGeom>
              <a:avLst/>
              <a:gdLst/>
              <a:ahLst/>
              <a:cxnLst/>
              <a:rect l="l" t="t" r="r" b="b"/>
              <a:pathLst>
                <a:path w="20427" h="20037" extrusionOk="0">
                  <a:moveTo>
                    <a:pt x="20427" y="0"/>
                  </a:moveTo>
                  <a:lnTo>
                    <a:pt x="0" y="10046"/>
                  </a:lnTo>
                  <a:lnTo>
                    <a:pt x="20427" y="20036"/>
                  </a:lnTo>
                  <a:lnTo>
                    <a:pt x="20427"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 name="Google Shape;49;p31"/>
            <p:cNvSpPr/>
            <p:nvPr/>
          </p:nvSpPr>
          <p:spPr>
            <a:xfrm>
              <a:off x="6108962" y="-11"/>
              <a:ext cx="607886" cy="643356"/>
            </a:xfrm>
            <a:custGeom>
              <a:avLst/>
              <a:gdLst/>
              <a:ahLst/>
              <a:cxnLst/>
              <a:rect l="l" t="t" r="r" b="b"/>
              <a:pathLst>
                <a:path w="20428" h="20036" extrusionOk="0">
                  <a:moveTo>
                    <a:pt x="20427" y="0"/>
                  </a:moveTo>
                  <a:lnTo>
                    <a:pt x="1" y="10046"/>
                  </a:lnTo>
                  <a:lnTo>
                    <a:pt x="20427" y="20036"/>
                  </a:lnTo>
                  <a:lnTo>
                    <a:pt x="20427"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 name="Google Shape;50;p31"/>
            <p:cNvSpPr/>
            <p:nvPr/>
          </p:nvSpPr>
          <p:spPr>
            <a:xfrm>
              <a:off x="6716818" y="-11"/>
              <a:ext cx="607856" cy="322577"/>
            </a:xfrm>
            <a:custGeom>
              <a:avLst/>
              <a:gdLst/>
              <a:ahLst/>
              <a:cxnLst/>
              <a:rect l="l" t="t" r="r" b="b"/>
              <a:pathLst>
                <a:path w="20427" h="10046" extrusionOk="0">
                  <a:moveTo>
                    <a:pt x="0" y="0"/>
                  </a:moveTo>
                  <a:lnTo>
                    <a:pt x="20427"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 name="Google Shape;51;p31"/>
            <p:cNvSpPr/>
            <p:nvPr/>
          </p:nvSpPr>
          <p:spPr>
            <a:xfrm>
              <a:off x="6716818" y="4825993"/>
              <a:ext cx="607856" cy="320811"/>
            </a:xfrm>
            <a:custGeom>
              <a:avLst/>
              <a:gdLst/>
              <a:ahLst/>
              <a:cxnLst/>
              <a:rect l="l" t="t" r="r" b="b"/>
              <a:pathLst>
                <a:path w="20427" h="9991" extrusionOk="0">
                  <a:moveTo>
                    <a:pt x="20427" y="1"/>
                  </a:moveTo>
                  <a:lnTo>
                    <a:pt x="0" y="9991"/>
                  </a:lnTo>
                  <a:lnTo>
                    <a:pt x="20427" y="9991"/>
                  </a:lnTo>
                  <a:lnTo>
                    <a:pt x="20427" y="1"/>
                  </a:lnTo>
                  <a:close/>
                </a:path>
              </a:pathLst>
            </a:custGeom>
            <a:solidFill>
              <a:srgbClr val="FFFFFF">
                <a:alpha val="2196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 name="Google Shape;52;p31"/>
            <p:cNvSpPr/>
            <p:nvPr/>
          </p:nvSpPr>
          <p:spPr>
            <a:xfrm>
              <a:off x="7324645" y="4503448"/>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 name="Google Shape;53;p31"/>
            <p:cNvSpPr/>
            <p:nvPr/>
          </p:nvSpPr>
          <p:spPr>
            <a:xfrm>
              <a:off x="8538692" y="-11"/>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FFC8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 name="Google Shape;54;p31"/>
            <p:cNvSpPr/>
            <p:nvPr/>
          </p:nvSpPr>
          <p:spPr>
            <a:xfrm>
              <a:off x="8538692" y="4503448"/>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 name="Google Shape;55;p31"/>
            <p:cNvSpPr/>
            <p:nvPr/>
          </p:nvSpPr>
          <p:spPr>
            <a:xfrm>
              <a:off x="7324658" y="322534"/>
              <a:ext cx="607886" cy="643388"/>
            </a:xfrm>
            <a:custGeom>
              <a:avLst/>
              <a:gdLst/>
              <a:ahLst/>
              <a:cxnLst/>
              <a:rect l="l" t="t" r="r" b="b"/>
              <a:pathLst>
                <a:path w="20428" h="20037" extrusionOk="0">
                  <a:moveTo>
                    <a:pt x="1" y="1"/>
                  </a:moveTo>
                  <a:lnTo>
                    <a:pt x="1" y="20037"/>
                  </a:lnTo>
                  <a:lnTo>
                    <a:pt x="20427" y="9991"/>
                  </a:lnTo>
                  <a:lnTo>
                    <a:pt x="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 name="Google Shape;56;p31"/>
            <p:cNvSpPr/>
            <p:nvPr/>
          </p:nvSpPr>
          <p:spPr>
            <a:xfrm>
              <a:off x="7324658" y="965890"/>
              <a:ext cx="607886" cy="643388"/>
            </a:xfrm>
            <a:custGeom>
              <a:avLst/>
              <a:gdLst/>
              <a:ahLst/>
              <a:cxnLst/>
              <a:rect l="l" t="t" r="r" b="b"/>
              <a:pathLst>
                <a:path w="20428" h="20037" extrusionOk="0">
                  <a:moveTo>
                    <a:pt x="1" y="1"/>
                  </a:moveTo>
                  <a:lnTo>
                    <a:pt x="1" y="20037"/>
                  </a:lnTo>
                  <a:lnTo>
                    <a:pt x="20427" y="9991"/>
                  </a:lnTo>
                  <a:lnTo>
                    <a:pt x="1"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 name="Google Shape;57;p31"/>
            <p:cNvSpPr/>
            <p:nvPr/>
          </p:nvSpPr>
          <p:spPr>
            <a:xfrm>
              <a:off x="6716831" y="322534"/>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FFFF">
                <a:alpha val="5058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 name="Google Shape;58;p31"/>
            <p:cNvSpPr/>
            <p:nvPr/>
          </p:nvSpPr>
          <p:spPr>
            <a:xfrm>
              <a:off x="6716831" y="965890"/>
              <a:ext cx="607856" cy="643388"/>
            </a:xfrm>
            <a:custGeom>
              <a:avLst/>
              <a:gdLst/>
              <a:ahLst/>
              <a:cxnLst/>
              <a:rect l="l" t="t" r="r" b="b"/>
              <a:pathLst>
                <a:path w="20427" h="20037" extrusionOk="0">
                  <a:moveTo>
                    <a:pt x="20427" y="1"/>
                  </a:moveTo>
                  <a:lnTo>
                    <a:pt x="0" y="9991"/>
                  </a:lnTo>
                  <a:lnTo>
                    <a:pt x="20427" y="20037"/>
                  </a:lnTo>
                  <a:lnTo>
                    <a:pt x="20427" y="1"/>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 name="Google Shape;59;p31"/>
            <p:cNvSpPr/>
            <p:nvPr/>
          </p:nvSpPr>
          <p:spPr>
            <a:xfrm>
              <a:off x="7324658" y="1286669"/>
              <a:ext cx="607886" cy="643388"/>
            </a:xfrm>
            <a:custGeom>
              <a:avLst/>
              <a:gdLst/>
              <a:ahLst/>
              <a:cxnLst/>
              <a:rect l="l" t="t" r="r" b="b"/>
              <a:pathLst>
                <a:path w="20428" h="20037" extrusionOk="0">
                  <a:moveTo>
                    <a:pt x="20427" y="1"/>
                  </a:moveTo>
                  <a:lnTo>
                    <a:pt x="1" y="10047"/>
                  </a:lnTo>
                  <a:lnTo>
                    <a:pt x="20427" y="20037"/>
                  </a:lnTo>
                  <a:lnTo>
                    <a:pt x="20427" y="1"/>
                  </a:lnTo>
                  <a:close/>
                </a:path>
              </a:pathLst>
            </a:custGeom>
            <a:solidFill>
              <a:srgbClr val="FFFFFF">
                <a:alpha val="5058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 name="Google Shape;60;p31"/>
            <p:cNvSpPr/>
            <p:nvPr/>
          </p:nvSpPr>
          <p:spPr>
            <a:xfrm>
              <a:off x="7324658" y="-11"/>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 name="Google Shape;61;p31"/>
            <p:cNvSpPr/>
            <p:nvPr/>
          </p:nvSpPr>
          <p:spPr>
            <a:xfrm>
              <a:off x="8538692" y="4825993"/>
              <a:ext cx="607856" cy="320811"/>
            </a:xfrm>
            <a:custGeom>
              <a:avLst/>
              <a:gdLst/>
              <a:ahLst/>
              <a:cxnLst/>
              <a:rect l="l" t="t" r="r" b="b"/>
              <a:pathLst>
                <a:path w="20427" h="9991" extrusionOk="0">
                  <a:moveTo>
                    <a:pt x="0" y="1"/>
                  </a:moveTo>
                  <a:lnTo>
                    <a:pt x="0" y="9991"/>
                  </a:lnTo>
                  <a:lnTo>
                    <a:pt x="20427" y="9991"/>
                  </a:lnTo>
                  <a:lnTo>
                    <a:pt x="0" y="1"/>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 name="Google Shape;62;p31"/>
            <p:cNvSpPr/>
            <p:nvPr/>
          </p:nvSpPr>
          <p:spPr>
            <a:xfrm>
              <a:off x="6109812" y="2252602"/>
              <a:ext cx="607886" cy="643388"/>
            </a:xfrm>
            <a:custGeom>
              <a:avLst/>
              <a:gdLst/>
              <a:ahLst/>
              <a:cxnLst/>
              <a:rect l="l" t="t" r="r" b="b"/>
              <a:pathLst>
                <a:path w="20428" h="20037" extrusionOk="0">
                  <a:moveTo>
                    <a:pt x="1" y="0"/>
                  </a:moveTo>
                  <a:lnTo>
                    <a:pt x="1" y="20036"/>
                  </a:lnTo>
                  <a:lnTo>
                    <a:pt x="20427" y="9991"/>
                  </a:lnTo>
                  <a:lnTo>
                    <a:pt x="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 name="Google Shape;63;p31"/>
            <p:cNvSpPr/>
            <p:nvPr/>
          </p:nvSpPr>
          <p:spPr>
            <a:xfrm>
              <a:off x="6109812" y="3539314"/>
              <a:ext cx="607886" cy="643388"/>
            </a:xfrm>
            <a:custGeom>
              <a:avLst/>
              <a:gdLst/>
              <a:ahLst/>
              <a:cxnLst/>
              <a:rect l="l" t="t" r="r" b="b"/>
              <a:pathLst>
                <a:path w="20428" h="20037" extrusionOk="0">
                  <a:moveTo>
                    <a:pt x="1" y="0"/>
                  </a:moveTo>
                  <a:lnTo>
                    <a:pt x="1" y="20036"/>
                  </a:lnTo>
                  <a:lnTo>
                    <a:pt x="20427" y="9990"/>
                  </a:lnTo>
                  <a:lnTo>
                    <a:pt x="1" y="0"/>
                  </a:lnTo>
                  <a:close/>
                </a:path>
              </a:pathLst>
            </a:custGeom>
            <a:solidFill>
              <a:srgbClr val="FFA4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 name="Google Shape;64;p31"/>
            <p:cNvSpPr/>
            <p:nvPr/>
          </p:nvSpPr>
          <p:spPr>
            <a:xfrm>
              <a:off x="6717668" y="1286669"/>
              <a:ext cx="607856" cy="643388"/>
            </a:xfrm>
            <a:custGeom>
              <a:avLst/>
              <a:gdLst/>
              <a:ahLst/>
              <a:cxnLst/>
              <a:rect l="l" t="t" r="r" b="b"/>
              <a:pathLst>
                <a:path w="20427" h="20037" extrusionOk="0">
                  <a:moveTo>
                    <a:pt x="0" y="1"/>
                  </a:moveTo>
                  <a:lnTo>
                    <a:pt x="0" y="20037"/>
                  </a:lnTo>
                  <a:lnTo>
                    <a:pt x="20427"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 name="Google Shape;65;p31"/>
            <p:cNvSpPr/>
            <p:nvPr/>
          </p:nvSpPr>
          <p:spPr>
            <a:xfrm>
              <a:off x="6717668" y="1930025"/>
              <a:ext cx="607856" cy="643388"/>
            </a:xfrm>
            <a:custGeom>
              <a:avLst/>
              <a:gdLst/>
              <a:ahLst/>
              <a:cxnLst/>
              <a:rect l="l" t="t" r="r" b="b"/>
              <a:pathLst>
                <a:path w="20427" h="20037" extrusionOk="0">
                  <a:moveTo>
                    <a:pt x="0" y="1"/>
                  </a:moveTo>
                  <a:lnTo>
                    <a:pt x="0" y="20037"/>
                  </a:lnTo>
                  <a:lnTo>
                    <a:pt x="20427" y="10046"/>
                  </a:lnTo>
                  <a:lnTo>
                    <a:pt x="0"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 name="Google Shape;66;p31"/>
            <p:cNvSpPr/>
            <p:nvPr/>
          </p:nvSpPr>
          <p:spPr>
            <a:xfrm>
              <a:off x="6717668" y="2573381"/>
              <a:ext cx="607856" cy="643388"/>
            </a:xfrm>
            <a:custGeom>
              <a:avLst/>
              <a:gdLst/>
              <a:ahLst/>
              <a:cxnLst/>
              <a:rect l="l" t="t" r="r" b="b"/>
              <a:pathLst>
                <a:path w="20427" h="20037" extrusionOk="0">
                  <a:moveTo>
                    <a:pt x="0" y="1"/>
                  </a:moveTo>
                  <a:lnTo>
                    <a:pt x="0" y="20036"/>
                  </a:lnTo>
                  <a:lnTo>
                    <a:pt x="20427" y="10046"/>
                  </a:lnTo>
                  <a:lnTo>
                    <a:pt x="0" y="1"/>
                  </a:lnTo>
                  <a:close/>
                </a:path>
              </a:pathLst>
            </a:custGeom>
            <a:solidFill>
              <a:srgbClr val="FFA4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p31"/>
            <p:cNvSpPr/>
            <p:nvPr/>
          </p:nvSpPr>
          <p:spPr>
            <a:xfrm>
              <a:off x="7325495" y="2252602"/>
              <a:ext cx="607886" cy="643388"/>
            </a:xfrm>
            <a:custGeom>
              <a:avLst/>
              <a:gdLst/>
              <a:ahLst/>
              <a:cxnLst/>
              <a:rect l="l" t="t" r="r" b="b"/>
              <a:pathLst>
                <a:path w="20428" h="20037" extrusionOk="0">
                  <a:moveTo>
                    <a:pt x="1" y="0"/>
                  </a:moveTo>
                  <a:lnTo>
                    <a:pt x="1" y="20036"/>
                  </a:lnTo>
                  <a:lnTo>
                    <a:pt x="20427" y="9991"/>
                  </a:lnTo>
                  <a:lnTo>
                    <a:pt x="1"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 name="Google Shape;68;p31"/>
            <p:cNvSpPr/>
            <p:nvPr/>
          </p:nvSpPr>
          <p:spPr>
            <a:xfrm>
              <a:off x="6717668" y="3216737"/>
              <a:ext cx="607856" cy="643388"/>
            </a:xfrm>
            <a:custGeom>
              <a:avLst/>
              <a:gdLst/>
              <a:ahLst/>
              <a:cxnLst/>
              <a:rect l="l" t="t" r="r" b="b"/>
              <a:pathLst>
                <a:path w="20427" h="20037" extrusionOk="0">
                  <a:moveTo>
                    <a:pt x="0" y="0"/>
                  </a:moveTo>
                  <a:lnTo>
                    <a:pt x="0" y="20036"/>
                  </a:lnTo>
                  <a:lnTo>
                    <a:pt x="20427"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 name="Google Shape;69;p31"/>
            <p:cNvSpPr/>
            <p:nvPr/>
          </p:nvSpPr>
          <p:spPr>
            <a:xfrm>
              <a:off x="7325495" y="2895958"/>
              <a:ext cx="607886" cy="643388"/>
            </a:xfrm>
            <a:custGeom>
              <a:avLst/>
              <a:gdLst/>
              <a:ahLst/>
              <a:cxnLst/>
              <a:rect l="l" t="t" r="r" b="b"/>
              <a:pathLst>
                <a:path w="20428" h="20037" extrusionOk="0">
                  <a:moveTo>
                    <a:pt x="1" y="0"/>
                  </a:moveTo>
                  <a:lnTo>
                    <a:pt x="1" y="20036"/>
                  </a:lnTo>
                  <a:lnTo>
                    <a:pt x="20427" y="9990"/>
                  </a:lnTo>
                  <a:lnTo>
                    <a:pt x="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 name="Google Shape;70;p31"/>
            <p:cNvSpPr/>
            <p:nvPr/>
          </p:nvSpPr>
          <p:spPr>
            <a:xfrm>
              <a:off x="7933352" y="1930025"/>
              <a:ext cx="606220" cy="643388"/>
            </a:xfrm>
            <a:custGeom>
              <a:avLst/>
              <a:gdLst/>
              <a:ahLst/>
              <a:cxnLst/>
              <a:rect l="l" t="t" r="r" b="b"/>
              <a:pathLst>
                <a:path w="20372" h="20037" extrusionOk="0">
                  <a:moveTo>
                    <a:pt x="0" y="1"/>
                  </a:moveTo>
                  <a:lnTo>
                    <a:pt x="0" y="20037"/>
                  </a:lnTo>
                  <a:lnTo>
                    <a:pt x="20371" y="10046"/>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 name="Google Shape;71;p31"/>
            <p:cNvSpPr/>
            <p:nvPr/>
          </p:nvSpPr>
          <p:spPr>
            <a:xfrm>
              <a:off x="7933352" y="2573381"/>
              <a:ext cx="606220" cy="643388"/>
            </a:xfrm>
            <a:custGeom>
              <a:avLst/>
              <a:gdLst/>
              <a:ahLst/>
              <a:cxnLst/>
              <a:rect l="l" t="t" r="r" b="b"/>
              <a:pathLst>
                <a:path w="20372" h="20037" extrusionOk="0">
                  <a:moveTo>
                    <a:pt x="0" y="1"/>
                  </a:moveTo>
                  <a:lnTo>
                    <a:pt x="0" y="20036"/>
                  </a:lnTo>
                  <a:lnTo>
                    <a:pt x="20371" y="10046"/>
                  </a:lnTo>
                  <a:lnTo>
                    <a:pt x="0" y="1"/>
                  </a:lnTo>
                  <a:close/>
                </a:path>
              </a:pathLst>
            </a:custGeom>
            <a:solidFill>
              <a:srgbClr val="FFFFFF">
                <a:alpha val="5058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 name="Google Shape;72;p31"/>
            <p:cNvSpPr/>
            <p:nvPr/>
          </p:nvSpPr>
          <p:spPr>
            <a:xfrm>
              <a:off x="8539542" y="1608802"/>
              <a:ext cx="607856" cy="643388"/>
            </a:xfrm>
            <a:custGeom>
              <a:avLst/>
              <a:gdLst/>
              <a:ahLst/>
              <a:cxnLst/>
              <a:rect l="l" t="t" r="r" b="b"/>
              <a:pathLst>
                <a:path w="20427" h="20037" extrusionOk="0">
                  <a:moveTo>
                    <a:pt x="0" y="0"/>
                  </a:moveTo>
                  <a:lnTo>
                    <a:pt x="0" y="20036"/>
                  </a:lnTo>
                  <a:lnTo>
                    <a:pt x="20427" y="9991"/>
                  </a:lnTo>
                  <a:lnTo>
                    <a:pt x="0" y="0"/>
                  </a:lnTo>
                  <a:close/>
                </a:path>
              </a:pathLst>
            </a:custGeom>
            <a:solidFill>
              <a:srgbClr val="FFFFFF">
                <a:alpha val="2196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 name="Google Shape;73;p31"/>
            <p:cNvSpPr/>
            <p:nvPr/>
          </p:nvSpPr>
          <p:spPr>
            <a:xfrm>
              <a:off x="6109812" y="1286669"/>
              <a:ext cx="607886" cy="643388"/>
            </a:xfrm>
            <a:custGeom>
              <a:avLst/>
              <a:gdLst/>
              <a:ahLst/>
              <a:cxnLst/>
              <a:rect l="l" t="t" r="r" b="b"/>
              <a:pathLst>
                <a:path w="20428" h="20037" extrusionOk="0">
                  <a:moveTo>
                    <a:pt x="20427" y="1"/>
                  </a:moveTo>
                  <a:lnTo>
                    <a:pt x="1" y="10047"/>
                  </a:lnTo>
                  <a:lnTo>
                    <a:pt x="20427" y="20037"/>
                  </a:lnTo>
                  <a:lnTo>
                    <a:pt x="20427" y="1"/>
                  </a:lnTo>
                  <a:close/>
                </a:path>
              </a:pathLst>
            </a:custGeom>
            <a:solidFill>
              <a:srgbClr val="FFA4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 name="Google Shape;74;p31"/>
            <p:cNvSpPr/>
            <p:nvPr/>
          </p:nvSpPr>
          <p:spPr>
            <a:xfrm>
              <a:off x="6109812" y="3216737"/>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FFC8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 name="Google Shape;75;p31"/>
            <p:cNvSpPr/>
            <p:nvPr/>
          </p:nvSpPr>
          <p:spPr>
            <a:xfrm>
              <a:off x="6717668" y="1609246"/>
              <a:ext cx="607856" cy="643388"/>
            </a:xfrm>
            <a:custGeom>
              <a:avLst/>
              <a:gdLst/>
              <a:ahLst/>
              <a:cxnLst/>
              <a:rect l="l" t="t" r="r" b="b"/>
              <a:pathLst>
                <a:path w="20427" h="20037" extrusionOk="0">
                  <a:moveTo>
                    <a:pt x="20427" y="1"/>
                  </a:moveTo>
                  <a:lnTo>
                    <a:pt x="0" y="9991"/>
                  </a:lnTo>
                  <a:lnTo>
                    <a:pt x="20427" y="20036"/>
                  </a:lnTo>
                  <a:lnTo>
                    <a:pt x="20427"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 name="Google Shape;76;p31"/>
            <p:cNvSpPr/>
            <p:nvPr/>
          </p:nvSpPr>
          <p:spPr>
            <a:xfrm>
              <a:off x="7325495" y="1930025"/>
              <a:ext cx="607886" cy="643388"/>
            </a:xfrm>
            <a:custGeom>
              <a:avLst/>
              <a:gdLst/>
              <a:ahLst/>
              <a:cxnLst/>
              <a:rect l="l" t="t" r="r" b="b"/>
              <a:pathLst>
                <a:path w="20428" h="20037" extrusionOk="0">
                  <a:moveTo>
                    <a:pt x="20427" y="1"/>
                  </a:moveTo>
                  <a:lnTo>
                    <a:pt x="1" y="10046"/>
                  </a:lnTo>
                  <a:lnTo>
                    <a:pt x="20427" y="20037"/>
                  </a:lnTo>
                  <a:lnTo>
                    <a:pt x="20427" y="1"/>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 name="Google Shape;77;p31"/>
            <p:cNvSpPr/>
            <p:nvPr/>
          </p:nvSpPr>
          <p:spPr>
            <a:xfrm>
              <a:off x="6717668" y="2252602"/>
              <a:ext cx="607856" cy="643388"/>
            </a:xfrm>
            <a:custGeom>
              <a:avLst/>
              <a:gdLst/>
              <a:ahLst/>
              <a:cxnLst/>
              <a:rect l="l" t="t" r="r" b="b"/>
              <a:pathLst>
                <a:path w="20427" h="20037" extrusionOk="0">
                  <a:moveTo>
                    <a:pt x="20427" y="0"/>
                  </a:moveTo>
                  <a:lnTo>
                    <a:pt x="0" y="9991"/>
                  </a:lnTo>
                  <a:lnTo>
                    <a:pt x="20427" y="20036"/>
                  </a:lnTo>
                  <a:lnTo>
                    <a:pt x="20427" y="0"/>
                  </a:lnTo>
                  <a:close/>
                </a:path>
              </a:pathLst>
            </a:custGeom>
            <a:solidFill>
              <a:srgbClr val="FFFFFF">
                <a:alpha val="5058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 name="Google Shape;78;p31"/>
            <p:cNvSpPr/>
            <p:nvPr/>
          </p:nvSpPr>
          <p:spPr>
            <a:xfrm>
              <a:off x="7325495" y="2573381"/>
              <a:ext cx="607886" cy="643388"/>
            </a:xfrm>
            <a:custGeom>
              <a:avLst/>
              <a:gdLst/>
              <a:ahLst/>
              <a:cxnLst/>
              <a:rect l="l" t="t" r="r" b="b"/>
              <a:pathLst>
                <a:path w="20428" h="20037" extrusionOk="0">
                  <a:moveTo>
                    <a:pt x="20427" y="1"/>
                  </a:moveTo>
                  <a:lnTo>
                    <a:pt x="1" y="10046"/>
                  </a:lnTo>
                  <a:lnTo>
                    <a:pt x="20427" y="20036"/>
                  </a:lnTo>
                  <a:lnTo>
                    <a:pt x="20427" y="1"/>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9" name="Google Shape;79;p31"/>
          <p:cNvGrpSpPr/>
          <p:nvPr/>
        </p:nvGrpSpPr>
        <p:grpSpPr>
          <a:xfrm flipH="1">
            <a:off x="-8" y="3860093"/>
            <a:ext cx="2429755" cy="1286711"/>
            <a:chOff x="6714243" y="3860093"/>
            <a:chExt cx="2429755" cy="1286711"/>
          </a:xfrm>
        </p:grpSpPr>
        <p:sp>
          <p:nvSpPr>
            <p:cNvPr id="80" name="Google Shape;80;p31"/>
            <p:cNvSpPr/>
            <p:nvPr/>
          </p:nvSpPr>
          <p:spPr>
            <a:xfrm>
              <a:off x="7929952" y="3860093"/>
              <a:ext cx="606220" cy="643388"/>
            </a:xfrm>
            <a:custGeom>
              <a:avLst/>
              <a:gdLst/>
              <a:ahLst/>
              <a:cxnLst/>
              <a:rect l="l" t="t" r="r" b="b"/>
              <a:pathLst>
                <a:path w="20372" h="20037" extrusionOk="0">
                  <a:moveTo>
                    <a:pt x="0" y="0"/>
                  </a:moveTo>
                  <a:lnTo>
                    <a:pt x="0" y="20036"/>
                  </a:lnTo>
                  <a:lnTo>
                    <a:pt x="20371" y="10046"/>
                  </a:lnTo>
                  <a:lnTo>
                    <a:pt x="0" y="0"/>
                  </a:lnTo>
                  <a:close/>
                </a:path>
              </a:pathLst>
            </a:custGeom>
            <a:solidFill>
              <a:srgbClr val="FFA4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 name="Google Shape;81;p31"/>
            <p:cNvSpPr/>
            <p:nvPr/>
          </p:nvSpPr>
          <p:spPr>
            <a:xfrm>
              <a:off x="8536142" y="4182670"/>
              <a:ext cx="607856" cy="643356"/>
            </a:xfrm>
            <a:custGeom>
              <a:avLst/>
              <a:gdLst/>
              <a:ahLst/>
              <a:cxnLst/>
              <a:rect l="l" t="t" r="r" b="b"/>
              <a:pathLst>
                <a:path w="20427" h="20036" extrusionOk="0">
                  <a:moveTo>
                    <a:pt x="0" y="0"/>
                  </a:moveTo>
                  <a:lnTo>
                    <a:pt x="0" y="20036"/>
                  </a:lnTo>
                  <a:lnTo>
                    <a:pt x="20427" y="9990"/>
                  </a:lnTo>
                  <a:lnTo>
                    <a:pt x="0"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 name="Google Shape;82;p31"/>
            <p:cNvSpPr/>
            <p:nvPr/>
          </p:nvSpPr>
          <p:spPr>
            <a:xfrm>
              <a:off x="7322095" y="4825993"/>
              <a:ext cx="607886" cy="320811"/>
            </a:xfrm>
            <a:custGeom>
              <a:avLst/>
              <a:gdLst/>
              <a:ahLst/>
              <a:cxnLst/>
              <a:rect l="l" t="t" r="r" b="b"/>
              <a:pathLst>
                <a:path w="20428" h="9991" extrusionOk="0">
                  <a:moveTo>
                    <a:pt x="1" y="1"/>
                  </a:moveTo>
                  <a:lnTo>
                    <a:pt x="1" y="9991"/>
                  </a:lnTo>
                  <a:lnTo>
                    <a:pt x="20427" y="9991"/>
                  </a:lnTo>
                  <a:lnTo>
                    <a:pt x="1"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 name="Google Shape;83;p31"/>
            <p:cNvSpPr/>
            <p:nvPr/>
          </p:nvSpPr>
          <p:spPr>
            <a:xfrm>
              <a:off x="7929952" y="4503448"/>
              <a:ext cx="606220" cy="643356"/>
            </a:xfrm>
            <a:custGeom>
              <a:avLst/>
              <a:gdLst/>
              <a:ahLst/>
              <a:cxnLst/>
              <a:rect l="l" t="t" r="r" b="b"/>
              <a:pathLst>
                <a:path w="20372" h="20036" extrusionOk="0">
                  <a:moveTo>
                    <a:pt x="0" y="0"/>
                  </a:moveTo>
                  <a:lnTo>
                    <a:pt x="0" y="20036"/>
                  </a:lnTo>
                  <a:lnTo>
                    <a:pt x="20371" y="10046"/>
                  </a:lnTo>
                  <a:lnTo>
                    <a:pt x="0" y="0"/>
                  </a:lnTo>
                  <a:close/>
                </a:path>
              </a:pathLst>
            </a:custGeom>
            <a:solidFill>
              <a:srgbClr val="FFFFFF">
                <a:alpha val="5058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 name="Google Shape;84;p31"/>
            <p:cNvSpPr/>
            <p:nvPr/>
          </p:nvSpPr>
          <p:spPr>
            <a:xfrm>
              <a:off x="8536142" y="4825993"/>
              <a:ext cx="607856" cy="320811"/>
            </a:xfrm>
            <a:custGeom>
              <a:avLst/>
              <a:gdLst/>
              <a:ahLst/>
              <a:cxnLst/>
              <a:rect l="l" t="t" r="r" b="b"/>
              <a:pathLst>
                <a:path w="20427" h="9991" extrusionOk="0">
                  <a:moveTo>
                    <a:pt x="0" y="1"/>
                  </a:moveTo>
                  <a:lnTo>
                    <a:pt x="0" y="9991"/>
                  </a:lnTo>
                  <a:lnTo>
                    <a:pt x="20427" y="9991"/>
                  </a:lnTo>
                  <a:lnTo>
                    <a:pt x="0" y="1"/>
                  </a:lnTo>
                  <a:close/>
                </a:path>
              </a:pathLst>
            </a:custGeom>
            <a:solidFill>
              <a:srgbClr val="FFFFFF">
                <a:alpha val="5058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 name="Google Shape;85;p31"/>
            <p:cNvSpPr/>
            <p:nvPr/>
          </p:nvSpPr>
          <p:spPr>
            <a:xfrm>
              <a:off x="7322095" y="3860093"/>
              <a:ext cx="607886" cy="643388"/>
            </a:xfrm>
            <a:custGeom>
              <a:avLst/>
              <a:gdLst/>
              <a:ahLst/>
              <a:cxnLst/>
              <a:rect l="l" t="t" r="r" b="b"/>
              <a:pathLst>
                <a:path w="20428" h="20037" extrusionOk="0">
                  <a:moveTo>
                    <a:pt x="20427" y="0"/>
                  </a:moveTo>
                  <a:lnTo>
                    <a:pt x="1" y="10046"/>
                  </a:lnTo>
                  <a:lnTo>
                    <a:pt x="20427" y="20036"/>
                  </a:lnTo>
                  <a:lnTo>
                    <a:pt x="20427"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 name="Google Shape;86;p31"/>
            <p:cNvSpPr/>
            <p:nvPr/>
          </p:nvSpPr>
          <p:spPr>
            <a:xfrm>
              <a:off x="8536142" y="3860093"/>
              <a:ext cx="607856" cy="643388"/>
            </a:xfrm>
            <a:custGeom>
              <a:avLst/>
              <a:gdLst/>
              <a:ahLst/>
              <a:cxnLst/>
              <a:rect l="l" t="t" r="r" b="b"/>
              <a:pathLst>
                <a:path w="20427" h="20037" extrusionOk="0">
                  <a:moveTo>
                    <a:pt x="20427" y="0"/>
                  </a:moveTo>
                  <a:lnTo>
                    <a:pt x="0" y="10046"/>
                  </a:lnTo>
                  <a:lnTo>
                    <a:pt x="20427" y="20036"/>
                  </a:lnTo>
                  <a:lnTo>
                    <a:pt x="20427"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 name="Google Shape;87;p31"/>
            <p:cNvSpPr/>
            <p:nvPr/>
          </p:nvSpPr>
          <p:spPr>
            <a:xfrm>
              <a:off x="7929952" y="4182670"/>
              <a:ext cx="606220" cy="643356"/>
            </a:xfrm>
            <a:custGeom>
              <a:avLst/>
              <a:gdLst/>
              <a:ahLst/>
              <a:cxnLst/>
              <a:rect l="l" t="t" r="r" b="b"/>
              <a:pathLst>
                <a:path w="20372" h="20036" extrusionOk="0">
                  <a:moveTo>
                    <a:pt x="20371" y="0"/>
                  </a:moveTo>
                  <a:lnTo>
                    <a:pt x="0" y="9990"/>
                  </a:lnTo>
                  <a:lnTo>
                    <a:pt x="20371" y="20036"/>
                  </a:lnTo>
                  <a:lnTo>
                    <a:pt x="2037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 name="Google Shape;88;p31"/>
            <p:cNvSpPr/>
            <p:nvPr/>
          </p:nvSpPr>
          <p:spPr>
            <a:xfrm>
              <a:off x="7322095" y="4503448"/>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C800">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 name="Google Shape;89;p31"/>
            <p:cNvSpPr/>
            <p:nvPr/>
          </p:nvSpPr>
          <p:spPr>
            <a:xfrm>
              <a:off x="7929952" y="4825993"/>
              <a:ext cx="606220" cy="320811"/>
            </a:xfrm>
            <a:custGeom>
              <a:avLst/>
              <a:gdLst/>
              <a:ahLst/>
              <a:cxnLst/>
              <a:rect l="l" t="t" r="r" b="b"/>
              <a:pathLst>
                <a:path w="20372" h="9991" extrusionOk="0">
                  <a:moveTo>
                    <a:pt x="20371" y="1"/>
                  </a:moveTo>
                  <a:lnTo>
                    <a:pt x="0" y="9991"/>
                  </a:lnTo>
                  <a:lnTo>
                    <a:pt x="20371" y="9991"/>
                  </a:lnTo>
                  <a:lnTo>
                    <a:pt x="2037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31"/>
            <p:cNvSpPr/>
            <p:nvPr/>
          </p:nvSpPr>
          <p:spPr>
            <a:xfrm>
              <a:off x="8536142" y="4503448"/>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 name="Google Shape;91;p31"/>
            <p:cNvSpPr/>
            <p:nvPr/>
          </p:nvSpPr>
          <p:spPr>
            <a:xfrm>
              <a:off x="6714243" y="4825993"/>
              <a:ext cx="607856" cy="320811"/>
            </a:xfrm>
            <a:custGeom>
              <a:avLst/>
              <a:gdLst/>
              <a:ahLst/>
              <a:cxnLst/>
              <a:rect l="l" t="t" r="r" b="b"/>
              <a:pathLst>
                <a:path w="20427" h="9991" extrusionOk="0">
                  <a:moveTo>
                    <a:pt x="20427" y="1"/>
                  </a:moveTo>
                  <a:lnTo>
                    <a:pt x="0" y="9991"/>
                  </a:lnTo>
                  <a:lnTo>
                    <a:pt x="20427" y="9991"/>
                  </a:lnTo>
                  <a:lnTo>
                    <a:pt x="20427" y="1"/>
                  </a:lnTo>
                  <a:close/>
                </a:path>
              </a:pathLst>
            </a:custGeom>
            <a:solidFill>
              <a:srgbClr val="FFFFFF">
                <a:alpha val="2196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10295669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92"/>
        <p:cNvGrpSpPr/>
        <p:nvPr/>
      </p:nvGrpSpPr>
      <p:grpSpPr>
        <a:xfrm>
          <a:off x="0" y="0"/>
          <a:ext cx="0" cy="0"/>
          <a:chOff x="0" y="0"/>
          <a:chExt cx="0" cy="0"/>
        </a:xfrm>
      </p:grpSpPr>
      <p:grpSp>
        <p:nvGrpSpPr>
          <p:cNvPr id="93" name="Google Shape;93;p101"/>
          <p:cNvGrpSpPr/>
          <p:nvPr/>
        </p:nvGrpSpPr>
        <p:grpSpPr>
          <a:xfrm>
            <a:off x="6714243" y="3860093"/>
            <a:ext cx="2429755" cy="1286711"/>
            <a:chOff x="6714243" y="3860093"/>
            <a:chExt cx="2429755" cy="1286711"/>
          </a:xfrm>
        </p:grpSpPr>
        <p:sp>
          <p:nvSpPr>
            <p:cNvPr id="94" name="Google Shape;94;p101"/>
            <p:cNvSpPr/>
            <p:nvPr/>
          </p:nvSpPr>
          <p:spPr>
            <a:xfrm>
              <a:off x="7929952" y="3860093"/>
              <a:ext cx="606220" cy="643388"/>
            </a:xfrm>
            <a:custGeom>
              <a:avLst/>
              <a:gdLst/>
              <a:ahLst/>
              <a:cxnLst/>
              <a:rect l="l" t="t" r="r" b="b"/>
              <a:pathLst>
                <a:path w="20372" h="20037" extrusionOk="0">
                  <a:moveTo>
                    <a:pt x="0" y="0"/>
                  </a:moveTo>
                  <a:lnTo>
                    <a:pt x="0" y="20036"/>
                  </a:lnTo>
                  <a:lnTo>
                    <a:pt x="20371" y="10046"/>
                  </a:lnTo>
                  <a:lnTo>
                    <a:pt x="0" y="0"/>
                  </a:lnTo>
                  <a:close/>
                </a:path>
              </a:pathLst>
            </a:custGeom>
            <a:solidFill>
              <a:srgbClr val="FFA400">
                <a:alpha val="2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 name="Google Shape;95;p101"/>
            <p:cNvSpPr/>
            <p:nvPr/>
          </p:nvSpPr>
          <p:spPr>
            <a:xfrm>
              <a:off x="8536142" y="4182670"/>
              <a:ext cx="607856" cy="643356"/>
            </a:xfrm>
            <a:custGeom>
              <a:avLst/>
              <a:gdLst/>
              <a:ahLst/>
              <a:cxnLst/>
              <a:rect l="l" t="t" r="r" b="b"/>
              <a:pathLst>
                <a:path w="20427" h="20036" extrusionOk="0">
                  <a:moveTo>
                    <a:pt x="0" y="0"/>
                  </a:moveTo>
                  <a:lnTo>
                    <a:pt x="0" y="20036"/>
                  </a:lnTo>
                  <a:lnTo>
                    <a:pt x="20427" y="9990"/>
                  </a:lnTo>
                  <a:lnTo>
                    <a:pt x="0"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 name="Google Shape;96;p101"/>
            <p:cNvSpPr/>
            <p:nvPr/>
          </p:nvSpPr>
          <p:spPr>
            <a:xfrm>
              <a:off x="7322095" y="4825993"/>
              <a:ext cx="607886" cy="320811"/>
            </a:xfrm>
            <a:custGeom>
              <a:avLst/>
              <a:gdLst/>
              <a:ahLst/>
              <a:cxnLst/>
              <a:rect l="l" t="t" r="r" b="b"/>
              <a:pathLst>
                <a:path w="20428" h="9991" extrusionOk="0">
                  <a:moveTo>
                    <a:pt x="1" y="1"/>
                  </a:moveTo>
                  <a:lnTo>
                    <a:pt x="1" y="9991"/>
                  </a:lnTo>
                  <a:lnTo>
                    <a:pt x="20427" y="9991"/>
                  </a:lnTo>
                  <a:lnTo>
                    <a:pt x="1"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 name="Google Shape;97;p101"/>
            <p:cNvSpPr/>
            <p:nvPr/>
          </p:nvSpPr>
          <p:spPr>
            <a:xfrm>
              <a:off x="7929952" y="4503448"/>
              <a:ext cx="606220" cy="643356"/>
            </a:xfrm>
            <a:custGeom>
              <a:avLst/>
              <a:gdLst/>
              <a:ahLst/>
              <a:cxnLst/>
              <a:rect l="l" t="t" r="r" b="b"/>
              <a:pathLst>
                <a:path w="20372" h="20036" extrusionOk="0">
                  <a:moveTo>
                    <a:pt x="0" y="0"/>
                  </a:moveTo>
                  <a:lnTo>
                    <a:pt x="0" y="20036"/>
                  </a:lnTo>
                  <a:lnTo>
                    <a:pt x="20371" y="10046"/>
                  </a:lnTo>
                  <a:lnTo>
                    <a:pt x="0"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 name="Google Shape;98;p101"/>
            <p:cNvSpPr/>
            <p:nvPr/>
          </p:nvSpPr>
          <p:spPr>
            <a:xfrm>
              <a:off x="8536142" y="4825993"/>
              <a:ext cx="607856" cy="320811"/>
            </a:xfrm>
            <a:custGeom>
              <a:avLst/>
              <a:gdLst/>
              <a:ahLst/>
              <a:cxnLst/>
              <a:rect l="l" t="t" r="r" b="b"/>
              <a:pathLst>
                <a:path w="20427" h="9991" extrusionOk="0">
                  <a:moveTo>
                    <a:pt x="0" y="1"/>
                  </a:moveTo>
                  <a:lnTo>
                    <a:pt x="0" y="9991"/>
                  </a:lnTo>
                  <a:lnTo>
                    <a:pt x="20427" y="9991"/>
                  </a:lnTo>
                  <a:lnTo>
                    <a:pt x="0"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 name="Google Shape;99;p101"/>
            <p:cNvSpPr/>
            <p:nvPr/>
          </p:nvSpPr>
          <p:spPr>
            <a:xfrm>
              <a:off x="7322095" y="3860093"/>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 name="Google Shape;100;p101"/>
            <p:cNvSpPr/>
            <p:nvPr/>
          </p:nvSpPr>
          <p:spPr>
            <a:xfrm>
              <a:off x="8536142" y="3860093"/>
              <a:ext cx="607856" cy="643388"/>
            </a:xfrm>
            <a:custGeom>
              <a:avLst/>
              <a:gdLst/>
              <a:ahLst/>
              <a:cxnLst/>
              <a:rect l="l" t="t" r="r" b="b"/>
              <a:pathLst>
                <a:path w="20427" h="20037" extrusionOk="0">
                  <a:moveTo>
                    <a:pt x="20427" y="0"/>
                  </a:moveTo>
                  <a:lnTo>
                    <a:pt x="0"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 name="Google Shape;101;p101"/>
            <p:cNvSpPr/>
            <p:nvPr/>
          </p:nvSpPr>
          <p:spPr>
            <a:xfrm>
              <a:off x="7929952" y="4182670"/>
              <a:ext cx="606220" cy="643356"/>
            </a:xfrm>
            <a:custGeom>
              <a:avLst/>
              <a:gdLst/>
              <a:ahLst/>
              <a:cxnLst/>
              <a:rect l="l" t="t" r="r" b="b"/>
              <a:pathLst>
                <a:path w="20372" h="20036" extrusionOk="0">
                  <a:moveTo>
                    <a:pt x="20371" y="0"/>
                  </a:moveTo>
                  <a:lnTo>
                    <a:pt x="0" y="9990"/>
                  </a:lnTo>
                  <a:lnTo>
                    <a:pt x="20371" y="20036"/>
                  </a:lnTo>
                  <a:lnTo>
                    <a:pt x="2037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 name="Google Shape;102;p101"/>
            <p:cNvSpPr/>
            <p:nvPr/>
          </p:nvSpPr>
          <p:spPr>
            <a:xfrm>
              <a:off x="7322095" y="4503448"/>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C800">
                <a:alpha val="2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 name="Google Shape;103;p101"/>
            <p:cNvSpPr/>
            <p:nvPr/>
          </p:nvSpPr>
          <p:spPr>
            <a:xfrm>
              <a:off x="7929952" y="4825993"/>
              <a:ext cx="606220" cy="320811"/>
            </a:xfrm>
            <a:custGeom>
              <a:avLst/>
              <a:gdLst/>
              <a:ahLst/>
              <a:cxnLst/>
              <a:rect l="l" t="t" r="r" b="b"/>
              <a:pathLst>
                <a:path w="20372" h="9991" extrusionOk="0">
                  <a:moveTo>
                    <a:pt x="20371" y="1"/>
                  </a:moveTo>
                  <a:lnTo>
                    <a:pt x="0" y="9991"/>
                  </a:lnTo>
                  <a:lnTo>
                    <a:pt x="20371" y="9991"/>
                  </a:lnTo>
                  <a:lnTo>
                    <a:pt x="2037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 name="Google Shape;104;p101"/>
            <p:cNvSpPr/>
            <p:nvPr/>
          </p:nvSpPr>
          <p:spPr>
            <a:xfrm>
              <a:off x="8536142" y="4503448"/>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 name="Google Shape;105;p101"/>
            <p:cNvSpPr/>
            <p:nvPr/>
          </p:nvSpPr>
          <p:spPr>
            <a:xfrm>
              <a:off x="6714243" y="4825993"/>
              <a:ext cx="607856" cy="320811"/>
            </a:xfrm>
            <a:custGeom>
              <a:avLst/>
              <a:gdLst/>
              <a:ahLst/>
              <a:cxnLst/>
              <a:rect l="l" t="t" r="r" b="b"/>
              <a:pathLst>
                <a:path w="20427" h="9991" extrusionOk="0">
                  <a:moveTo>
                    <a:pt x="20427" y="1"/>
                  </a:moveTo>
                  <a:lnTo>
                    <a:pt x="0" y="9991"/>
                  </a:lnTo>
                  <a:lnTo>
                    <a:pt x="20427" y="9991"/>
                  </a:lnTo>
                  <a:lnTo>
                    <a:pt x="20427" y="1"/>
                  </a:lnTo>
                  <a:close/>
                </a:path>
              </a:pathLst>
            </a:custGeom>
            <a:solidFill>
              <a:srgbClr val="F64646">
                <a:alpha val="2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06" name="Google Shape;106;p101"/>
          <p:cNvGrpSpPr/>
          <p:nvPr/>
        </p:nvGrpSpPr>
        <p:grpSpPr>
          <a:xfrm>
            <a:off x="892" y="-11"/>
            <a:ext cx="3037586" cy="2252645"/>
            <a:chOff x="892" y="-11"/>
            <a:chExt cx="3037586" cy="2252645"/>
          </a:xfrm>
        </p:grpSpPr>
        <p:sp>
          <p:nvSpPr>
            <p:cNvPr id="107" name="Google Shape;107;p101"/>
            <p:cNvSpPr/>
            <p:nvPr/>
          </p:nvSpPr>
          <p:spPr>
            <a:xfrm>
              <a:off x="892" y="643313"/>
              <a:ext cx="607856" cy="643388"/>
            </a:xfrm>
            <a:custGeom>
              <a:avLst/>
              <a:gdLst/>
              <a:ahLst/>
              <a:cxnLst/>
              <a:rect l="l" t="t" r="r" b="b"/>
              <a:pathLst>
                <a:path w="20427" h="20037" extrusionOk="0">
                  <a:moveTo>
                    <a:pt x="0" y="1"/>
                  </a:moveTo>
                  <a:lnTo>
                    <a:pt x="0" y="20037"/>
                  </a:lnTo>
                  <a:lnTo>
                    <a:pt x="20427"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 name="Google Shape;108;p101"/>
            <p:cNvSpPr/>
            <p:nvPr/>
          </p:nvSpPr>
          <p:spPr>
            <a:xfrm>
              <a:off x="608719" y="322534"/>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 name="Google Shape;109;p101"/>
            <p:cNvSpPr/>
            <p:nvPr/>
          </p:nvSpPr>
          <p:spPr>
            <a:xfrm>
              <a:off x="608719" y="965890"/>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 name="Google Shape;110;p101"/>
            <p:cNvSpPr/>
            <p:nvPr/>
          </p:nvSpPr>
          <p:spPr>
            <a:xfrm>
              <a:off x="1822766" y="322534"/>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A400">
                <a:alpha val="2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 name="Google Shape;111;p101"/>
            <p:cNvSpPr/>
            <p:nvPr/>
          </p:nvSpPr>
          <p:spPr>
            <a:xfrm>
              <a:off x="1214909" y="1286669"/>
              <a:ext cx="607886" cy="643388"/>
            </a:xfrm>
            <a:custGeom>
              <a:avLst/>
              <a:gdLst/>
              <a:ahLst/>
              <a:cxnLst/>
              <a:rect l="l" t="t" r="r" b="b"/>
              <a:pathLst>
                <a:path w="20428" h="20037" extrusionOk="0">
                  <a:moveTo>
                    <a:pt x="1" y="1"/>
                  </a:moveTo>
                  <a:lnTo>
                    <a:pt x="1" y="20037"/>
                  </a:lnTo>
                  <a:lnTo>
                    <a:pt x="20427" y="10047"/>
                  </a:lnTo>
                  <a:lnTo>
                    <a:pt x="1" y="1"/>
                  </a:lnTo>
                  <a:close/>
                </a:path>
              </a:pathLst>
            </a:custGeom>
            <a:solidFill>
              <a:srgbClr val="FFA400">
                <a:alpha val="2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 name="Google Shape;112;p101"/>
            <p:cNvSpPr/>
            <p:nvPr/>
          </p:nvSpPr>
          <p:spPr>
            <a:xfrm>
              <a:off x="1822766" y="965890"/>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 name="Google Shape;113;p101"/>
            <p:cNvSpPr/>
            <p:nvPr/>
          </p:nvSpPr>
          <p:spPr>
            <a:xfrm>
              <a:off x="892" y="-11"/>
              <a:ext cx="607856" cy="643356"/>
            </a:xfrm>
            <a:custGeom>
              <a:avLst/>
              <a:gdLst/>
              <a:ahLst/>
              <a:cxnLst/>
              <a:rect l="l" t="t" r="r" b="b"/>
              <a:pathLst>
                <a:path w="20427" h="20036" extrusionOk="0">
                  <a:moveTo>
                    <a:pt x="0" y="0"/>
                  </a:moveTo>
                  <a:lnTo>
                    <a:pt x="0" y="20036"/>
                  </a:lnTo>
                  <a:lnTo>
                    <a:pt x="20427" y="10046"/>
                  </a:lnTo>
                  <a:lnTo>
                    <a:pt x="0"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 name="Google Shape;114;p101"/>
            <p:cNvSpPr/>
            <p:nvPr/>
          </p:nvSpPr>
          <p:spPr>
            <a:xfrm>
              <a:off x="608719" y="-11"/>
              <a:ext cx="606220" cy="322577"/>
            </a:xfrm>
            <a:custGeom>
              <a:avLst/>
              <a:gdLst/>
              <a:ahLst/>
              <a:cxnLst/>
              <a:rect l="l" t="t" r="r" b="b"/>
              <a:pathLst>
                <a:path w="20372" h="10046" extrusionOk="0">
                  <a:moveTo>
                    <a:pt x="1" y="0"/>
                  </a:moveTo>
                  <a:lnTo>
                    <a:pt x="1" y="10046"/>
                  </a:lnTo>
                  <a:lnTo>
                    <a:pt x="20372" y="0"/>
                  </a:lnTo>
                  <a:close/>
                </a:path>
              </a:pathLst>
            </a:custGeom>
            <a:solidFill>
              <a:srgbClr val="FFC800">
                <a:alpha val="2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 name="Google Shape;115;p101"/>
            <p:cNvSpPr/>
            <p:nvPr/>
          </p:nvSpPr>
          <p:spPr>
            <a:xfrm>
              <a:off x="1214909" y="-11"/>
              <a:ext cx="607886" cy="643356"/>
            </a:xfrm>
            <a:custGeom>
              <a:avLst/>
              <a:gdLst/>
              <a:ahLst/>
              <a:cxnLst/>
              <a:rect l="l" t="t" r="r" b="b"/>
              <a:pathLst>
                <a:path w="20428" h="20036" extrusionOk="0">
                  <a:moveTo>
                    <a:pt x="1" y="0"/>
                  </a:moveTo>
                  <a:lnTo>
                    <a:pt x="1" y="20036"/>
                  </a:lnTo>
                  <a:lnTo>
                    <a:pt x="20427" y="10046"/>
                  </a:lnTo>
                  <a:lnTo>
                    <a:pt x="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 name="Google Shape;116;p101"/>
            <p:cNvSpPr/>
            <p:nvPr/>
          </p:nvSpPr>
          <p:spPr>
            <a:xfrm>
              <a:off x="1822766" y="-11"/>
              <a:ext cx="607856" cy="322577"/>
            </a:xfrm>
            <a:custGeom>
              <a:avLst/>
              <a:gdLst/>
              <a:ahLst/>
              <a:cxnLst/>
              <a:rect l="l" t="t" r="r" b="b"/>
              <a:pathLst>
                <a:path w="20427" h="10046" extrusionOk="0">
                  <a:moveTo>
                    <a:pt x="0" y="0"/>
                  </a:moveTo>
                  <a:lnTo>
                    <a:pt x="0" y="10046"/>
                  </a:lnTo>
                  <a:lnTo>
                    <a:pt x="20427" y="0"/>
                  </a:lnTo>
                  <a:close/>
                </a:path>
              </a:pathLst>
            </a:custGeom>
            <a:solidFill>
              <a:srgbClr val="FFA400">
                <a:alpha val="2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 name="Google Shape;117;p101"/>
            <p:cNvSpPr/>
            <p:nvPr/>
          </p:nvSpPr>
          <p:spPr>
            <a:xfrm>
              <a:off x="2430592" y="-11"/>
              <a:ext cx="607886" cy="643356"/>
            </a:xfrm>
            <a:custGeom>
              <a:avLst/>
              <a:gdLst/>
              <a:ahLst/>
              <a:cxnLst/>
              <a:rect l="l" t="t" r="r" b="b"/>
              <a:pathLst>
                <a:path w="20428" h="20036" extrusionOk="0">
                  <a:moveTo>
                    <a:pt x="1" y="0"/>
                  </a:moveTo>
                  <a:lnTo>
                    <a:pt x="1" y="20036"/>
                  </a:lnTo>
                  <a:lnTo>
                    <a:pt x="20427" y="10046"/>
                  </a:lnTo>
                  <a:lnTo>
                    <a:pt x="1"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 name="Google Shape;118;p101"/>
            <p:cNvSpPr/>
            <p:nvPr/>
          </p:nvSpPr>
          <p:spPr>
            <a:xfrm>
              <a:off x="892" y="322534"/>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 name="Google Shape;119;p101"/>
            <p:cNvSpPr/>
            <p:nvPr/>
          </p:nvSpPr>
          <p:spPr>
            <a:xfrm>
              <a:off x="608719" y="643313"/>
              <a:ext cx="606220"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 name="Google Shape;120;p101"/>
            <p:cNvSpPr/>
            <p:nvPr/>
          </p:nvSpPr>
          <p:spPr>
            <a:xfrm>
              <a:off x="892" y="965890"/>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 name="Google Shape;121;p101"/>
            <p:cNvSpPr/>
            <p:nvPr/>
          </p:nvSpPr>
          <p:spPr>
            <a:xfrm>
              <a:off x="608719" y="1286669"/>
              <a:ext cx="606220"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 name="Google Shape;122;p101"/>
            <p:cNvSpPr/>
            <p:nvPr/>
          </p:nvSpPr>
          <p:spPr>
            <a:xfrm>
              <a:off x="892" y="1609246"/>
              <a:ext cx="607856" cy="643388"/>
            </a:xfrm>
            <a:custGeom>
              <a:avLst/>
              <a:gdLst/>
              <a:ahLst/>
              <a:cxnLst/>
              <a:rect l="l" t="t" r="r" b="b"/>
              <a:pathLst>
                <a:path w="20427" h="20037" extrusionOk="0">
                  <a:moveTo>
                    <a:pt x="20427" y="1"/>
                  </a:moveTo>
                  <a:lnTo>
                    <a:pt x="0" y="9991"/>
                  </a:lnTo>
                  <a:lnTo>
                    <a:pt x="20427" y="20036"/>
                  </a:lnTo>
                  <a:lnTo>
                    <a:pt x="20427" y="1"/>
                  </a:lnTo>
                  <a:close/>
                </a:path>
              </a:pathLst>
            </a:custGeom>
            <a:solidFill>
              <a:srgbClr val="F64646">
                <a:alpha val="2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 name="Google Shape;123;p101"/>
            <p:cNvSpPr/>
            <p:nvPr/>
          </p:nvSpPr>
          <p:spPr>
            <a:xfrm>
              <a:off x="1214909"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64646">
                <a:alpha val="2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 name="Google Shape;124;p101"/>
            <p:cNvSpPr/>
            <p:nvPr/>
          </p:nvSpPr>
          <p:spPr>
            <a:xfrm>
              <a:off x="1214909" y="965890"/>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C800">
                <a:alpha val="2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 name="Google Shape;125;p101"/>
            <p:cNvSpPr/>
            <p:nvPr/>
          </p:nvSpPr>
          <p:spPr>
            <a:xfrm>
              <a:off x="1214909" y="1609246"/>
              <a:ext cx="607886" cy="643388"/>
            </a:xfrm>
            <a:custGeom>
              <a:avLst/>
              <a:gdLst/>
              <a:ahLst/>
              <a:cxnLst/>
              <a:rect l="l" t="t" r="r" b="b"/>
              <a:pathLst>
                <a:path w="20428" h="20037" extrusionOk="0">
                  <a:moveTo>
                    <a:pt x="20427" y="1"/>
                  </a:moveTo>
                  <a:lnTo>
                    <a:pt x="1" y="9991"/>
                  </a:lnTo>
                  <a:lnTo>
                    <a:pt x="20427" y="20036"/>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 name="Google Shape;126;p101"/>
            <p:cNvSpPr/>
            <p:nvPr/>
          </p:nvSpPr>
          <p:spPr>
            <a:xfrm>
              <a:off x="2430592"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 name="Google Shape;127;p101"/>
            <p:cNvSpPr/>
            <p:nvPr/>
          </p:nvSpPr>
          <p:spPr>
            <a:xfrm>
              <a:off x="892" y="-11"/>
              <a:ext cx="607856" cy="322577"/>
            </a:xfrm>
            <a:custGeom>
              <a:avLst/>
              <a:gdLst/>
              <a:ahLst/>
              <a:cxnLst/>
              <a:rect l="l" t="t" r="r" b="b"/>
              <a:pathLst>
                <a:path w="20427" h="10046" extrusionOk="0">
                  <a:moveTo>
                    <a:pt x="0" y="0"/>
                  </a:moveTo>
                  <a:lnTo>
                    <a:pt x="20427"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 name="Google Shape;128;p101"/>
            <p:cNvSpPr/>
            <p:nvPr/>
          </p:nvSpPr>
          <p:spPr>
            <a:xfrm>
              <a:off x="608719" y="-11"/>
              <a:ext cx="606220" cy="643356"/>
            </a:xfrm>
            <a:custGeom>
              <a:avLst/>
              <a:gdLst/>
              <a:ahLst/>
              <a:cxnLst/>
              <a:rect l="l" t="t" r="r" b="b"/>
              <a:pathLst>
                <a:path w="20372" h="20036" extrusionOk="0">
                  <a:moveTo>
                    <a:pt x="20372" y="0"/>
                  </a:moveTo>
                  <a:lnTo>
                    <a:pt x="1" y="10046"/>
                  </a:lnTo>
                  <a:lnTo>
                    <a:pt x="20372" y="20036"/>
                  </a:lnTo>
                  <a:lnTo>
                    <a:pt x="20372"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 name="Google Shape;129;p101"/>
            <p:cNvSpPr/>
            <p:nvPr/>
          </p:nvSpPr>
          <p:spPr>
            <a:xfrm>
              <a:off x="1214909" y="-11"/>
              <a:ext cx="607886" cy="322577"/>
            </a:xfrm>
            <a:custGeom>
              <a:avLst/>
              <a:gdLst/>
              <a:ahLst/>
              <a:cxnLst/>
              <a:rect l="l" t="t" r="r" b="b"/>
              <a:pathLst>
                <a:path w="20428" h="10046" extrusionOk="0">
                  <a:moveTo>
                    <a:pt x="1" y="0"/>
                  </a:moveTo>
                  <a:lnTo>
                    <a:pt x="20427" y="1004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30" name="Google Shape;130;p101"/>
          <p:cNvSpPr txBox="1">
            <a:spLocks noGrp="1"/>
          </p:cNvSpPr>
          <p:nvPr>
            <p:ph type="title"/>
          </p:nvPr>
        </p:nvSpPr>
        <p:spPr>
          <a:xfrm>
            <a:off x="1320025" y="866525"/>
            <a:ext cx="6455700" cy="6681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a:endParaRPr/>
          </a:p>
        </p:txBody>
      </p:sp>
      <p:sp>
        <p:nvSpPr>
          <p:cNvPr id="131" name="Google Shape;131;p101"/>
          <p:cNvSpPr txBox="1">
            <a:spLocks noGrp="1"/>
          </p:cNvSpPr>
          <p:nvPr>
            <p:ph type="body" idx="1"/>
          </p:nvPr>
        </p:nvSpPr>
        <p:spPr>
          <a:xfrm>
            <a:off x="1320025" y="1613274"/>
            <a:ext cx="6455700" cy="2902500"/>
          </a:xfrm>
          <a:prstGeom prst="rect">
            <a:avLst/>
          </a:prstGeom>
          <a:noFill/>
          <a:ln>
            <a:noFill/>
          </a:ln>
        </p:spPr>
        <p:txBody>
          <a:bodyPr spcFirstLastPara="1" wrap="square" lIns="91425" tIns="91425" rIns="91425" bIns="91425" anchor="t" anchorCtr="0">
            <a:noAutofit/>
          </a:bodyPr>
          <a:lstStyle>
            <a:lvl1pPr marL="457200" lvl="0" indent="-368300" algn="l">
              <a:lnSpc>
                <a:spcPct val="100000"/>
              </a:lnSpc>
              <a:spcBef>
                <a:spcPts val="600"/>
              </a:spcBef>
              <a:spcAft>
                <a:spcPts val="0"/>
              </a:spcAft>
              <a:buSzPts val="2200"/>
              <a:buChar char="◂"/>
              <a:defRPr/>
            </a:lvl1pPr>
            <a:lvl2pPr marL="914400" lvl="1" indent="-368300" algn="l">
              <a:lnSpc>
                <a:spcPct val="100000"/>
              </a:lnSpc>
              <a:spcBef>
                <a:spcPts val="0"/>
              </a:spcBef>
              <a:spcAft>
                <a:spcPts val="0"/>
              </a:spcAft>
              <a:buSzPts val="2200"/>
              <a:buChar char="◂"/>
              <a:defRPr/>
            </a:lvl2pPr>
            <a:lvl3pPr marL="1371600" lvl="2" indent="-368300" algn="l">
              <a:lnSpc>
                <a:spcPct val="100000"/>
              </a:lnSpc>
              <a:spcBef>
                <a:spcPts val="0"/>
              </a:spcBef>
              <a:spcAft>
                <a:spcPts val="0"/>
              </a:spcAft>
              <a:buSzPts val="2200"/>
              <a:buChar char="◂"/>
              <a:defRPr/>
            </a:lvl3pPr>
            <a:lvl4pPr marL="1828800" lvl="3" indent="-368300" algn="l">
              <a:lnSpc>
                <a:spcPct val="100000"/>
              </a:lnSpc>
              <a:spcBef>
                <a:spcPts val="0"/>
              </a:spcBef>
              <a:spcAft>
                <a:spcPts val="0"/>
              </a:spcAft>
              <a:buSzPts val="2200"/>
              <a:buChar char="◂"/>
              <a:defRPr/>
            </a:lvl4pPr>
            <a:lvl5pPr marL="2286000" lvl="4" indent="-368300" algn="l">
              <a:lnSpc>
                <a:spcPct val="100000"/>
              </a:lnSpc>
              <a:spcBef>
                <a:spcPts val="0"/>
              </a:spcBef>
              <a:spcAft>
                <a:spcPts val="0"/>
              </a:spcAft>
              <a:buSzPts val="2200"/>
              <a:buChar char="○"/>
              <a:defRPr/>
            </a:lvl5pPr>
            <a:lvl6pPr marL="2743200" lvl="5" indent="-368300" algn="l">
              <a:lnSpc>
                <a:spcPct val="100000"/>
              </a:lnSpc>
              <a:spcBef>
                <a:spcPts val="0"/>
              </a:spcBef>
              <a:spcAft>
                <a:spcPts val="0"/>
              </a:spcAft>
              <a:buSzPts val="2200"/>
              <a:buChar char="■"/>
              <a:defRPr/>
            </a:lvl6pPr>
            <a:lvl7pPr marL="3200400" lvl="6" indent="-368300" algn="l">
              <a:lnSpc>
                <a:spcPct val="100000"/>
              </a:lnSpc>
              <a:spcBef>
                <a:spcPts val="0"/>
              </a:spcBef>
              <a:spcAft>
                <a:spcPts val="0"/>
              </a:spcAft>
              <a:buSzPts val="2200"/>
              <a:buChar char="●"/>
              <a:defRPr/>
            </a:lvl7pPr>
            <a:lvl8pPr marL="3657600" lvl="7" indent="-368300" algn="l">
              <a:lnSpc>
                <a:spcPct val="100000"/>
              </a:lnSpc>
              <a:spcBef>
                <a:spcPts val="0"/>
              </a:spcBef>
              <a:spcAft>
                <a:spcPts val="0"/>
              </a:spcAft>
              <a:buSzPts val="2200"/>
              <a:buChar char="○"/>
              <a:defRPr/>
            </a:lvl8pPr>
            <a:lvl9pPr marL="4114800" lvl="8" indent="-368300" algn="l">
              <a:lnSpc>
                <a:spcPct val="100000"/>
              </a:lnSpc>
              <a:spcBef>
                <a:spcPts val="0"/>
              </a:spcBef>
              <a:spcAft>
                <a:spcPts val="0"/>
              </a:spcAft>
              <a:buSzPts val="2200"/>
              <a:buChar char="■"/>
              <a:defRPr/>
            </a:lvl9pPr>
          </a:lstStyle>
          <a:p>
            <a:endParaRPr/>
          </a:p>
        </p:txBody>
      </p:sp>
      <p:sp>
        <p:nvSpPr>
          <p:cNvPr id="132" name="Google Shape;132;p10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6541483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 1 column + image">
  <p:cSld name="Title + 1 column + image">
    <p:spTree>
      <p:nvGrpSpPr>
        <p:cNvPr id="1" name="Shape 133"/>
        <p:cNvGrpSpPr/>
        <p:nvPr/>
      </p:nvGrpSpPr>
      <p:grpSpPr>
        <a:xfrm>
          <a:off x="0" y="0"/>
          <a:ext cx="0" cy="0"/>
          <a:chOff x="0" y="0"/>
          <a:chExt cx="0" cy="0"/>
        </a:xfrm>
      </p:grpSpPr>
      <p:grpSp>
        <p:nvGrpSpPr>
          <p:cNvPr id="134" name="Google Shape;134;p102"/>
          <p:cNvGrpSpPr/>
          <p:nvPr/>
        </p:nvGrpSpPr>
        <p:grpSpPr>
          <a:xfrm>
            <a:off x="4894945" y="-11"/>
            <a:ext cx="4251603" cy="5146815"/>
            <a:chOff x="4894945" y="-11"/>
            <a:chExt cx="4251603" cy="5146815"/>
          </a:xfrm>
        </p:grpSpPr>
        <p:sp>
          <p:nvSpPr>
            <p:cNvPr id="135" name="Google Shape;135;p102"/>
            <p:cNvSpPr/>
            <p:nvPr/>
          </p:nvSpPr>
          <p:spPr>
            <a:xfrm>
              <a:off x="6108962" y="4182670"/>
              <a:ext cx="607886" cy="643356"/>
            </a:xfrm>
            <a:custGeom>
              <a:avLst/>
              <a:gdLst/>
              <a:ahLst/>
              <a:cxnLst/>
              <a:rect l="l" t="t" r="r" b="b"/>
              <a:pathLst>
                <a:path w="20428" h="20036" extrusionOk="0">
                  <a:moveTo>
                    <a:pt x="1" y="0"/>
                  </a:moveTo>
                  <a:lnTo>
                    <a:pt x="1" y="20036"/>
                  </a:lnTo>
                  <a:lnTo>
                    <a:pt x="20427" y="9990"/>
                  </a:lnTo>
                  <a:lnTo>
                    <a:pt x="1" y="0"/>
                  </a:lnTo>
                  <a:close/>
                </a:path>
              </a:pathLst>
            </a:custGeom>
            <a:solidFill>
              <a:srgbClr val="FFA400">
                <a:alpha val="2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 name="Google Shape;136;p102"/>
            <p:cNvSpPr/>
            <p:nvPr/>
          </p:nvSpPr>
          <p:spPr>
            <a:xfrm>
              <a:off x="6716818" y="3860093"/>
              <a:ext cx="607856" cy="643388"/>
            </a:xfrm>
            <a:custGeom>
              <a:avLst/>
              <a:gdLst/>
              <a:ahLst/>
              <a:cxnLst/>
              <a:rect l="l" t="t" r="r" b="b"/>
              <a:pathLst>
                <a:path w="20427" h="20037" extrusionOk="0">
                  <a:moveTo>
                    <a:pt x="0" y="0"/>
                  </a:moveTo>
                  <a:lnTo>
                    <a:pt x="0" y="20036"/>
                  </a:lnTo>
                  <a:lnTo>
                    <a:pt x="20427"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 name="Google Shape;137;p102"/>
            <p:cNvSpPr/>
            <p:nvPr/>
          </p:nvSpPr>
          <p:spPr>
            <a:xfrm>
              <a:off x="7324645" y="3539314"/>
              <a:ext cx="607886" cy="643388"/>
            </a:xfrm>
            <a:custGeom>
              <a:avLst/>
              <a:gdLst/>
              <a:ahLst/>
              <a:cxnLst/>
              <a:rect l="l" t="t" r="r" b="b"/>
              <a:pathLst>
                <a:path w="20428" h="20037" extrusionOk="0">
                  <a:moveTo>
                    <a:pt x="1" y="0"/>
                  </a:moveTo>
                  <a:lnTo>
                    <a:pt x="1" y="20036"/>
                  </a:lnTo>
                  <a:lnTo>
                    <a:pt x="20427" y="9990"/>
                  </a:lnTo>
                  <a:lnTo>
                    <a:pt x="1"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 name="Google Shape;138;p102"/>
            <p:cNvSpPr/>
            <p:nvPr/>
          </p:nvSpPr>
          <p:spPr>
            <a:xfrm>
              <a:off x="7324645" y="4182670"/>
              <a:ext cx="607886" cy="643356"/>
            </a:xfrm>
            <a:custGeom>
              <a:avLst/>
              <a:gdLst/>
              <a:ahLst/>
              <a:cxnLst/>
              <a:rect l="l" t="t" r="r" b="b"/>
              <a:pathLst>
                <a:path w="20428" h="20036" extrusionOk="0">
                  <a:moveTo>
                    <a:pt x="1" y="0"/>
                  </a:moveTo>
                  <a:lnTo>
                    <a:pt x="1" y="20036"/>
                  </a:lnTo>
                  <a:lnTo>
                    <a:pt x="20427" y="9990"/>
                  </a:lnTo>
                  <a:lnTo>
                    <a:pt x="1"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 name="Google Shape;139;p102"/>
            <p:cNvSpPr/>
            <p:nvPr/>
          </p:nvSpPr>
          <p:spPr>
            <a:xfrm>
              <a:off x="7932502" y="643313"/>
              <a:ext cx="606220" cy="643388"/>
            </a:xfrm>
            <a:custGeom>
              <a:avLst/>
              <a:gdLst/>
              <a:ahLst/>
              <a:cxnLst/>
              <a:rect l="l" t="t" r="r" b="b"/>
              <a:pathLst>
                <a:path w="20372" h="20037" extrusionOk="0">
                  <a:moveTo>
                    <a:pt x="0" y="1"/>
                  </a:moveTo>
                  <a:lnTo>
                    <a:pt x="0" y="20037"/>
                  </a:lnTo>
                  <a:lnTo>
                    <a:pt x="20371"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 name="Google Shape;140;p102"/>
            <p:cNvSpPr/>
            <p:nvPr/>
          </p:nvSpPr>
          <p:spPr>
            <a:xfrm>
              <a:off x="8538692" y="322534"/>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 name="Google Shape;141;p102"/>
            <p:cNvSpPr/>
            <p:nvPr/>
          </p:nvSpPr>
          <p:spPr>
            <a:xfrm>
              <a:off x="7932502" y="1286669"/>
              <a:ext cx="606220" cy="643388"/>
            </a:xfrm>
            <a:custGeom>
              <a:avLst/>
              <a:gdLst/>
              <a:ahLst/>
              <a:cxnLst/>
              <a:rect l="l" t="t" r="r" b="b"/>
              <a:pathLst>
                <a:path w="20372" h="20037" extrusionOk="0">
                  <a:moveTo>
                    <a:pt x="0" y="1"/>
                  </a:moveTo>
                  <a:lnTo>
                    <a:pt x="0" y="20037"/>
                  </a:lnTo>
                  <a:lnTo>
                    <a:pt x="20371" y="10047"/>
                  </a:lnTo>
                  <a:lnTo>
                    <a:pt x="0" y="1"/>
                  </a:lnTo>
                  <a:close/>
                </a:path>
              </a:pathLst>
            </a:custGeom>
            <a:solidFill>
              <a:srgbClr val="FFC800">
                <a:alpha val="2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 name="Google Shape;142;p102"/>
            <p:cNvSpPr/>
            <p:nvPr/>
          </p:nvSpPr>
          <p:spPr>
            <a:xfrm>
              <a:off x="7932502" y="3216737"/>
              <a:ext cx="606220" cy="643388"/>
            </a:xfrm>
            <a:custGeom>
              <a:avLst/>
              <a:gdLst/>
              <a:ahLst/>
              <a:cxnLst/>
              <a:rect l="l" t="t" r="r" b="b"/>
              <a:pathLst>
                <a:path w="20372" h="20037" extrusionOk="0">
                  <a:moveTo>
                    <a:pt x="0" y="0"/>
                  </a:moveTo>
                  <a:lnTo>
                    <a:pt x="0" y="20036"/>
                  </a:lnTo>
                  <a:lnTo>
                    <a:pt x="20371"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 name="Google Shape;143;p102"/>
            <p:cNvSpPr/>
            <p:nvPr/>
          </p:nvSpPr>
          <p:spPr>
            <a:xfrm>
              <a:off x="8538692" y="3539314"/>
              <a:ext cx="607856" cy="643388"/>
            </a:xfrm>
            <a:custGeom>
              <a:avLst/>
              <a:gdLst/>
              <a:ahLst/>
              <a:cxnLst/>
              <a:rect l="l" t="t" r="r" b="b"/>
              <a:pathLst>
                <a:path w="20427" h="20037" extrusionOk="0">
                  <a:moveTo>
                    <a:pt x="0" y="0"/>
                  </a:moveTo>
                  <a:lnTo>
                    <a:pt x="0" y="20036"/>
                  </a:lnTo>
                  <a:lnTo>
                    <a:pt x="20427" y="9990"/>
                  </a:lnTo>
                  <a:lnTo>
                    <a:pt x="0"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 name="Google Shape;144;p102"/>
            <p:cNvSpPr/>
            <p:nvPr/>
          </p:nvSpPr>
          <p:spPr>
            <a:xfrm>
              <a:off x="6108962" y="-11"/>
              <a:ext cx="607886" cy="322577"/>
            </a:xfrm>
            <a:custGeom>
              <a:avLst/>
              <a:gdLst/>
              <a:ahLst/>
              <a:cxnLst/>
              <a:rect l="l" t="t" r="r" b="b"/>
              <a:pathLst>
                <a:path w="20428" h="10046" extrusionOk="0">
                  <a:moveTo>
                    <a:pt x="1" y="0"/>
                  </a:moveTo>
                  <a:lnTo>
                    <a:pt x="1" y="1004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 name="Google Shape;145;p102"/>
            <p:cNvSpPr/>
            <p:nvPr/>
          </p:nvSpPr>
          <p:spPr>
            <a:xfrm>
              <a:off x="6716818" y="-11"/>
              <a:ext cx="607856" cy="643356"/>
            </a:xfrm>
            <a:custGeom>
              <a:avLst/>
              <a:gdLst/>
              <a:ahLst/>
              <a:cxnLst/>
              <a:rect l="l" t="t" r="r" b="b"/>
              <a:pathLst>
                <a:path w="20427" h="20036" extrusionOk="0">
                  <a:moveTo>
                    <a:pt x="0" y="0"/>
                  </a:moveTo>
                  <a:lnTo>
                    <a:pt x="0" y="20036"/>
                  </a:lnTo>
                  <a:lnTo>
                    <a:pt x="20427" y="10046"/>
                  </a:lnTo>
                  <a:lnTo>
                    <a:pt x="0" y="0"/>
                  </a:lnTo>
                  <a:close/>
                </a:path>
              </a:pathLst>
            </a:custGeom>
            <a:solidFill>
              <a:srgbClr val="FFA400">
                <a:alpha val="2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 name="Google Shape;146;p102"/>
            <p:cNvSpPr/>
            <p:nvPr/>
          </p:nvSpPr>
          <p:spPr>
            <a:xfrm>
              <a:off x="7324645" y="-11"/>
              <a:ext cx="607886" cy="322577"/>
            </a:xfrm>
            <a:custGeom>
              <a:avLst/>
              <a:gdLst/>
              <a:ahLst/>
              <a:cxnLst/>
              <a:rect l="l" t="t" r="r" b="b"/>
              <a:pathLst>
                <a:path w="20428" h="10046" extrusionOk="0">
                  <a:moveTo>
                    <a:pt x="1" y="0"/>
                  </a:moveTo>
                  <a:lnTo>
                    <a:pt x="1"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147;p102"/>
            <p:cNvSpPr/>
            <p:nvPr/>
          </p:nvSpPr>
          <p:spPr>
            <a:xfrm>
              <a:off x="7932502" y="-11"/>
              <a:ext cx="606220" cy="643356"/>
            </a:xfrm>
            <a:custGeom>
              <a:avLst/>
              <a:gdLst/>
              <a:ahLst/>
              <a:cxnLst/>
              <a:rect l="l" t="t" r="r" b="b"/>
              <a:pathLst>
                <a:path w="20372" h="20036" extrusionOk="0">
                  <a:moveTo>
                    <a:pt x="0" y="0"/>
                  </a:moveTo>
                  <a:lnTo>
                    <a:pt x="0" y="20036"/>
                  </a:lnTo>
                  <a:lnTo>
                    <a:pt x="20371" y="10046"/>
                  </a:lnTo>
                  <a:lnTo>
                    <a:pt x="0" y="0"/>
                  </a:lnTo>
                  <a:close/>
                </a:path>
              </a:pathLst>
            </a:custGeom>
            <a:solidFill>
              <a:srgbClr val="F64646">
                <a:alpha val="2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 name="Google Shape;148;p102"/>
            <p:cNvSpPr/>
            <p:nvPr/>
          </p:nvSpPr>
          <p:spPr>
            <a:xfrm>
              <a:off x="8538692" y="-11"/>
              <a:ext cx="607856" cy="322577"/>
            </a:xfrm>
            <a:custGeom>
              <a:avLst/>
              <a:gdLst/>
              <a:ahLst/>
              <a:cxnLst/>
              <a:rect l="l" t="t" r="r" b="b"/>
              <a:pathLst>
                <a:path w="20427" h="10046" extrusionOk="0">
                  <a:moveTo>
                    <a:pt x="0" y="0"/>
                  </a:moveTo>
                  <a:lnTo>
                    <a:pt x="0" y="10046"/>
                  </a:lnTo>
                  <a:lnTo>
                    <a:pt x="20427"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 name="Google Shape;149;p102"/>
            <p:cNvSpPr/>
            <p:nvPr/>
          </p:nvSpPr>
          <p:spPr>
            <a:xfrm>
              <a:off x="4894945" y="3860093"/>
              <a:ext cx="607856" cy="643388"/>
            </a:xfrm>
            <a:custGeom>
              <a:avLst/>
              <a:gdLst/>
              <a:ahLst/>
              <a:cxnLst/>
              <a:rect l="l" t="t" r="r" b="b"/>
              <a:pathLst>
                <a:path w="20427" h="20037" extrusionOk="0">
                  <a:moveTo>
                    <a:pt x="20427" y="0"/>
                  </a:moveTo>
                  <a:lnTo>
                    <a:pt x="0" y="10046"/>
                  </a:lnTo>
                  <a:lnTo>
                    <a:pt x="20427" y="20036"/>
                  </a:lnTo>
                  <a:lnTo>
                    <a:pt x="20427" y="0"/>
                  </a:lnTo>
                  <a:close/>
                </a:path>
              </a:pathLst>
            </a:custGeom>
            <a:solidFill>
              <a:srgbClr val="FFC800">
                <a:alpha val="2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 name="Google Shape;150;p102"/>
            <p:cNvSpPr/>
            <p:nvPr/>
          </p:nvSpPr>
          <p:spPr>
            <a:xfrm>
              <a:off x="6108962" y="3860093"/>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 name="Google Shape;151;p102"/>
            <p:cNvSpPr/>
            <p:nvPr/>
          </p:nvSpPr>
          <p:spPr>
            <a:xfrm>
              <a:off x="5502772" y="4182670"/>
              <a:ext cx="606220" cy="643356"/>
            </a:xfrm>
            <a:custGeom>
              <a:avLst/>
              <a:gdLst/>
              <a:ahLst/>
              <a:cxnLst/>
              <a:rect l="l" t="t" r="r" b="b"/>
              <a:pathLst>
                <a:path w="20372" h="20036" extrusionOk="0">
                  <a:moveTo>
                    <a:pt x="20372" y="0"/>
                  </a:moveTo>
                  <a:lnTo>
                    <a:pt x="1" y="9990"/>
                  </a:lnTo>
                  <a:lnTo>
                    <a:pt x="20372" y="20036"/>
                  </a:lnTo>
                  <a:lnTo>
                    <a:pt x="20372"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 name="Google Shape;152;p102"/>
            <p:cNvSpPr/>
            <p:nvPr/>
          </p:nvSpPr>
          <p:spPr>
            <a:xfrm>
              <a:off x="7324645" y="3216737"/>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 name="Google Shape;153;p102"/>
            <p:cNvSpPr/>
            <p:nvPr/>
          </p:nvSpPr>
          <p:spPr>
            <a:xfrm>
              <a:off x="6716818" y="3539314"/>
              <a:ext cx="607856" cy="643388"/>
            </a:xfrm>
            <a:custGeom>
              <a:avLst/>
              <a:gdLst/>
              <a:ahLst/>
              <a:cxnLst/>
              <a:rect l="l" t="t" r="r" b="b"/>
              <a:pathLst>
                <a:path w="20427" h="20037" extrusionOk="0">
                  <a:moveTo>
                    <a:pt x="20427" y="0"/>
                  </a:moveTo>
                  <a:lnTo>
                    <a:pt x="0" y="9990"/>
                  </a:lnTo>
                  <a:lnTo>
                    <a:pt x="20427" y="20036"/>
                  </a:lnTo>
                  <a:lnTo>
                    <a:pt x="20427" y="0"/>
                  </a:lnTo>
                  <a:close/>
                </a:path>
              </a:pathLst>
            </a:custGeom>
            <a:solidFill>
              <a:srgbClr val="FFA400">
                <a:alpha val="2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 name="Google Shape;154;p102"/>
            <p:cNvSpPr/>
            <p:nvPr/>
          </p:nvSpPr>
          <p:spPr>
            <a:xfrm>
              <a:off x="6716818" y="4182670"/>
              <a:ext cx="607856" cy="643356"/>
            </a:xfrm>
            <a:custGeom>
              <a:avLst/>
              <a:gdLst/>
              <a:ahLst/>
              <a:cxnLst/>
              <a:rect l="l" t="t" r="r" b="b"/>
              <a:pathLst>
                <a:path w="20427" h="20036" extrusionOk="0">
                  <a:moveTo>
                    <a:pt x="20427" y="0"/>
                  </a:moveTo>
                  <a:lnTo>
                    <a:pt x="0" y="9990"/>
                  </a:lnTo>
                  <a:lnTo>
                    <a:pt x="20427" y="20036"/>
                  </a:lnTo>
                  <a:lnTo>
                    <a:pt x="20427" y="0"/>
                  </a:lnTo>
                  <a:close/>
                </a:path>
              </a:pathLst>
            </a:custGeom>
            <a:solidFill>
              <a:srgbClr val="FFC800">
                <a:alpha val="2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 name="Google Shape;155;p102"/>
            <p:cNvSpPr/>
            <p:nvPr/>
          </p:nvSpPr>
          <p:spPr>
            <a:xfrm>
              <a:off x="7932502" y="322534"/>
              <a:ext cx="606220" cy="643388"/>
            </a:xfrm>
            <a:custGeom>
              <a:avLst/>
              <a:gdLst/>
              <a:ahLst/>
              <a:cxnLst/>
              <a:rect l="l" t="t" r="r" b="b"/>
              <a:pathLst>
                <a:path w="20372" h="20037" extrusionOk="0">
                  <a:moveTo>
                    <a:pt x="20371" y="1"/>
                  </a:moveTo>
                  <a:lnTo>
                    <a:pt x="0" y="9991"/>
                  </a:lnTo>
                  <a:lnTo>
                    <a:pt x="20371" y="20037"/>
                  </a:lnTo>
                  <a:lnTo>
                    <a:pt x="20371" y="1"/>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 name="Google Shape;156;p102"/>
            <p:cNvSpPr/>
            <p:nvPr/>
          </p:nvSpPr>
          <p:spPr>
            <a:xfrm>
              <a:off x="7932502" y="965890"/>
              <a:ext cx="606220" cy="643388"/>
            </a:xfrm>
            <a:custGeom>
              <a:avLst/>
              <a:gdLst/>
              <a:ahLst/>
              <a:cxnLst/>
              <a:rect l="l" t="t" r="r" b="b"/>
              <a:pathLst>
                <a:path w="20372" h="20037" extrusionOk="0">
                  <a:moveTo>
                    <a:pt x="20371" y="1"/>
                  </a:moveTo>
                  <a:lnTo>
                    <a:pt x="0" y="9991"/>
                  </a:lnTo>
                  <a:lnTo>
                    <a:pt x="20371" y="20037"/>
                  </a:lnTo>
                  <a:lnTo>
                    <a:pt x="20371" y="1"/>
                  </a:lnTo>
                  <a:close/>
                </a:path>
              </a:pathLst>
            </a:custGeom>
            <a:solidFill>
              <a:srgbClr val="FFA400">
                <a:alpha val="2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 name="Google Shape;157;p102"/>
            <p:cNvSpPr/>
            <p:nvPr/>
          </p:nvSpPr>
          <p:spPr>
            <a:xfrm>
              <a:off x="7932502" y="2895958"/>
              <a:ext cx="606220" cy="643388"/>
            </a:xfrm>
            <a:custGeom>
              <a:avLst/>
              <a:gdLst/>
              <a:ahLst/>
              <a:cxnLst/>
              <a:rect l="l" t="t" r="r" b="b"/>
              <a:pathLst>
                <a:path w="20372" h="20037" extrusionOk="0">
                  <a:moveTo>
                    <a:pt x="20371" y="0"/>
                  </a:moveTo>
                  <a:lnTo>
                    <a:pt x="0" y="9990"/>
                  </a:lnTo>
                  <a:lnTo>
                    <a:pt x="20371" y="20036"/>
                  </a:lnTo>
                  <a:lnTo>
                    <a:pt x="20371" y="0"/>
                  </a:lnTo>
                  <a:close/>
                </a:path>
              </a:pathLst>
            </a:custGeom>
            <a:solidFill>
              <a:srgbClr val="F64646">
                <a:alpha val="2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 name="Google Shape;158;p102"/>
            <p:cNvSpPr/>
            <p:nvPr/>
          </p:nvSpPr>
          <p:spPr>
            <a:xfrm>
              <a:off x="7932492" y="3538418"/>
              <a:ext cx="607856" cy="643388"/>
            </a:xfrm>
            <a:custGeom>
              <a:avLst/>
              <a:gdLst/>
              <a:ahLst/>
              <a:cxnLst/>
              <a:rect l="l" t="t" r="r" b="b"/>
              <a:pathLst>
                <a:path w="20427" h="20037" extrusionOk="0">
                  <a:moveTo>
                    <a:pt x="20427" y="0"/>
                  </a:moveTo>
                  <a:lnTo>
                    <a:pt x="0"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 name="Google Shape;159;p102"/>
            <p:cNvSpPr/>
            <p:nvPr/>
          </p:nvSpPr>
          <p:spPr>
            <a:xfrm>
              <a:off x="6108962" y="-11"/>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 name="Google Shape;160;p102"/>
            <p:cNvSpPr/>
            <p:nvPr/>
          </p:nvSpPr>
          <p:spPr>
            <a:xfrm>
              <a:off x="6716818" y="-11"/>
              <a:ext cx="607856" cy="322577"/>
            </a:xfrm>
            <a:custGeom>
              <a:avLst/>
              <a:gdLst/>
              <a:ahLst/>
              <a:cxnLst/>
              <a:rect l="l" t="t" r="r" b="b"/>
              <a:pathLst>
                <a:path w="20427" h="10046" extrusionOk="0">
                  <a:moveTo>
                    <a:pt x="0" y="0"/>
                  </a:moveTo>
                  <a:lnTo>
                    <a:pt x="20427"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 name="Google Shape;161;p102"/>
            <p:cNvSpPr/>
            <p:nvPr/>
          </p:nvSpPr>
          <p:spPr>
            <a:xfrm>
              <a:off x="6716818" y="4825993"/>
              <a:ext cx="607856" cy="320811"/>
            </a:xfrm>
            <a:custGeom>
              <a:avLst/>
              <a:gdLst/>
              <a:ahLst/>
              <a:cxnLst/>
              <a:rect l="l" t="t" r="r" b="b"/>
              <a:pathLst>
                <a:path w="20427" h="9991" extrusionOk="0">
                  <a:moveTo>
                    <a:pt x="20427" y="1"/>
                  </a:moveTo>
                  <a:lnTo>
                    <a:pt x="0" y="9991"/>
                  </a:lnTo>
                  <a:lnTo>
                    <a:pt x="20427" y="9991"/>
                  </a:lnTo>
                  <a:lnTo>
                    <a:pt x="20427" y="1"/>
                  </a:lnTo>
                  <a:close/>
                </a:path>
              </a:pathLst>
            </a:custGeom>
            <a:solidFill>
              <a:srgbClr val="F64646">
                <a:alpha val="2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 name="Google Shape;162;p102"/>
            <p:cNvSpPr/>
            <p:nvPr/>
          </p:nvSpPr>
          <p:spPr>
            <a:xfrm>
              <a:off x="7324645" y="4503448"/>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 name="Google Shape;163;p102"/>
            <p:cNvSpPr/>
            <p:nvPr/>
          </p:nvSpPr>
          <p:spPr>
            <a:xfrm>
              <a:off x="8538692" y="-11"/>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FFC800">
                <a:alpha val="2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 name="Google Shape;164;p102"/>
            <p:cNvSpPr/>
            <p:nvPr/>
          </p:nvSpPr>
          <p:spPr>
            <a:xfrm>
              <a:off x="8538692" y="4503448"/>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 name="Google Shape;165;p102"/>
            <p:cNvSpPr/>
            <p:nvPr/>
          </p:nvSpPr>
          <p:spPr>
            <a:xfrm>
              <a:off x="5502772" y="643313"/>
              <a:ext cx="3643776" cy="3860168"/>
            </a:xfrm>
            <a:custGeom>
              <a:avLst/>
              <a:gdLst/>
              <a:ahLst/>
              <a:cxnLst/>
              <a:rect l="l" t="t" r="r" b="b"/>
              <a:pathLst>
                <a:path w="122449" h="120217" extrusionOk="0">
                  <a:moveTo>
                    <a:pt x="1" y="1"/>
                  </a:moveTo>
                  <a:lnTo>
                    <a:pt x="1" y="120216"/>
                  </a:lnTo>
                  <a:lnTo>
                    <a:pt x="122449" y="60109"/>
                  </a:lnTo>
                  <a:lnTo>
                    <a:pt x="1" y="1"/>
                  </a:lnTo>
                  <a:close/>
                </a:path>
              </a:pathLst>
            </a:custGeom>
            <a:solidFill>
              <a:srgbClr val="EFEF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 name="Google Shape;166;p102"/>
            <p:cNvSpPr/>
            <p:nvPr/>
          </p:nvSpPr>
          <p:spPr>
            <a:xfrm>
              <a:off x="7324658" y="322534"/>
              <a:ext cx="607886" cy="643388"/>
            </a:xfrm>
            <a:custGeom>
              <a:avLst/>
              <a:gdLst/>
              <a:ahLst/>
              <a:cxnLst/>
              <a:rect l="l" t="t" r="r" b="b"/>
              <a:pathLst>
                <a:path w="20428" h="20037" extrusionOk="0">
                  <a:moveTo>
                    <a:pt x="1" y="1"/>
                  </a:moveTo>
                  <a:lnTo>
                    <a:pt x="1" y="20037"/>
                  </a:lnTo>
                  <a:lnTo>
                    <a:pt x="20427" y="9991"/>
                  </a:lnTo>
                  <a:lnTo>
                    <a:pt x="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 name="Google Shape;167;p102"/>
            <p:cNvSpPr/>
            <p:nvPr/>
          </p:nvSpPr>
          <p:spPr>
            <a:xfrm>
              <a:off x="7324658" y="965890"/>
              <a:ext cx="607886" cy="643388"/>
            </a:xfrm>
            <a:custGeom>
              <a:avLst/>
              <a:gdLst/>
              <a:ahLst/>
              <a:cxnLst/>
              <a:rect l="l" t="t" r="r" b="b"/>
              <a:pathLst>
                <a:path w="20428" h="20037" extrusionOk="0">
                  <a:moveTo>
                    <a:pt x="1" y="1"/>
                  </a:moveTo>
                  <a:lnTo>
                    <a:pt x="1" y="20037"/>
                  </a:lnTo>
                  <a:lnTo>
                    <a:pt x="20427" y="9991"/>
                  </a:lnTo>
                  <a:lnTo>
                    <a:pt x="1"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 name="Google Shape;168;p102"/>
            <p:cNvSpPr/>
            <p:nvPr/>
          </p:nvSpPr>
          <p:spPr>
            <a:xfrm>
              <a:off x="6716831" y="322534"/>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 name="Google Shape;169;p102"/>
            <p:cNvSpPr/>
            <p:nvPr/>
          </p:nvSpPr>
          <p:spPr>
            <a:xfrm>
              <a:off x="6716831" y="965890"/>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 name="Google Shape;170;p102"/>
            <p:cNvSpPr/>
            <p:nvPr/>
          </p:nvSpPr>
          <p:spPr>
            <a:xfrm>
              <a:off x="7324658" y="1286669"/>
              <a:ext cx="607886" cy="643388"/>
            </a:xfrm>
            <a:custGeom>
              <a:avLst/>
              <a:gdLst/>
              <a:ahLst/>
              <a:cxnLst/>
              <a:rect l="l" t="t" r="r" b="b"/>
              <a:pathLst>
                <a:path w="20428" h="20037" extrusionOk="0">
                  <a:moveTo>
                    <a:pt x="20427" y="1"/>
                  </a:moveTo>
                  <a:lnTo>
                    <a:pt x="1" y="10047"/>
                  </a:lnTo>
                  <a:lnTo>
                    <a:pt x="20427" y="20037"/>
                  </a:lnTo>
                  <a:lnTo>
                    <a:pt x="20427"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 name="Google Shape;171;p102"/>
            <p:cNvSpPr/>
            <p:nvPr/>
          </p:nvSpPr>
          <p:spPr>
            <a:xfrm>
              <a:off x="7324658" y="-11"/>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72" name="Google Shape;172;p102"/>
          <p:cNvGrpSpPr/>
          <p:nvPr/>
        </p:nvGrpSpPr>
        <p:grpSpPr>
          <a:xfrm>
            <a:off x="-6" y="-11"/>
            <a:ext cx="2429759" cy="1609289"/>
            <a:chOff x="608719" y="-11"/>
            <a:chExt cx="2429759" cy="1609289"/>
          </a:xfrm>
        </p:grpSpPr>
        <p:sp>
          <p:nvSpPr>
            <p:cNvPr id="173" name="Google Shape;173;p102"/>
            <p:cNvSpPr/>
            <p:nvPr/>
          </p:nvSpPr>
          <p:spPr>
            <a:xfrm>
              <a:off x="608719" y="322534"/>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 name="Google Shape;174;p102"/>
            <p:cNvSpPr/>
            <p:nvPr/>
          </p:nvSpPr>
          <p:spPr>
            <a:xfrm>
              <a:off x="608719" y="965890"/>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 name="Google Shape;175;p102"/>
            <p:cNvSpPr/>
            <p:nvPr/>
          </p:nvSpPr>
          <p:spPr>
            <a:xfrm>
              <a:off x="1822766" y="322534"/>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A400">
                <a:alpha val="2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 name="Google Shape;176;p102"/>
            <p:cNvSpPr/>
            <p:nvPr/>
          </p:nvSpPr>
          <p:spPr>
            <a:xfrm>
              <a:off x="1822766" y="965890"/>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 name="Google Shape;177;p102"/>
            <p:cNvSpPr/>
            <p:nvPr/>
          </p:nvSpPr>
          <p:spPr>
            <a:xfrm>
              <a:off x="1214909" y="-11"/>
              <a:ext cx="607886" cy="643356"/>
            </a:xfrm>
            <a:custGeom>
              <a:avLst/>
              <a:gdLst/>
              <a:ahLst/>
              <a:cxnLst/>
              <a:rect l="l" t="t" r="r" b="b"/>
              <a:pathLst>
                <a:path w="20428" h="20036" extrusionOk="0">
                  <a:moveTo>
                    <a:pt x="1" y="0"/>
                  </a:moveTo>
                  <a:lnTo>
                    <a:pt x="1" y="20036"/>
                  </a:lnTo>
                  <a:lnTo>
                    <a:pt x="20427" y="10046"/>
                  </a:lnTo>
                  <a:lnTo>
                    <a:pt x="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 name="Google Shape;178;p102"/>
            <p:cNvSpPr/>
            <p:nvPr/>
          </p:nvSpPr>
          <p:spPr>
            <a:xfrm>
              <a:off x="1822766" y="-11"/>
              <a:ext cx="607856" cy="322577"/>
            </a:xfrm>
            <a:custGeom>
              <a:avLst/>
              <a:gdLst/>
              <a:ahLst/>
              <a:cxnLst/>
              <a:rect l="l" t="t" r="r" b="b"/>
              <a:pathLst>
                <a:path w="20427" h="10046" extrusionOk="0">
                  <a:moveTo>
                    <a:pt x="0" y="0"/>
                  </a:moveTo>
                  <a:lnTo>
                    <a:pt x="0" y="10046"/>
                  </a:lnTo>
                  <a:lnTo>
                    <a:pt x="20427" y="0"/>
                  </a:lnTo>
                  <a:close/>
                </a:path>
              </a:pathLst>
            </a:custGeom>
            <a:solidFill>
              <a:srgbClr val="FFA400">
                <a:alpha val="2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 name="Google Shape;179;p102"/>
            <p:cNvSpPr/>
            <p:nvPr/>
          </p:nvSpPr>
          <p:spPr>
            <a:xfrm>
              <a:off x="608719" y="643313"/>
              <a:ext cx="606220"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 name="Google Shape;180;p102"/>
            <p:cNvSpPr/>
            <p:nvPr/>
          </p:nvSpPr>
          <p:spPr>
            <a:xfrm>
              <a:off x="1214909"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64646">
                <a:alpha val="2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 name="Google Shape;181;p102"/>
            <p:cNvSpPr/>
            <p:nvPr/>
          </p:nvSpPr>
          <p:spPr>
            <a:xfrm>
              <a:off x="1214909" y="965890"/>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C800">
                <a:alpha val="2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 name="Google Shape;182;p102"/>
            <p:cNvSpPr/>
            <p:nvPr/>
          </p:nvSpPr>
          <p:spPr>
            <a:xfrm>
              <a:off x="2430592"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 name="Google Shape;183;p102"/>
            <p:cNvSpPr/>
            <p:nvPr/>
          </p:nvSpPr>
          <p:spPr>
            <a:xfrm>
              <a:off x="608719" y="-11"/>
              <a:ext cx="606220" cy="643356"/>
            </a:xfrm>
            <a:custGeom>
              <a:avLst/>
              <a:gdLst/>
              <a:ahLst/>
              <a:cxnLst/>
              <a:rect l="l" t="t" r="r" b="b"/>
              <a:pathLst>
                <a:path w="20372" h="20036" extrusionOk="0">
                  <a:moveTo>
                    <a:pt x="20372" y="0"/>
                  </a:moveTo>
                  <a:lnTo>
                    <a:pt x="1" y="10046"/>
                  </a:lnTo>
                  <a:lnTo>
                    <a:pt x="20372" y="20036"/>
                  </a:lnTo>
                  <a:lnTo>
                    <a:pt x="20372"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 name="Google Shape;184;p102"/>
            <p:cNvSpPr/>
            <p:nvPr/>
          </p:nvSpPr>
          <p:spPr>
            <a:xfrm>
              <a:off x="1214909" y="-11"/>
              <a:ext cx="607886" cy="322577"/>
            </a:xfrm>
            <a:custGeom>
              <a:avLst/>
              <a:gdLst/>
              <a:ahLst/>
              <a:cxnLst/>
              <a:rect l="l" t="t" r="r" b="b"/>
              <a:pathLst>
                <a:path w="20428" h="10046" extrusionOk="0">
                  <a:moveTo>
                    <a:pt x="1"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85" name="Google Shape;185;p102"/>
          <p:cNvSpPr txBox="1">
            <a:spLocks noGrp="1"/>
          </p:cNvSpPr>
          <p:nvPr>
            <p:ph type="title"/>
          </p:nvPr>
        </p:nvSpPr>
        <p:spPr>
          <a:xfrm>
            <a:off x="742725" y="1652750"/>
            <a:ext cx="3892200" cy="5139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a:endParaRPr/>
          </a:p>
        </p:txBody>
      </p:sp>
      <p:sp>
        <p:nvSpPr>
          <p:cNvPr id="186" name="Google Shape;186;p102"/>
          <p:cNvSpPr txBox="1">
            <a:spLocks noGrp="1"/>
          </p:cNvSpPr>
          <p:nvPr>
            <p:ph type="body" idx="1"/>
          </p:nvPr>
        </p:nvSpPr>
        <p:spPr>
          <a:xfrm>
            <a:off x="742725" y="2227229"/>
            <a:ext cx="3892200" cy="2232900"/>
          </a:xfrm>
          <a:prstGeom prst="rect">
            <a:avLst/>
          </a:prstGeom>
          <a:noFill/>
          <a:ln>
            <a:noFill/>
          </a:ln>
        </p:spPr>
        <p:txBody>
          <a:bodyPr spcFirstLastPara="1" wrap="square" lIns="91425" tIns="91425" rIns="91425" bIns="91425" anchor="t" anchorCtr="0">
            <a:noAutofit/>
          </a:bodyPr>
          <a:lstStyle>
            <a:lvl1pPr marL="457200" lvl="0" indent="-355600" algn="l">
              <a:lnSpc>
                <a:spcPct val="100000"/>
              </a:lnSpc>
              <a:spcBef>
                <a:spcPts val="600"/>
              </a:spcBef>
              <a:spcAft>
                <a:spcPts val="0"/>
              </a:spcAft>
              <a:buSzPts val="2000"/>
              <a:buChar char="◂"/>
              <a:defRPr sz="2000"/>
            </a:lvl1pPr>
            <a:lvl2pPr marL="914400" lvl="1" indent="-355600" algn="l">
              <a:lnSpc>
                <a:spcPct val="100000"/>
              </a:lnSpc>
              <a:spcBef>
                <a:spcPts val="0"/>
              </a:spcBef>
              <a:spcAft>
                <a:spcPts val="0"/>
              </a:spcAft>
              <a:buSzPts val="2000"/>
              <a:buChar char="◂"/>
              <a:defRPr sz="2000"/>
            </a:lvl2pPr>
            <a:lvl3pPr marL="1371600" lvl="2" indent="-355600" algn="l">
              <a:lnSpc>
                <a:spcPct val="100000"/>
              </a:lnSpc>
              <a:spcBef>
                <a:spcPts val="0"/>
              </a:spcBef>
              <a:spcAft>
                <a:spcPts val="0"/>
              </a:spcAft>
              <a:buSzPts val="2000"/>
              <a:buChar char="◂"/>
              <a:defRPr sz="2000"/>
            </a:lvl3pPr>
            <a:lvl4pPr marL="1828800" lvl="3" indent="-355600" algn="l">
              <a:lnSpc>
                <a:spcPct val="100000"/>
              </a:lnSpc>
              <a:spcBef>
                <a:spcPts val="0"/>
              </a:spcBef>
              <a:spcAft>
                <a:spcPts val="0"/>
              </a:spcAft>
              <a:buSzPts val="2000"/>
              <a:buChar char="◂"/>
              <a:defRPr sz="2000"/>
            </a:lvl4pPr>
            <a:lvl5pPr marL="2286000" lvl="4" indent="-355600" algn="l">
              <a:lnSpc>
                <a:spcPct val="100000"/>
              </a:lnSpc>
              <a:spcBef>
                <a:spcPts val="0"/>
              </a:spcBef>
              <a:spcAft>
                <a:spcPts val="0"/>
              </a:spcAft>
              <a:buSzPts val="2000"/>
              <a:buChar char="○"/>
              <a:defRPr sz="2000"/>
            </a:lvl5pPr>
            <a:lvl6pPr marL="2743200" lvl="5" indent="-355600" algn="l">
              <a:lnSpc>
                <a:spcPct val="100000"/>
              </a:lnSpc>
              <a:spcBef>
                <a:spcPts val="0"/>
              </a:spcBef>
              <a:spcAft>
                <a:spcPts val="0"/>
              </a:spcAft>
              <a:buSzPts val="2000"/>
              <a:buChar char="■"/>
              <a:defRPr sz="2000"/>
            </a:lvl6pPr>
            <a:lvl7pPr marL="3200400" lvl="6" indent="-355600" algn="l">
              <a:lnSpc>
                <a:spcPct val="100000"/>
              </a:lnSpc>
              <a:spcBef>
                <a:spcPts val="0"/>
              </a:spcBef>
              <a:spcAft>
                <a:spcPts val="0"/>
              </a:spcAft>
              <a:buSzPts val="2000"/>
              <a:buChar char="●"/>
              <a:defRPr sz="2000"/>
            </a:lvl7pPr>
            <a:lvl8pPr marL="3657600" lvl="7" indent="-355600" algn="l">
              <a:lnSpc>
                <a:spcPct val="100000"/>
              </a:lnSpc>
              <a:spcBef>
                <a:spcPts val="0"/>
              </a:spcBef>
              <a:spcAft>
                <a:spcPts val="0"/>
              </a:spcAft>
              <a:buSzPts val="2000"/>
              <a:buChar char="○"/>
              <a:defRPr sz="2000"/>
            </a:lvl8pPr>
            <a:lvl9pPr marL="4114800" lvl="8" indent="-355600" algn="l">
              <a:lnSpc>
                <a:spcPct val="100000"/>
              </a:lnSpc>
              <a:spcBef>
                <a:spcPts val="0"/>
              </a:spcBef>
              <a:spcAft>
                <a:spcPts val="0"/>
              </a:spcAft>
              <a:buSzPts val="2000"/>
              <a:buChar char="■"/>
              <a:defRPr sz="2000"/>
            </a:lvl9pPr>
          </a:lstStyle>
          <a:p>
            <a:endParaRPr/>
          </a:p>
        </p:txBody>
      </p:sp>
      <p:sp>
        <p:nvSpPr>
          <p:cNvPr id="187" name="Google Shape;187;p102"/>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GB"/>
              <a:t>‹#›</a:t>
            </a:fld>
            <a:endParaRPr/>
          </a:p>
        </p:txBody>
      </p:sp>
      <p:sp>
        <p:nvSpPr>
          <p:cNvPr id="188" name="Google Shape;188;p102"/>
          <p:cNvSpPr/>
          <p:nvPr/>
        </p:nvSpPr>
        <p:spPr>
          <a:xfrm>
            <a:off x="8538692" y="4825993"/>
            <a:ext cx="607856" cy="320811"/>
          </a:xfrm>
          <a:custGeom>
            <a:avLst/>
            <a:gdLst/>
            <a:ahLst/>
            <a:cxnLst/>
            <a:rect l="l" t="t" r="r" b="b"/>
            <a:pathLst>
              <a:path w="20427" h="9991" extrusionOk="0">
                <a:moveTo>
                  <a:pt x="0" y="1"/>
                </a:moveTo>
                <a:lnTo>
                  <a:pt x="0" y="9991"/>
                </a:lnTo>
                <a:lnTo>
                  <a:pt x="20427" y="9991"/>
                </a:lnTo>
                <a:lnTo>
                  <a:pt x="0" y="1"/>
                </a:lnTo>
                <a:close/>
              </a:path>
            </a:pathLst>
          </a:cu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2704621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lateral pattern">
  <p:cSld name="Blank lateral pattern">
    <p:spTree>
      <p:nvGrpSpPr>
        <p:cNvPr id="1" name="Shape 189"/>
        <p:cNvGrpSpPr/>
        <p:nvPr/>
      </p:nvGrpSpPr>
      <p:grpSpPr>
        <a:xfrm>
          <a:off x="0" y="0"/>
          <a:ext cx="0" cy="0"/>
          <a:chOff x="0" y="0"/>
          <a:chExt cx="0" cy="0"/>
        </a:xfrm>
      </p:grpSpPr>
      <p:grpSp>
        <p:nvGrpSpPr>
          <p:cNvPr id="190" name="Google Shape;190;p103"/>
          <p:cNvGrpSpPr/>
          <p:nvPr/>
        </p:nvGrpSpPr>
        <p:grpSpPr>
          <a:xfrm>
            <a:off x="6109812" y="-11"/>
            <a:ext cx="3037586" cy="5146815"/>
            <a:chOff x="6109812" y="-11"/>
            <a:chExt cx="3037586" cy="5146815"/>
          </a:xfrm>
        </p:grpSpPr>
        <p:sp>
          <p:nvSpPr>
            <p:cNvPr id="191" name="Google Shape;191;p103"/>
            <p:cNvSpPr/>
            <p:nvPr/>
          </p:nvSpPr>
          <p:spPr>
            <a:xfrm>
              <a:off x="7324645" y="3539314"/>
              <a:ext cx="607886" cy="643388"/>
            </a:xfrm>
            <a:custGeom>
              <a:avLst/>
              <a:gdLst/>
              <a:ahLst/>
              <a:cxnLst/>
              <a:rect l="l" t="t" r="r" b="b"/>
              <a:pathLst>
                <a:path w="20428" h="20037" extrusionOk="0">
                  <a:moveTo>
                    <a:pt x="1" y="0"/>
                  </a:moveTo>
                  <a:lnTo>
                    <a:pt x="1" y="20036"/>
                  </a:lnTo>
                  <a:lnTo>
                    <a:pt x="20427" y="9990"/>
                  </a:lnTo>
                  <a:lnTo>
                    <a:pt x="1"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 name="Google Shape;192;p103"/>
            <p:cNvSpPr/>
            <p:nvPr/>
          </p:nvSpPr>
          <p:spPr>
            <a:xfrm>
              <a:off x="7324645" y="4182670"/>
              <a:ext cx="607886" cy="643356"/>
            </a:xfrm>
            <a:custGeom>
              <a:avLst/>
              <a:gdLst/>
              <a:ahLst/>
              <a:cxnLst/>
              <a:rect l="l" t="t" r="r" b="b"/>
              <a:pathLst>
                <a:path w="20428" h="20036" extrusionOk="0">
                  <a:moveTo>
                    <a:pt x="1" y="0"/>
                  </a:moveTo>
                  <a:lnTo>
                    <a:pt x="1" y="20036"/>
                  </a:lnTo>
                  <a:lnTo>
                    <a:pt x="20427" y="9990"/>
                  </a:lnTo>
                  <a:lnTo>
                    <a:pt x="1"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 name="Google Shape;193;p103"/>
            <p:cNvSpPr/>
            <p:nvPr/>
          </p:nvSpPr>
          <p:spPr>
            <a:xfrm>
              <a:off x="7932502" y="643313"/>
              <a:ext cx="606220" cy="643388"/>
            </a:xfrm>
            <a:custGeom>
              <a:avLst/>
              <a:gdLst/>
              <a:ahLst/>
              <a:cxnLst/>
              <a:rect l="l" t="t" r="r" b="b"/>
              <a:pathLst>
                <a:path w="20372" h="20037" extrusionOk="0">
                  <a:moveTo>
                    <a:pt x="0" y="1"/>
                  </a:moveTo>
                  <a:lnTo>
                    <a:pt x="0" y="20037"/>
                  </a:lnTo>
                  <a:lnTo>
                    <a:pt x="20371"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 name="Google Shape;194;p103"/>
            <p:cNvSpPr/>
            <p:nvPr/>
          </p:nvSpPr>
          <p:spPr>
            <a:xfrm>
              <a:off x="8538692" y="322534"/>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 name="Google Shape;195;p103"/>
            <p:cNvSpPr/>
            <p:nvPr/>
          </p:nvSpPr>
          <p:spPr>
            <a:xfrm>
              <a:off x="7932502" y="1286669"/>
              <a:ext cx="606220" cy="643388"/>
            </a:xfrm>
            <a:custGeom>
              <a:avLst/>
              <a:gdLst/>
              <a:ahLst/>
              <a:cxnLst/>
              <a:rect l="l" t="t" r="r" b="b"/>
              <a:pathLst>
                <a:path w="20372" h="20037" extrusionOk="0">
                  <a:moveTo>
                    <a:pt x="0" y="1"/>
                  </a:moveTo>
                  <a:lnTo>
                    <a:pt x="0" y="20037"/>
                  </a:lnTo>
                  <a:lnTo>
                    <a:pt x="20371" y="10047"/>
                  </a:lnTo>
                  <a:lnTo>
                    <a:pt x="0" y="1"/>
                  </a:lnTo>
                  <a:close/>
                </a:path>
              </a:pathLst>
            </a:custGeom>
            <a:solidFill>
              <a:srgbClr val="FFC8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 name="Google Shape;196;p103"/>
            <p:cNvSpPr/>
            <p:nvPr/>
          </p:nvSpPr>
          <p:spPr>
            <a:xfrm>
              <a:off x="7932502" y="3216737"/>
              <a:ext cx="606220" cy="643388"/>
            </a:xfrm>
            <a:custGeom>
              <a:avLst/>
              <a:gdLst/>
              <a:ahLst/>
              <a:cxnLst/>
              <a:rect l="l" t="t" r="r" b="b"/>
              <a:pathLst>
                <a:path w="20372" h="20037" extrusionOk="0">
                  <a:moveTo>
                    <a:pt x="0" y="0"/>
                  </a:moveTo>
                  <a:lnTo>
                    <a:pt x="0" y="20036"/>
                  </a:lnTo>
                  <a:lnTo>
                    <a:pt x="20371"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 name="Google Shape;197;p103"/>
            <p:cNvSpPr/>
            <p:nvPr/>
          </p:nvSpPr>
          <p:spPr>
            <a:xfrm>
              <a:off x="8538692" y="3539314"/>
              <a:ext cx="607856" cy="643388"/>
            </a:xfrm>
            <a:custGeom>
              <a:avLst/>
              <a:gdLst/>
              <a:ahLst/>
              <a:cxnLst/>
              <a:rect l="l" t="t" r="r" b="b"/>
              <a:pathLst>
                <a:path w="20427" h="20037" extrusionOk="0">
                  <a:moveTo>
                    <a:pt x="0" y="0"/>
                  </a:moveTo>
                  <a:lnTo>
                    <a:pt x="0" y="20036"/>
                  </a:lnTo>
                  <a:lnTo>
                    <a:pt x="20427" y="9990"/>
                  </a:lnTo>
                  <a:lnTo>
                    <a:pt x="0"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 name="Google Shape;198;p103"/>
            <p:cNvSpPr/>
            <p:nvPr/>
          </p:nvSpPr>
          <p:spPr>
            <a:xfrm>
              <a:off x="7932502" y="-11"/>
              <a:ext cx="606220" cy="643356"/>
            </a:xfrm>
            <a:custGeom>
              <a:avLst/>
              <a:gdLst/>
              <a:ahLst/>
              <a:cxnLst/>
              <a:rect l="l" t="t" r="r" b="b"/>
              <a:pathLst>
                <a:path w="20372" h="20036" extrusionOk="0">
                  <a:moveTo>
                    <a:pt x="0" y="0"/>
                  </a:moveTo>
                  <a:lnTo>
                    <a:pt x="0" y="20036"/>
                  </a:lnTo>
                  <a:lnTo>
                    <a:pt x="20371" y="10046"/>
                  </a:lnTo>
                  <a:lnTo>
                    <a:pt x="0" y="0"/>
                  </a:lnTo>
                  <a:close/>
                </a:path>
              </a:pathLst>
            </a:custGeom>
            <a:solidFill>
              <a:srgbClr val="F64646">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 name="Google Shape;199;p103"/>
            <p:cNvSpPr/>
            <p:nvPr/>
          </p:nvSpPr>
          <p:spPr>
            <a:xfrm>
              <a:off x="8538692" y="-11"/>
              <a:ext cx="607856" cy="322577"/>
            </a:xfrm>
            <a:custGeom>
              <a:avLst/>
              <a:gdLst/>
              <a:ahLst/>
              <a:cxnLst/>
              <a:rect l="l" t="t" r="r" b="b"/>
              <a:pathLst>
                <a:path w="20427" h="10046" extrusionOk="0">
                  <a:moveTo>
                    <a:pt x="0" y="0"/>
                  </a:moveTo>
                  <a:lnTo>
                    <a:pt x="0" y="10046"/>
                  </a:lnTo>
                  <a:lnTo>
                    <a:pt x="20427"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 name="Google Shape;200;p103"/>
            <p:cNvSpPr/>
            <p:nvPr/>
          </p:nvSpPr>
          <p:spPr>
            <a:xfrm>
              <a:off x="7324645" y="3216737"/>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 name="Google Shape;201;p103"/>
            <p:cNvSpPr/>
            <p:nvPr/>
          </p:nvSpPr>
          <p:spPr>
            <a:xfrm>
              <a:off x="6716818" y="3539314"/>
              <a:ext cx="607856" cy="643388"/>
            </a:xfrm>
            <a:custGeom>
              <a:avLst/>
              <a:gdLst/>
              <a:ahLst/>
              <a:cxnLst/>
              <a:rect l="l" t="t" r="r" b="b"/>
              <a:pathLst>
                <a:path w="20427" h="20037" extrusionOk="0">
                  <a:moveTo>
                    <a:pt x="20427" y="0"/>
                  </a:moveTo>
                  <a:lnTo>
                    <a:pt x="0" y="9990"/>
                  </a:lnTo>
                  <a:lnTo>
                    <a:pt x="20427" y="20036"/>
                  </a:lnTo>
                  <a:lnTo>
                    <a:pt x="20427" y="0"/>
                  </a:lnTo>
                  <a:close/>
                </a:path>
              </a:pathLst>
            </a:custGeom>
            <a:solidFill>
              <a:srgbClr val="FFA4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 name="Google Shape;202;p103"/>
            <p:cNvSpPr/>
            <p:nvPr/>
          </p:nvSpPr>
          <p:spPr>
            <a:xfrm>
              <a:off x="7932502" y="322534"/>
              <a:ext cx="606220" cy="643388"/>
            </a:xfrm>
            <a:custGeom>
              <a:avLst/>
              <a:gdLst/>
              <a:ahLst/>
              <a:cxnLst/>
              <a:rect l="l" t="t" r="r" b="b"/>
              <a:pathLst>
                <a:path w="20372" h="20037" extrusionOk="0">
                  <a:moveTo>
                    <a:pt x="20371" y="1"/>
                  </a:moveTo>
                  <a:lnTo>
                    <a:pt x="0" y="9991"/>
                  </a:lnTo>
                  <a:lnTo>
                    <a:pt x="20371" y="20037"/>
                  </a:lnTo>
                  <a:lnTo>
                    <a:pt x="20371" y="1"/>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 name="Google Shape;203;p103"/>
            <p:cNvSpPr/>
            <p:nvPr/>
          </p:nvSpPr>
          <p:spPr>
            <a:xfrm>
              <a:off x="7932502" y="965890"/>
              <a:ext cx="606220" cy="643388"/>
            </a:xfrm>
            <a:custGeom>
              <a:avLst/>
              <a:gdLst/>
              <a:ahLst/>
              <a:cxnLst/>
              <a:rect l="l" t="t" r="r" b="b"/>
              <a:pathLst>
                <a:path w="20372" h="20037" extrusionOk="0">
                  <a:moveTo>
                    <a:pt x="20371" y="1"/>
                  </a:moveTo>
                  <a:lnTo>
                    <a:pt x="0" y="9991"/>
                  </a:lnTo>
                  <a:lnTo>
                    <a:pt x="20371" y="20037"/>
                  </a:lnTo>
                  <a:lnTo>
                    <a:pt x="20371" y="1"/>
                  </a:lnTo>
                  <a:close/>
                </a:path>
              </a:pathLst>
            </a:custGeom>
            <a:solidFill>
              <a:srgbClr val="FFA4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 name="Google Shape;204;p103"/>
            <p:cNvSpPr/>
            <p:nvPr/>
          </p:nvSpPr>
          <p:spPr>
            <a:xfrm>
              <a:off x="7932502" y="2895958"/>
              <a:ext cx="606220" cy="643388"/>
            </a:xfrm>
            <a:custGeom>
              <a:avLst/>
              <a:gdLst/>
              <a:ahLst/>
              <a:cxnLst/>
              <a:rect l="l" t="t" r="r" b="b"/>
              <a:pathLst>
                <a:path w="20372" h="20037" extrusionOk="0">
                  <a:moveTo>
                    <a:pt x="20371" y="0"/>
                  </a:moveTo>
                  <a:lnTo>
                    <a:pt x="0" y="9990"/>
                  </a:lnTo>
                  <a:lnTo>
                    <a:pt x="20371" y="20036"/>
                  </a:lnTo>
                  <a:lnTo>
                    <a:pt x="20371" y="0"/>
                  </a:lnTo>
                  <a:close/>
                </a:path>
              </a:pathLst>
            </a:custGeom>
            <a:solidFill>
              <a:srgbClr val="F64646">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 name="Google Shape;205;p103"/>
            <p:cNvSpPr/>
            <p:nvPr/>
          </p:nvSpPr>
          <p:spPr>
            <a:xfrm>
              <a:off x="7932492" y="3538418"/>
              <a:ext cx="607856" cy="643388"/>
            </a:xfrm>
            <a:custGeom>
              <a:avLst/>
              <a:gdLst/>
              <a:ahLst/>
              <a:cxnLst/>
              <a:rect l="l" t="t" r="r" b="b"/>
              <a:pathLst>
                <a:path w="20427" h="20037" extrusionOk="0">
                  <a:moveTo>
                    <a:pt x="20427" y="0"/>
                  </a:moveTo>
                  <a:lnTo>
                    <a:pt x="0"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 name="Google Shape;206;p103"/>
            <p:cNvSpPr/>
            <p:nvPr/>
          </p:nvSpPr>
          <p:spPr>
            <a:xfrm>
              <a:off x="6716818" y="-11"/>
              <a:ext cx="607856" cy="322577"/>
            </a:xfrm>
            <a:custGeom>
              <a:avLst/>
              <a:gdLst/>
              <a:ahLst/>
              <a:cxnLst/>
              <a:rect l="l" t="t" r="r" b="b"/>
              <a:pathLst>
                <a:path w="20427" h="10046" extrusionOk="0">
                  <a:moveTo>
                    <a:pt x="0" y="0"/>
                  </a:moveTo>
                  <a:lnTo>
                    <a:pt x="20427"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 name="Google Shape;207;p103"/>
            <p:cNvSpPr/>
            <p:nvPr/>
          </p:nvSpPr>
          <p:spPr>
            <a:xfrm>
              <a:off x="6716818" y="4825993"/>
              <a:ext cx="607856" cy="320811"/>
            </a:xfrm>
            <a:custGeom>
              <a:avLst/>
              <a:gdLst/>
              <a:ahLst/>
              <a:cxnLst/>
              <a:rect l="l" t="t" r="r" b="b"/>
              <a:pathLst>
                <a:path w="20427" h="9991" extrusionOk="0">
                  <a:moveTo>
                    <a:pt x="20427" y="1"/>
                  </a:moveTo>
                  <a:lnTo>
                    <a:pt x="0" y="9991"/>
                  </a:lnTo>
                  <a:lnTo>
                    <a:pt x="20427" y="9991"/>
                  </a:lnTo>
                  <a:lnTo>
                    <a:pt x="20427" y="1"/>
                  </a:lnTo>
                  <a:close/>
                </a:path>
              </a:pathLst>
            </a:custGeom>
            <a:solidFill>
              <a:srgbClr val="F64646">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 name="Google Shape;208;p103"/>
            <p:cNvSpPr/>
            <p:nvPr/>
          </p:nvSpPr>
          <p:spPr>
            <a:xfrm>
              <a:off x="7324645" y="4503448"/>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 name="Google Shape;209;p103"/>
            <p:cNvSpPr/>
            <p:nvPr/>
          </p:nvSpPr>
          <p:spPr>
            <a:xfrm>
              <a:off x="8538692" y="-11"/>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FFC8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 name="Google Shape;210;p103"/>
            <p:cNvSpPr/>
            <p:nvPr/>
          </p:nvSpPr>
          <p:spPr>
            <a:xfrm>
              <a:off x="8538692" y="4503448"/>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1" name="Google Shape;211;p103"/>
            <p:cNvSpPr/>
            <p:nvPr/>
          </p:nvSpPr>
          <p:spPr>
            <a:xfrm>
              <a:off x="7324658" y="322534"/>
              <a:ext cx="607886" cy="643388"/>
            </a:xfrm>
            <a:custGeom>
              <a:avLst/>
              <a:gdLst/>
              <a:ahLst/>
              <a:cxnLst/>
              <a:rect l="l" t="t" r="r" b="b"/>
              <a:pathLst>
                <a:path w="20428" h="20037" extrusionOk="0">
                  <a:moveTo>
                    <a:pt x="1" y="1"/>
                  </a:moveTo>
                  <a:lnTo>
                    <a:pt x="1" y="20037"/>
                  </a:lnTo>
                  <a:lnTo>
                    <a:pt x="20427" y="9991"/>
                  </a:lnTo>
                  <a:lnTo>
                    <a:pt x="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 name="Google Shape;212;p103"/>
            <p:cNvSpPr/>
            <p:nvPr/>
          </p:nvSpPr>
          <p:spPr>
            <a:xfrm>
              <a:off x="7324658" y="965890"/>
              <a:ext cx="607886" cy="643388"/>
            </a:xfrm>
            <a:custGeom>
              <a:avLst/>
              <a:gdLst/>
              <a:ahLst/>
              <a:cxnLst/>
              <a:rect l="l" t="t" r="r" b="b"/>
              <a:pathLst>
                <a:path w="20428" h="20037" extrusionOk="0">
                  <a:moveTo>
                    <a:pt x="1" y="1"/>
                  </a:moveTo>
                  <a:lnTo>
                    <a:pt x="1" y="20037"/>
                  </a:lnTo>
                  <a:lnTo>
                    <a:pt x="20427" y="9991"/>
                  </a:lnTo>
                  <a:lnTo>
                    <a:pt x="1"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 name="Google Shape;213;p103"/>
            <p:cNvSpPr/>
            <p:nvPr/>
          </p:nvSpPr>
          <p:spPr>
            <a:xfrm>
              <a:off x="6716831" y="965890"/>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 name="Google Shape;214;p103"/>
            <p:cNvSpPr/>
            <p:nvPr/>
          </p:nvSpPr>
          <p:spPr>
            <a:xfrm>
              <a:off x="7324658" y="1286669"/>
              <a:ext cx="607886" cy="643388"/>
            </a:xfrm>
            <a:custGeom>
              <a:avLst/>
              <a:gdLst/>
              <a:ahLst/>
              <a:cxnLst/>
              <a:rect l="l" t="t" r="r" b="b"/>
              <a:pathLst>
                <a:path w="20428" h="20037" extrusionOk="0">
                  <a:moveTo>
                    <a:pt x="20427" y="1"/>
                  </a:moveTo>
                  <a:lnTo>
                    <a:pt x="1" y="10047"/>
                  </a:lnTo>
                  <a:lnTo>
                    <a:pt x="20427" y="20037"/>
                  </a:lnTo>
                  <a:lnTo>
                    <a:pt x="20427"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 name="Google Shape;215;p103"/>
            <p:cNvSpPr/>
            <p:nvPr/>
          </p:nvSpPr>
          <p:spPr>
            <a:xfrm>
              <a:off x="7324658" y="-11"/>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 name="Google Shape;216;p103"/>
            <p:cNvSpPr/>
            <p:nvPr/>
          </p:nvSpPr>
          <p:spPr>
            <a:xfrm>
              <a:off x="8538692" y="4825993"/>
              <a:ext cx="607856" cy="320811"/>
            </a:xfrm>
            <a:custGeom>
              <a:avLst/>
              <a:gdLst/>
              <a:ahLst/>
              <a:cxnLst/>
              <a:rect l="l" t="t" r="r" b="b"/>
              <a:pathLst>
                <a:path w="20427" h="9991" extrusionOk="0">
                  <a:moveTo>
                    <a:pt x="0" y="1"/>
                  </a:moveTo>
                  <a:lnTo>
                    <a:pt x="0" y="9991"/>
                  </a:lnTo>
                  <a:lnTo>
                    <a:pt x="20427" y="9991"/>
                  </a:lnTo>
                  <a:lnTo>
                    <a:pt x="0" y="1"/>
                  </a:lnTo>
                  <a:close/>
                </a:path>
              </a:pathLst>
            </a:cu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 name="Google Shape;217;p103"/>
            <p:cNvSpPr/>
            <p:nvPr/>
          </p:nvSpPr>
          <p:spPr>
            <a:xfrm>
              <a:off x="6717668" y="1930025"/>
              <a:ext cx="607856" cy="643388"/>
            </a:xfrm>
            <a:custGeom>
              <a:avLst/>
              <a:gdLst/>
              <a:ahLst/>
              <a:cxnLst/>
              <a:rect l="l" t="t" r="r" b="b"/>
              <a:pathLst>
                <a:path w="20427" h="20037" extrusionOk="0">
                  <a:moveTo>
                    <a:pt x="0" y="1"/>
                  </a:moveTo>
                  <a:lnTo>
                    <a:pt x="0" y="20037"/>
                  </a:lnTo>
                  <a:lnTo>
                    <a:pt x="20427" y="10046"/>
                  </a:lnTo>
                  <a:lnTo>
                    <a:pt x="0"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 name="Google Shape;218;p103"/>
            <p:cNvSpPr/>
            <p:nvPr/>
          </p:nvSpPr>
          <p:spPr>
            <a:xfrm>
              <a:off x="7325495" y="2252602"/>
              <a:ext cx="607886" cy="643388"/>
            </a:xfrm>
            <a:custGeom>
              <a:avLst/>
              <a:gdLst/>
              <a:ahLst/>
              <a:cxnLst/>
              <a:rect l="l" t="t" r="r" b="b"/>
              <a:pathLst>
                <a:path w="20428" h="20037" extrusionOk="0">
                  <a:moveTo>
                    <a:pt x="1" y="0"/>
                  </a:moveTo>
                  <a:lnTo>
                    <a:pt x="1" y="20036"/>
                  </a:lnTo>
                  <a:lnTo>
                    <a:pt x="20427" y="9991"/>
                  </a:lnTo>
                  <a:lnTo>
                    <a:pt x="1"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9" name="Google Shape;219;p103"/>
            <p:cNvSpPr/>
            <p:nvPr/>
          </p:nvSpPr>
          <p:spPr>
            <a:xfrm>
              <a:off x="6717668" y="3216737"/>
              <a:ext cx="607856" cy="643388"/>
            </a:xfrm>
            <a:custGeom>
              <a:avLst/>
              <a:gdLst/>
              <a:ahLst/>
              <a:cxnLst/>
              <a:rect l="l" t="t" r="r" b="b"/>
              <a:pathLst>
                <a:path w="20427" h="20037" extrusionOk="0">
                  <a:moveTo>
                    <a:pt x="0" y="0"/>
                  </a:moveTo>
                  <a:lnTo>
                    <a:pt x="0" y="20036"/>
                  </a:lnTo>
                  <a:lnTo>
                    <a:pt x="20427"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 name="Google Shape;220;p103"/>
            <p:cNvSpPr/>
            <p:nvPr/>
          </p:nvSpPr>
          <p:spPr>
            <a:xfrm>
              <a:off x="7933352" y="1930025"/>
              <a:ext cx="606220" cy="643388"/>
            </a:xfrm>
            <a:custGeom>
              <a:avLst/>
              <a:gdLst/>
              <a:ahLst/>
              <a:cxnLst/>
              <a:rect l="l" t="t" r="r" b="b"/>
              <a:pathLst>
                <a:path w="20372" h="20037" extrusionOk="0">
                  <a:moveTo>
                    <a:pt x="0" y="1"/>
                  </a:moveTo>
                  <a:lnTo>
                    <a:pt x="0" y="20037"/>
                  </a:lnTo>
                  <a:lnTo>
                    <a:pt x="20371" y="10046"/>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 name="Google Shape;221;p103"/>
            <p:cNvSpPr/>
            <p:nvPr/>
          </p:nvSpPr>
          <p:spPr>
            <a:xfrm>
              <a:off x="7933352" y="2573381"/>
              <a:ext cx="606220" cy="643388"/>
            </a:xfrm>
            <a:custGeom>
              <a:avLst/>
              <a:gdLst/>
              <a:ahLst/>
              <a:cxnLst/>
              <a:rect l="l" t="t" r="r" b="b"/>
              <a:pathLst>
                <a:path w="20372" h="20037" extrusionOk="0">
                  <a:moveTo>
                    <a:pt x="0" y="1"/>
                  </a:moveTo>
                  <a:lnTo>
                    <a:pt x="0" y="20036"/>
                  </a:lnTo>
                  <a:lnTo>
                    <a:pt x="20371" y="10046"/>
                  </a:lnTo>
                  <a:lnTo>
                    <a:pt x="0"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 name="Google Shape;222;p103"/>
            <p:cNvSpPr/>
            <p:nvPr/>
          </p:nvSpPr>
          <p:spPr>
            <a:xfrm>
              <a:off x="8539542" y="1608802"/>
              <a:ext cx="607856" cy="643388"/>
            </a:xfrm>
            <a:custGeom>
              <a:avLst/>
              <a:gdLst/>
              <a:ahLst/>
              <a:cxnLst/>
              <a:rect l="l" t="t" r="r" b="b"/>
              <a:pathLst>
                <a:path w="20427" h="20037" extrusionOk="0">
                  <a:moveTo>
                    <a:pt x="0" y="0"/>
                  </a:moveTo>
                  <a:lnTo>
                    <a:pt x="0" y="20036"/>
                  </a:lnTo>
                  <a:lnTo>
                    <a:pt x="20427" y="9991"/>
                  </a:lnTo>
                  <a:lnTo>
                    <a:pt x="0" y="0"/>
                  </a:lnTo>
                  <a:close/>
                </a:path>
              </a:pathLst>
            </a:custGeom>
            <a:solidFill>
              <a:srgbClr val="F64646">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 name="Google Shape;223;p103"/>
            <p:cNvSpPr/>
            <p:nvPr/>
          </p:nvSpPr>
          <p:spPr>
            <a:xfrm>
              <a:off x="6109812" y="3216737"/>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FFC8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 name="Google Shape;224;p103"/>
            <p:cNvSpPr/>
            <p:nvPr/>
          </p:nvSpPr>
          <p:spPr>
            <a:xfrm>
              <a:off x="6717668" y="1609246"/>
              <a:ext cx="607856" cy="643388"/>
            </a:xfrm>
            <a:custGeom>
              <a:avLst/>
              <a:gdLst/>
              <a:ahLst/>
              <a:cxnLst/>
              <a:rect l="l" t="t" r="r" b="b"/>
              <a:pathLst>
                <a:path w="20427" h="20037" extrusionOk="0">
                  <a:moveTo>
                    <a:pt x="20427" y="1"/>
                  </a:moveTo>
                  <a:lnTo>
                    <a:pt x="0" y="9991"/>
                  </a:lnTo>
                  <a:lnTo>
                    <a:pt x="20427" y="20036"/>
                  </a:lnTo>
                  <a:lnTo>
                    <a:pt x="20427"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 name="Google Shape;225;p103"/>
            <p:cNvSpPr/>
            <p:nvPr/>
          </p:nvSpPr>
          <p:spPr>
            <a:xfrm>
              <a:off x="7325495" y="1930025"/>
              <a:ext cx="607886" cy="643388"/>
            </a:xfrm>
            <a:custGeom>
              <a:avLst/>
              <a:gdLst/>
              <a:ahLst/>
              <a:cxnLst/>
              <a:rect l="l" t="t" r="r" b="b"/>
              <a:pathLst>
                <a:path w="20428" h="20037" extrusionOk="0">
                  <a:moveTo>
                    <a:pt x="20427" y="1"/>
                  </a:moveTo>
                  <a:lnTo>
                    <a:pt x="1" y="10046"/>
                  </a:lnTo>
                  <a:lnTo>
                    <a:pt x="20427" y="20037"/>
                  </a:lnTo>
                  <a:lnTo>
                    <a:pt x="20427" y="1"/>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26" name="Google Shape;226;p10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874721119"/>
      </p:ext>
    </p:extLst>
  </p:cSld>
  <p:clrMapOvr>
    <a:masterClrMapping/>
  </p:clrMapOvr>
  <p:transition>
    <p:fade thruBlk="1"/>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CE012-5385-895F-E76D-E6C86AA3E6DB}"/>
              </a:ext>
            </a:extLst>
          </p:cNvPr>
          <p:cNvSpPr>
            <a:spLocks noGrp="1"/>
          </p:cNvSpPr>
          <p:nvPr>
            <p:ph type="ctrTitle"/>
          </p:nvPr>
        </p:nvSpPr>
        <p:spPr>
          <a:xfrm>
            <a:off x="1143000" y="841772"/>
            <a:ext cx="6858000" cy="1790700"/>
          </a:xfrm>
        </p:spPr>
        <p:txBody>
          <a:bodyPr anchor="b"/>
          <a:lstStyle>
            <a:lvl1pPr algn="ctr">
              <a:defRPr sz="4500"/>
            </a:lvl1pPr>
          </a:lstStyle>
          <a:p>
            <a:r>
              <a:rPr lang="en-GB"/>
              <a:t>Click to edit Master title style</a:t>
            </a:r>
            <a:endParaRPr lang="en-US"/>
          </a:p>
        </p:txBody>
      </p:sp>
      <p:sp>
        <p:nvSpPr>
          <p:cNvPr id="3" name="Subtitle 2">
            <a:extLst>
              <a:ext uri="{FF2B5EF4-FFF2-40B4-BE49-F238E27FC236}">
                <a16:creationId xmlns:a16="http://schemas.microsoft.com/office/drawing/2014/main" id="{23918FA9-AD17-688C-F729-D79EF7AC00F9}"/>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E0F27FE9-D1A2-3247-196C-EBE653EBE943}"/>
              </a:ext>
            </a:extLst>
          </p:cNvPr>
          <p:cNvSpPr>
            <a:spLocks noGrp="1"/>
          </p:cNvSpPr>
          <p:nvPr>
            <p:ph type="dt" sz="half" idx="10"/>
          </p:nvPr>
        </p:nvSpPr>
        <p:spPr/>
        <p:txBody>
          <a:bodyPr/>
          <a:lstStyle/>
          <a:p>
            <a:fld id="{133B239E-94CC-C84D-BC85-09EBBF7792A3}" type="datetimeFigureOut">
              <a:rPr lang="en-US" smtClean="0"/>
              <a:t>1/25/23</a:t>
            </a:fld>
            <a:endParaRPr lang="en-US"/>
          </a:p>
        </p:txBody>
      </p:sp>
      <p:sp>
        <p:nvSpPr>
          <p:cNvPr id="5" name="Footer Placeholder 4">
            <a:extLst>
              <a:ext uri="{FF2B5EF4-FFF2-40B4-BE49-F238E27FC236}">
                <a16:creationId xmlns:a16="http://schemas.microsoft.com/office/drawing/2014/main" id="{BB465CAB-3124-2B60-9B25-929A6BA543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209382-87DE-5F03-8B2A-41140C6F88A7}"/>
              </a:ext>
            </a:extLst>
          </p:cNvPr>
          <p:cNvSpPr>
            <a:spLocks noGrp="1"/>
          </p:cNvSpPr>
          <p:nvPr>
            <p:ph type="sldNum" sz="quarter" idx="12"/>
          </p:nvPr>
        </p:nvSpPr>
        <p:spPr/>
        <p:txBody>
          <a:bodyPr/>
          <a:lstStyle/>
          <a:p>
            <a:fld id="{5672CD27-D47E-E247-8BA6-658473E465FD}" type="slidenum">
              <a:rPr lang="en-US" smtClean="0"/>
              <a:t>‹#›</a:t>
            </a:fld>
            <a:endParaRPr lang="en-US"/>
          </a:p>
        </p:txBody>
      </p:sp>
    </p:spTree>
    <p:extLst>
      <p:ext uri="{BB962C8B-B14F-4D97-AF65-F5344CB8AC3E}">
        <p14:creationId xmlns:p14="http://schemas.microsoft.com/office/powerpoint/2010/main" val="29639963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7503B-2155-F486-9324-09744946A6C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4FE4259-FEEF-5E2A-4C7B-3F3F067A19A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BE96FE2-52A1-2784-0473-60A7EBD9A7BE}"/>
              </a:ext>
            </a:extLst>
          </p:cNvPr>
          <p:cNvSpPr>
            <a:spLocks noGrp="1"/>
          </p:cNvSpPr>
          <p:nvPr>
            <p:ph type="dt" sz="half" idx="10"/>
          </p:nvPr>
        </p:nvSpPr>
        <p:spPr/>
        <p:txBody>
          <a:bodyPr/>
          <a:lstStyle/>
          <a:p>
            <a:fld id="{133B239E-94CC-C84D-BC85-09EBBF7792A3}" type="datetimeFigureOut">
              <a:rPr lang="en-US" smtClean="0"/>
              <a:t>1/25/23</a:t>
            </a:fld>
            <a:endParaRPr lang="en-US"/>
          </a:p>
        </p:txBody>
      </p:sp>
      <p:sp>
        <p:nvSpPr>
          <p:cNvPr id="5" name="Footer Placeholder 4">
            <a:extLst>
              <a:ext uri="{FF2B5EF4-FFF2-40B4-BE49-F238E27FC236}">
                <a16:creationId xmlns:a16="http://schemas.microsoft.com/office/drawing/2014/main" id="{586BE120-B485-17D7-4460-5C2EC06932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AE2C8E-6420-A813-B905-7511DEB534BB}"/>
              </a:ext>
            </a:extLst>
          </p:cNvPr>
          <p:cNvSpPr>
            <a:spLocks noGrp="1"/>
          </p:cNvSpPr>
          <p:nvPr>
            <p:ph type="sldNum" sz="quarter" idx="12"/>
          </p:nvPr>
        </p:nvSpPr>
        <p:spPr/>
        <p:txBody>
          <a:bodyPr/>
          <a:lstStyle/>
          <a:p>
            <a:fld id="{5672CD27-D47E-E247-8BA6-658473E465FD}" type="slidenum">
              <a:rPr lang="en-US" smtClean="0"/>
              <a:t>‹#›</a:t>
            </a:fld>
            <a:endParaRPr lang="en-US"/>
          </a:p>
        </p:txBody>
      </p:sp>
    </p:spTree>
    <p:extLst>
      <p:ext uri="{BB962C8B-B14F-4D97-AF65-F5344CB8AC3E}">
        <p14:creationId xmlns:p14="http://schemas.microsoft.com/office/powerpoint/2010/main" val="10430222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0EE06-EF0E-712E-1DE1-7DC62C3D391E}"/>
              </a:ext>
            </a:extLst>
          </p:cNvPr>
          <p:cNvSpPr>
            <a:spLocks noGrp="1"/>
          </p:cNvSpPr>
          <p:nvPr>
            <p:ph type="title"/>
          </p:nvPr>
        </p:nvSpPr>
        <p:spPr>
          <a:xfrm>
            <a:off x="623888" y="1282304"/>
            <a:ext cx="7886700" cy="2139553"/>
          </a:xfrm>
        </p:spPr>
        <p:txBody>
          <a:bodyPr anchor="b"/>
          <a:lstStyle>
            <a:lvl1pPr>
              <a:defRPr sz="45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81BEAA47-AD53-402F-14F2-E43979B83E0C}"/>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69C7518-EF92-EB2F-846C-057148C6D03D}"/>
              </a:ext>
            </a:extLst>
          </p:cNvPr>
          <p:cNvSpPr>
            <a:spLocks noGrp="1"/>
          </p:cNvSpPr>
          <p:nvPr>
            <p:ph type="dt" sz="half" idx="10"/>
          </p:nvPr>
        </p:nvSpPr>
        <p:spPr/>
        <p:txBody>
          <a:bodyPr/>
          <a:lstStyle/>
          <a:p>
            <a:fld id="{133B239E-94CC-C84D-BC85-09EBBF7792A3}" type="datetimeFigureOut">
              <a:rPr lang="en-US" smtClean="0"/>
              <a:t>1/25/23</a:t>
            </a:fld>
            <a:endParaRPr lang="en-US"/>
          </a:p>
        </p:txBody>
      </p:sp>
      <p:sp>
        <p:nvSpPr>
          <p:cNvPr id="5" name="Footer Placeholder 4">
            <a:extLst>
              <a:ext uri="{FF2B5EF4-FFF2-40B4-BE49-F238E27FC236}">
                <a16:creationId xmlns:a16="http://schemas.microsoft.com/office/drawing/2014/main" id="{6477329F-1927-27E6-DC21-D856C50976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3852DA-48DD-95D5-3058-00E0C1F67546}"/>
              </a:ext>
            </a:extLst>
          </p:cNvPr>
          <p:cNvSpPr>
            <a:spLocks noGrp="1"/>
          </p:cNvSpPr>
          <p:nvPr>
            <p:ph type="sldNum" sz="quarter" idx="12"/>
          </p:nvPr>
        </p:nvSpPr>
        <p:spPr/>
        <p:txBody>
          <a:bodyPr/>
          <a:lstStyle/>
          <a:p>
            <a:fld id="{5672CD27-D47E-E247-8BA6-658473E465FD}" type="slidenum">
              <a:rPr lang="en-US" smtClean="0"/>
              <a:t>‹#›</a:t>
            </a:fld>
            <a:endParaRPr lang="en-US"/>
          </a:p>
        </p:txBody>
      </p:sp>
    </p:spTree>
    <p:extLst>
      <p:ext uri="{BB962C8B-B14F-4D97-AF65-F5344CB8AC3E}">
        <p14:creationId xmlns:p14="http://schemas.microsoft.com/office/powerpoint/2010/main" val="19642528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20FDA-D227-64E0-7F86-69D8080991B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BF29C76-0222-1E58-C621-3C5F08B4EC0D}"/>
              </a:ext>
            </a:extLst>
          </p:cNvPr>
          <p:cNvSpPr>
            <a:spLocks noGrp="1"/>
          </p:cNvSpPr>
          <p:nvPr>
            <p:ph sz="half" idx="1"/>
          </p:nvPr>
        </p:nvSpPr>
        <p:spPr>
          <a:xfrm>
            <a:off x="628650" y="1369219"/>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92538DA-96E2-1FE8-B55A-702F3CD793CD}"/>
              </a:ext>
            </a:extLst>
          </p:cNvPr>
          <p:cNvSpPr>
            <a:spLocks noGrp="1"/>
          </p:cNvSpPr>
          <p:nvPr>
            <p:ph sz="half" idx="2"/>
          </p:nvPr>
        </p:nvSpPr>
        <p:spPr>
          <a:xfrm>
            <a:off x="4629150" y="1369219"/>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D4257F54-6222-4110-3F86-FB1601F534FC}"/>
              </a:ext>
            </a:extLst>
          </p:cNvPr>
          <p:cNvSpPr>
            <a:spLocks noGrp="1"/>
          </p:cNvSpPr>
          <p:nvPr>
            <p:ph type="dt" sz="half" idx="10"/>
          </p:nvPr>
        </p:nvSpPr>
        <p:spPr/>
        <p:txBody>
          <a:bodyPr/>
          <a:lstStyle/>
          <a:p>
            <a:fld id="{133B239E-94CC-C84D-BC85-09EBBF7792A3}" type="datetimeFigureOut">
              <a:rPr lang="en-US" smtClean="0"/>
              <a:t>1/25/23</a:t>
            </a:fld>
            <a:endParaRPr lang="en-US"/>
          </a:p>
        </p:txBody>
      </p:sp>
      <p:sp>
        <p:nvSpPr>
          <p:cNvPr id="6" name="Footer Placeholder 5">
            <a:extLst>
              <a:ext uri="{FF2B5EF4-FFF2-40B4-BE49-F238E27FC236}">
                <a16:creationId xmlns:a16="http://schemas.microsoft.com/office/drawing/2014/main" id="{02282EE6-5081-99C4-13EE-EC5EAB22E1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3C640A-E25D-8549-9A5E-96BD4B6DD56E}"/>
              </a:ext>
            </a:extLst>
          </p:cNvPr>
          <p:cNvSpPr>
            <a:spLocks noGrp="1"/>
          </p:cNvSpPr>
          <p:nvPr>
            <p:ph type="sldNum" sz="quarter" idx="12"/>
          </p:nvPr>
        </p:nvSpPr>
        <p:spPr/>
        <p:txBody>
          <a:bodyPr/>
          <a:lstStyle/>
          <a:p>
            <a:fld id="{5672CD27-D47E-E247-8BA6-658473E465FD}" type="slidenum">
              <a:rPr lang="en-US" smtClean="0"/>
              <a:t>‹#›</a:t>
            </a:fld>
            <a:endParaRPr lang="en-US"/>
          </a:p>
        </p:txBody>
      </p:sp>
    </p:spTree>
    <p:extLst>
      <p:ext uri="{BB962C8B-B14F-4D97-AF65-F5344CB8AC3E}">
        <p14:creationId xmlns:p14="http://schemas.microsoft.com/office/powerpoint/2010/main" val="1091769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83016-47F3-D461-8206-61231E728619}"/>
              </a:ext>
            </a:extLst>
          </p:cNvPr>
          <p:cNvSpPr>
            <a:spLocks noGrp="1"/>
          </p:cNvSpPr>
          <p:nvPr>
            <p:ph type="title"/>
          </p:nvPr>
        </p:nvSpPr>
        <p:spPr>
          <a:xfrm>
            <a:off x="629841" y="273844"/>
            <a:ext cx="7886700" cy="994172"/>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9869A77-F33B-ACD0-E5BC-71E3A8F65D42}"/>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0E8CCB5C-F16D-583D-E20B-A6E53B39A018}"/>
              </a:ext>
            </a:extLst>
          </p:cNvPr>
          <p:cNvSpPr>
            <a:spLocks noGrp="1"/>
          </p:cNvSpPr>
          <p:nvPr>
            <p:ph sz="half" idx="2"/>
          </p:nvPr>
        </p:nvSpPr>
        <p:spPr>
          <a:xfrm>
            <a:off x="629842" y="1878806"/>
            <a:ext cx="3868340"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840C1B3B-D8D8-84B6-7BB0-06907247E36B}"/>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B20BD8C0-708A-CD54-6B90-913207057D55}"/>
              </a:ext>
            </a:extLst>
          </p:cNvPr>
          <p:cNvSpPr>
            <a:spLocks noGrp="1"/>
          </p:cNvSpPr>
          <p:nvPr>
            <p:ph sz="quarter" idx="4"/>
          </p:nvPr>
        </p:nvSpPr>
        <p:spPr>
          <a:xfrm>
            <a:off x="4629150" y="1878806"/>
            <a:ext cx="3887391"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E3491406-43AD-09A3-F268-EA2775555F3A}"/>
              </a:ext>
            </a:extLst>
          </p:cNvPr>
          <p:cNvSpPr>
            <a:spLocks noGrp="1"/>
          </p:cNvSpPr>
          <p:nvPr>
            <p:ph type="dt" sz="half" idx="10"/>
          </p:nvPr>
        </p:nvSpPr>
        <p:spPr/>
        <p:txBody>
          <a:bodyPr/>
          <a:lstStyle/>
          <a:p>
            <a:fld id="{133B239E-94CC-C84D-BC85-09EBBF7792A3}" type="datetimeFigureOut">
              <a:rPr lang="en-US" smtClean="0"/>
              <a:t>1/25/23</a:t>
            </a:fld>
            <a:endParaRPr lang="en-US"/>
          </a:p>
        </p:txBody>
      </p:sp>
      <p:sp>
        <p:nvSpPr>
          <p:cNvPr id="8" name="Footer Placeholder 7">
            <a:extLst>
              <a:ext uri="{FF2B5EF4-FFF2-40B4-BE49-F238E27FC236}">
                <a16:creationId xmlns:a16="http://schemas.microsoft.com/office/drawing/2014/main" id="{C3A6F831-2460-A665-1B08-ADED98B2F02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C48D68-3E78-F055-6BFF-CD0F5949C850}"/>
              </a:ext>
            </a:extLst>
          </p:cNvPr>
          <p:cNvSpPr>
            <a:spLocks noGrp="1"/>
          </p:cNvSpPr>
          <p:nvPr>
            <p:ph type="sldNum" sz="quarter" idx="12"/>
          </p:nvPr>
        </p:nvSpPr>
        <p:spPr/>
        <p:txBody>
          <a:bodyPr/>
          <a:lstStyle/>
          <a:p>
            <a:fld id="{5672CD27-D47E-E247-8BA6-658473E465FD}" type="slidenum">
              <a:rPr lang="en-US" smtClean="0"/>
              <a:t>‹#›</a:t>
            </a:fld>
            <a:endParaRPr lang="en-US"/>
          </a:p>
        </p:txBody>
      </p:sp>
    </p:spTree>
    <p:extLst>
      <p:ext uri="{BB962C8B-B14F-4D97-AF65-F5344CB8AC3E}">
        <p14:creationId xmlns:p14="http://schemas.microsoft.com/office/powerpoint/2010/main" val="23159715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BCC5C-5A4A-FE89-2AF0-B9C5AFFEDDC9}"/>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CA73B00-F67A-7DDF-0E7E-A74A71C7ECF0}"/>
              </a:ext>
            </a:extLst>
          </p:cNvPr>
          <p:cNvSpPr>
            <a:spLocks noGrp="1"/>
          </p:cNvSpPr>
          <p:nvPr>
            <p:ph type="dt" sz="half" idx="10"/>
          </p:nvPr>
        </p:nvSpPr>
        <p:spPr/>
        <p:txBody>
          <a:bodyPr/>
          <a:lstStyle/>
          <a:p>
            <a:fld id="{133B239E-94CC-C84D-BC85-09EBBF7792A3}" type="datetimeFigureOut">
              <a:rPr lang="en-US" smtClean="0"/>
              <a:t>1/25/23</a:t>
            </a:fld>
            <a:endParaRPr lang="en-US"/>
          </a:p>
        </p:txBody>
      </p:sp>
      <p:sp>
        <p:nvSpPr>
          <p:cNvPr id="4" name="Footer Placeholder 3">
            <a:extLst>
              <a:ext uri="{FF2B5EF4-FFF2-40B4-BE49-F238E27FC236}">
                <a16:creationId xmlns:a16="http://schemas.microsoft.com/office/drawing/2014/main" id="{508FFA37-E02D-ED75-8CC2-54D504C0A0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846DDBF-8FA1-4AE9-AAA1-69DDCCFE3316}"/>
              </a:ext>
            </a:extLst>
          </p:cNvPr>
          <p:cNvSpPr>
            <a:spLocks noGrp="1"/>
          </p:cNvSpPr>
          <p:nvPr>
            <p:ph type="sldNum" sz="quarter" idx="12"/>
          </p:nvPr>
        </p:nvSpPr>
        <p:spPr/>
        <p:txBody>
          <a:bodyPr/>
          <a:lstStyle/>
          <a:p>
            <a:fld id="{5672CD27-D47E-E247-8BA6-658473E465FD}" type="slidenum">
              <a:rPr lang="en-US" smtClean="0"/>
              <a:t>‹#›</a:t>
            </a:fld>
            <a:endParaRPr lang="en-US"/>
          </a:p>
        </p:txBody>
      </p:sp>
    </p:spTree>
    <p:extLst>
      <p:ext uri="{BB962C8B-B14F-4D97-AF65-F5344CB8AC3E}">
        <p14:creationId xmlns:p14="http://schemas.microsoft.com/office/powerpoint/2010/main" val="28778918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143F31-5CEE-7DEA-BDB7-4871E2519DDF}"/>
              </a:ext>
            </a:extLst>
          </p:cNvPr>
          <p:cNvSpPr>
            <a:spLocks noGrp="1"/>
          </p:cNvSpPr>
          <p:nvPr>
            <p:ph type="dt" sz="half" idx="10"/>
          </p:nvPr>
        </p:nvSpPr>
        <p:spPr/>
        <p:txBody>
          <a:bodyPr/>
          <a:lstStyle/>
          <a:p>
            <a:fld id="{133B239E-94CC-C84D-BC85-09EBBF7792A3}" type="datetimeFigureOut">
              <a:rPr lang="en-US" smtClean="0"/>
              <a:t>1/25/23</a:t>
            </a:fld>
            <a:endParaRPr lang="en-US"/>
          </a:p>
        </p:txBody>
      </p:sp>
      <p:sp>
        <p:nvSpPr>
          <p:cNvPr id="3" name="Footer Placeholder 2">
            <a:extLst>
              <a:ext uri="{FF2B5EF4-FFF2-40B4-BE49-F238E27FC236}">
                <a16:creationId xmlns:a16="http://schemas.microsoft.com/office/drawing/2014/main" id="{E3FF153E-1D4B-4FC2-D445-2028C2E6ACA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DAEF137-32D3-86BF-9599-68B68344194E}"/>
              </a:ext>
            </a:extLst>
          </p:cNvPr>
          <p:cNvSpPr>
            <a:spLocks noGrp="1"/>
          </p:cNvSpPr>
          <p:nvPr>
            <p:ph type="sldNum" sz="quarter" idx="12"/>
          </p:nvPr>
        </p:nvSpPr>
        <p:spPr/>
        <p:txBody>
          <a:bodyPr/>
          <a:lstStyle/>
          <a:p>
            <a:fld id="{5672CD27-D47E-E247-8BA6-658473E465FD}" type="slidenum">
              <a:rPr lang="en-US" smtClean="0"/>
              <a:t>‹#›</a:t>
            </a:fld>
            <a:endParaRPr lang="en-US"/>
          </a:p>
        </p:txBody>
      </p:sp>
    </p:spTree>
    <p:extLst>
      <p:ext uri="{BB962C8B-B14F-4D97-AF65-F5344CB8AC3E}">
        <p14:creationId xmlns:p14="http://schemas.microsoft.com/office/powerpoint/2010/main" val="22525028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7AB6B-176B-8D5F-62E2-69B484A82F1E}"/>
              </a:ext>
            </a:extLst>
          </p:cNvPr>
          <p:cNvSpPr>
            <a:spLocks noGrp="1"/>
          </p:cNvSpPr>
          <p:nvPr>
            <p:ph type="title"/>
          </p:nvPr>
        </p:nvSpPr>
        <p:spPr>
          <a:xfrm>
            <a:off x="629841" y="342900"/>
            <a:ext cx="2949178" cy="1200150"/>
          </a:xfrm>
        </p:spPr>
        <p:txBody>
          <a:bodyPr anchor="b"/>
          <a:lstStyle>
            <a:lvl1pPr>
              <a:defRPr sz="24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B673DBB-4566-4A1A-AACD-7A108656C84A}"/>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1A811DA5-F1E5-6A2B-9E10-E08A59A93345}"/>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6B22DEF8-F040-ED1C-E3A0-7316363F723D}"/>
              </a:ext>
            </a:extLst>
          </p:cNvPr>
          <p:cNvSpPr>
            <a:spLocks noGrp="1"/>
          </p:cNvSpPr>
          <p:nvPr>
            <p:ph type="dt" sz="half" idx="10"/>
          </p:nvPr>
        </p:nvSpPr>
        <p:spPr/>
        <p:txBody>
          <a:bodyPr/>
          <a:lstStyle/>
          <a:p>
            <a:fld id="{133B239E-94CC-C84D-BC85-09EBBF7792A3}" type="datetimeFigureOut">
              <a:rPr lang="en-US" smtClean="0"/>
              <a:t>1/25/23</a:t>
            </a:fld>
            <a:endParaRPr lang="en-US"/>
          </a:p>
        </p:txBody>
      </p:sp>
      <p:sp>
        <p:nvSpPr>
          <p:cNvPr id="6" name="Footer Placeholder 5">
            <a:extLst>
              <a:ext uri="{FF2B5EF4-FFF2-40B4-BE49-F238E27FC236}">
                <a16:creationId xmlns:a16="http://schemas.microsoft.com/office/drawing/2014/main" id="{E8CCA060-6F48-D2C5-3F97-C8ED4868F0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B5F5E7-8778-77DF-0E11-F7DA8735DC54}"/>
              </a:ext>
            </a:extLst>
          </p:cNvPr>
          <p:cNvSpPr>
            <a:spLocks noGrp="1"/>
          </p:cNvSpPr>
          <p:nvPr>
            <p:ph type="sldNum" sz="quarter" idx="12"/>
          </p:nvPr>
        </p:nvSpPr>
        <p:spPr/>
        <p:txBody>
          <a:bodyPr/>
          <a:lstStyle/>
          <a:p>
            <a:fld id="{5672CD27-D47E-E247-8BA6-658473E465FD}" type="slidenum">
              <a:rPr lang="en-US" smtClean="0"/>
              <a:t>‹#›</a:t>
            </a:fld>
            <a:endParaRPr lang="en-US"/>
          </a:p>
        </p:txBody>
      </p:sp>
    </p:spTree>
    <p:extLst>
      <p:ext uri="{BB962C8B-B14F-4D97-AF65-F5344CB8AC3E}">
        <p14:creationId xmlns:p14="http://schemas.microsoft.com/office/powerpoint/2010/main" val="12558358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0F82F-A6D0-4D2C-ED50-BCCDCED20A11}"/>
              </a:ext>
            </a:extLst>
          </p:cNvPr>
          <p:cNvSpPr>
            <a:spLocks noGrp="1"/>
          </p:cNvSpPr>
          <p:nvPr>
            <p:ph type="title"/>
          </p:nvPr>
        </p:nvSpPr>
        <p:spPr>
          <a:xfrm>
            <a:off x="629841" y="342900"/>
            <a:ext cx="2949178" cy="1200150"/>
          </a:xfrm>
        </p:spPr>
        <p:txBody>
          <a:bodyPr anchor="b"/>
          <a:lstStyle>
            <a:lvl1pPr>
              <a:defRPr sz="24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1A89FC3-5FF2-9A29-58CB-3B619D274669}"/>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6DFABEE6-24F1-BB33-7E93-33C2C2873321}"/>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B9FEC4C1-3EF7-68E8-BAC0-5EB58D3A98E1}"/>
              </a:ext>
            </a:extLst>
          </p:cNvPr>
          <p:cNvSpPr>
            <a:spLocks noGrp="1"/>
          </p:cNvSpPr>
          <p:nvPr>
            <p:ph type="dt" sz="half" idx="10"/>
          </p:nvPr>
        </p:nvSpPr>
        <p:spPr/>
        <p:txBody>
          <a:bodyPr/>
          <a:lstStyle/>
          <a:p>
            <a:fld id="{133B239E-94CC-C84D-BC85-09EBBF7792A3}" type="datetimeFigureOut">
              <a:rPr lang="en-US" smtClean="0"/>
              <a:t>1/25/23</a:t>
            </a:fld>
            <a:endParaRPr lang="en-US"/>
          </a:p>
        </p:txBody>
      </p:sp>
      <p:sp>
        <p:nvSpPr>
          <p:cNvPr id="6" name="Footer Placeholder 5">
            <a:extLst>
              <a:ext uri="{FF2B5EF4-FFF2-40B4-BE49-F238E27FC236}">
                <a16:creationId xmlns:a16="http://schemas.microsoft.com/office/drawing/2014/main" id="{D1EA3BE6-77F5-0366-98F0-2E799289E5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72C45A-3A69-8FEB-EABE-FC92F9550B28}"/>
              </a:ext>
            </a:extLst>
          </p:cNvPr>
          <p:cNvSpPr>
            <a:spLocks noGrp="1"/>
          </p:cNvSpPr>
          <p:nvPr>
            <p:ph type="sldNum" sz="quarter" idx="12"/>
          </p:nvPr>
        </p:nvSpPr>
        <p:spPr/>
        <p:txBody>
          <a:bodyPr/>
          <a:lstStyle/>
          <a:p>
            <a:fld id="{5672CD27-D47E-E247-8BA6-658473E465FD}" type="slidenum">
              <a:rPr lang="en-US" smtClean="0"/>
              <a:t>‹#›</a:t>
            </a:fld>
            <a:endParaRPr lang="en-US"/>
          </a:p>
        </p:txBody>
      </p:sp>
    </p:spTree>
    <p:extLst>
      <p:ext uri="{BB962C8B-B14F-4D97-AF65-F5344CB8AC3E}">
        <p14:creationId xmlns:p14="http://schemas.microsoft.com/office/powerpoint/2010/main" val="7512193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24852-5369-1767-2387-55C132913D17}"/>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5A048CD-204C-74E0-7D4F-5B913AFC03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B6FA308-6FB9-D8FB-8109-A82A31A9BC23}"/>
              </a:ext>
            </a:extLst>
          </p:cNvPr>
          <p:cNvSpPr>
            <a:spLocks noGrp="1"/>
          </p:cNvSpPr>
          <p:nvPr>
            <p:ph type="dt" sz="half" idx="10"/>
          </p:nvPr>
        </p:nvSpPr>
        <p:spPr/>
        <p:txBody>
          <a:bodyPr/>
          <a:lstStyle/>
          <a:p>
            <a:fld id="{133B239E-94CC-C84D-BC85-09EBBF7792A3}" type="datetimeFigureOut">
              <a:rPr lang="en-US" smtClean="0"/>
              <a:t>1/25/23</a:t>
            </a:fld>
            <a:endParaRPr lang="en-US"/>
          </a:p>
        </p:txBody>
      </p:sp>
      <p:sp>
        <p:nvSpPr>
          <p:cNvPr id="5" name="Footer Placeholder 4">
            <a:extLst>
              <a:ext uri="{FF2B5EF4-FFF2-40B4-BE49-F238E27FC236}">
                <a16:creationId xmlns:a16="http://schemas.microsoft.com/office/drawing/2014/main" id="{99AD7F7E-EA58-89A2-0F8C-53989678E3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01221D-E563-09FA-45CB-B16700609AE3}"/>
              </a:ext>
            </a:extLst>
          </p:cNvPr>
          <p:cNvSpPr>
            <a:spLocks noGrp="1"/>
          </p:cNvSpPr>
          <p:nvPr>
            <p:ph type="sldNum" sz="quarter" idx="12"/>
          </p:nvPr>
        </p:nvSpPr>
        <p:spPr/>
        <p:txBody>
          <a:bodyPr/>
          <a:lstStyle/>
          <a:p>
            <a:fld id="{5672CD27-D47E-E247-8BA6-658473E465FD}" type="slidenum">
              <a:rPr lang="en-US" smtClean="0"/>
              <a:t>‹#›</a:t>
            </a:fld>
            <a:endParaRPr lang="en-US"/>
          </a:p>
        </p:txBody>
      </p:sp>
    </p:spTree>
    <p:extLst>
      <p:ext uri="{BB962C8B-B14F-4D97-AF65-F5344CB8AC3E}">
        <p14:creationId xmlns:p14="http://schemas.microsoft.com/office/powerpoint/2010/main" val="18844253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225005A-5EB6-BEC2-7B17-FE17B0C78B72}"/>
              </a:ext>
            </a:extLst>
          </p:cNvPr>
          <p:cNvSpPr>
            <a:spLocks noGrp="1"/>
          </p:cNvSpPr>
          <p:nvPr>
            <p:ph type="title" orient="vert"/>
          </p:nvPr>
        </p:nvSpPr>
        <p:spPr>
          <a:xfrm>
            <a:off x="6543675" y="273844"/>
            <a:ext cx="1971675" cy="4358879"/>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87F7B2B-44F0-7240-7A6C-C32D537F9702}"/>
              </a:ext>
            </a:extLst>
          </p:cNvPr>
          <p:cNvSpPr>
            <a:spLocks noGrp="1"/>
          </p:cNvSpPr>
          <p:nvPr>
            <p:ph type="body" orient="vert" idx="1"/>
          </p:nvPr>
        </p:nvSpPr>
        <p:spPr>
          <a:xfrm>
            <a:off x="628650" y="273844"/>
            <a:ext cx="5800725" cy="435887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23CBB01-7C1A-D852-3E49-04B391BAC4B2}"/>
              </a:ext>
            </a:extLst>
          </p:cNvPr>
          <p:cNvSpPr>
            <a:spLocks noGrp="1"/>
          </p:cNvSpPr>
          <p:nvPr>
            <p:ph type="dt" sz="half" idx="10"/>
          </p:nvPr>
        </p:nvSpPr>
        <p:spPr/>
        <p:txBody>
          <a:bodyPr/>
          <a:lstStyle/>
          <a:p>
            <a:fld id="{133B239E-94CC-C84D-BC85-09EBBF7792A3}" type="datetimeFigureOut">
              <a:rPr lang="en-US" smtClean="0"/>
              <a:t>1/25/23</a:t>
            </a:fld>
            <a:endParaRPr lang="en-US"/>
          </a:p>
        </p:txBody>
      </p:sp>
      <p:sp>
        <p:nvSpPr>
          <p:cNvPr id="5" name="Footer Placeholder 4">
            <a:extLst>
              <a:ext uri="{FF2B5EF4-FFF2-40B4-BE49-F238E27FC236}">
                <a16:creationId xmlns:a16="http://schemas.microsoft.com/office/drawing/2014/main" id="{2DE1AB04-E110-2538-825E-138C314654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6C15B4-CB3A-A885-BE5A-3FDDBD7997F4}"/>
              </a:ext>
            </a:extLst>
          </p:cNvPr>
          <p:cNvSpPr>
            <a:spLocks noGrp="1"/>
          </p:cNvSpPr>
          <p:nvPr>
            <p:ph type="sldNum" sz="quarter" idx="12"/>
          </p:nvPr>
        </p:nvSpPr>
        <p:spPr/>
        <p:txBody>
          <a:bodyPr/>
          <a:lstStyle/>
          <a:p>
            <a:fld id="{5672CD27-D47E-E247-8BA6-658473E465FD}" type="slidenum">
              <a:rPr lang="en-US" smtClean="0"/>
              <a:t>‹#›</a:t>
            </a:fld>
            <a:endParaRPr lang="en-US"/>
          </a:p>
        </p:txBody>
      </p:sp>
    </p:spTree>
    <p:extLst>
      <p:ext uri="{BB962C8B-B14F-4D97-AF65-F5344CB8AC3E}">
        <p14:creationId xmlns:p14="http://schemas.microsoft.com/office/powerpoint/2010/main" val="2462358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66"/>
        <p:cNvGrpSpPr/>
        <p:nvPr/>
      </p:nvGrpSpPr>
      <p:grpSpPr>
        <a:xfrm>
          <a:off x="0" y="0"/>
          <a:ext cx="0" cy="0"/>
          <a:chOff x="0" y="0"/>
          <a:chExt cx="0" cy="0"/>
        </a:xfrm>
      </p:grpSpPr>
      <p:grpSp>
        <p:nvGrpSpPr>
          <p:cNvPr id="67" name="Google Shape;67;p26"/>
          <p:cNvGrpSpPr/>
          <p:nvPr/>
        </p:nvGrpSpPr>
        <p:grpSpPr>
          <a:xfrm>
            <a:off x="6714244" y="3860094"/>
            <a:ext cx="2429755" cy="1286711"/>
            <a:chOff x="6714243" y="3860093"/>
            <a:chExt cx="2429755" cy="1286711"/>
          </a:xfrm>
        </p:grpSpPr>
        <p:sp>
          <p:nvSpPr>
            <p:cNvPr id="68" name="Google Shape;68;p26"/>
            <p:cNvSpPr/>
            <p:nvPr/>
          </p:nvSpPr>
          <p:spPr>
            <a:xfrm>
              <a:off x="7929952" y="3860093"/>
              <a:ext cx="606220" cy="643388"/>
            </a:xfrm>
            <a:custGeom>
              <a:avLst/>
              <a:gdLst/>
              <a:ahLst/>
              <a:cxnLst/>
              <a:rect l="l" t="t" r="r" b="b"/>
              <a:pathLst>
                <a:path w="20372" h="20037" extrusionOk="0">
                  <a:moveTo>
                    <a:pt x="0" y="0"/>
                  </a:moveTo>
                  <a:lnTo>
                    <a:pt x="0" y="20036"/>
                  </a:lnTo>
                  <a:lnTo>
                    <a:pt x="20371" y="10046"/>
                  </a:lnTo>
                  <a:lnTo>
                    <a:pt x="0" y="0"/>
                  </a:lnTo>
                  <a:close/>
                </a:path>
              </a:pathLst>
            </a:custGeom>
            <a:solidFill>
              <a:srgbClr val="FFA400">
                <a:alpha val="24705"/>
              </a:srgbClr>
            </a:solidFill>
            <a:ln>
              <a:noFill/>
            </a:ln>
          </p:spPr>
          <p:txBody>
            <a:bodyPr spcFirstLastPara="1" wrap="square" lIns="91425" tIns="91425" rIns="91425" bIns="91425" anchor="ctr" anchorCtr="0">
              <a:noAutofit/>
            </a:bodyPr>
            <a:lstStyle/>
            <a:p>
              <a:pPr>
                <a:buSzPts val="1400"/>
              </a:pPr>
              <a:endParaRPr sz="1800"/>
            </a:p>
          </p:txBody>
        </p:sp>
        <p:sp>
          <p:nvSpPr>
            <p:cNvPr id="69" name="Google Shape;69;p26"/>
            <p:cNvSpPr/>
            <p:nvPr/>
          </p:nvSpPr>
          <p:spPr>
            <a:xfrm>
              <a:off x="8536142" y="4182670"/>
              <a:ext cx="607856" cy="643356"/>
            </a:xfrm>
            <a:custGeom>
              <a:avLst/>
              <a:gdLst/>
              <a:ahLst/>
              <a:cxnLst/>
              <a:rect l="l" t="t" r="r" b="b"/>
              <a:pathLst>
                <a:path w="20427" h="20036" extrusionOk="0">
                  <a:moveTo>
                    <a:pt x="0" y="0"/>
                  </a:moveTo>
                  <a:lnTo>
                    <a:pt x="0" y="20036"/>
                  </a:lnTo>
                  <a:lnTo>
                    <a:pt x="20427" y="9990"/>
                  </a:lnTo>
                  <a:lnTo>
                    <a:pt x="0" y="0"/>
                  </a:lnTo>
                  <a:close/>
                </a:path>
              </a:pathLst>
            </a:custGeom>
            <a:solidFill>
              <a:srgbClr val="FFA400"/>
            </a:solidFill>
            <a:ln>
              <a:noFill/>
            </a:ln>
          </p:spPr>
          <p:txBody>
            <a:bodyPr spcFirstLastPara="1" wrap="square" lIns="91425" tIns="91425" rIns="91425" bIns="91425" anchor="ctr" anchorCtr="0">
              <a:noAutofit/>
            </a:bodyPr>
            <a:lstStyle/>
            <a:p>
              <a:pPr>
                <a:buSzPts val="1400"/>
              </a:pPr>
              <a:endParaRPr sz="1800"/>
            </a:p>
          </p:txBody>
        </p:sp>
        <p:sp>
          <p:nvSpPr>
            <p:cNvPr id="70" name="Google Shape;70;p26"/>
            <p:cNvSpPr/>
            <p:nvPr/>
          </p:nvSpPr>
          <p:spPr>
            <a:xfrm>
              <a:off x="7322095" y="4825993"/>
              <a:ext cx="607886" cy="320811"/>
            </a:xfrm>
            <a:custGeom>
              <a:avLst/>
              <a:gdLst/>
              <a:ahLst/>
              <a:cxnLst/>
              <a:rect l="l" t="t" r="r" b="b"/>
              <a:pathLst>
                <a:path w="20428" h="9991" extrusionOk="0">
                  <a:moveTo>
                    <a:pt x="1" y="1"/>
                  </a:moveTo>
                  <a:lnTo>
                    <a:pt x="1" y="9991"/>
                  </a:lnTo>
                  <a:lnTo>
                    <a:pt x="20427" y="9991"/>
                  </a:lnTo>
                  <a:lnTo>
                    <a:pt x="1" y="1"/>
                  </a:lnTo>
                  <a:close/>
                </a:path>
              </a:pathLst>
            </a:custGeom>
            <a:solidFill>
              <a:srgbClr val="FFC800"/>
            </a:solidFill>
            <a:ln>
              <a:noFill/>
            </a:ln>
          </p:spPr>
          <p:txBody>
            <a:bodyPr spcFirstLastPara="1" wrap="square" lIns="91425" tIns="91425" rIns="91425" bIns="91425" anchor="ctr" anchorCtr="0">
              <a:noAutofit/>
            </a:bodyPr>
            <a:lstStyle/>
            <a:p>
              <a:pPr>
                <a:buSzPts val="1400"/>
              </a:pPr>
              <a:endParaRPr sz="1800"/>
            </a:p>
          </p:txBody>
        </p:sp>
        <p:sp>
          <p:nvSpPr>
            <p:cNvPr id="71" name="Google Shape;71;p26"/>
            <p:cNvSpPr/>
            <p:nvPr/>
          </p:nvSpPr>
          <p:spPr>
            <a:xfrm>
              <a:off x="7929952" y="4503448"/>
              <a:ext cx="606220" cy="643356"/>
            </a:xfrm>
            <a:custGeom>
              <a:avLst/>
              <a:gdLst/>
              <a:ahLst/>
              <a:cxnLst/>
              <a:rect l="l" t="t" r="r" b="b"/>
              <a:pathLst>
                <a:path w="20372" h="20036" extrusionOk="0">
                  <a:moveTo>
                    <a:pt x="0" y="0"/>
                  </a:moveTo>
                  <a:lnTo>
                    <a:pt x="0" y="20036"/>
                  </a:lnTo>
                  <a:lnTo>
                    <a:pt x="20371" y="10046"/>
                  </a:lnTo>
                  <a:lnTo>
                    <a:pt x="0" y="0"/>
                  </a:lnTo>
                  <a:close/>
                </a:path>
              </a:pathLst>
            </a:custGeom>
            <a:solidFill>
              <a:srgbClr val="F64646"/>
            </a:solidFill>
            <a:ln>
              <a:noFill/>
            </a:ln>
          </p:spPr>
          <p:txBody>
            <a:bodyPr spcFirstLastPara="1" wrap="square" lIns="91425" tIns="91425" rIns="91425" bIns="91425" anchor="ctr" anchorCtr="0">
              <a:noAutofit/>
            </a:bodyPr>
            <a:lstStyle/>
            <a:p>
              <a:pPr>
                <a:buSzPts val="1400"/>
              </a:pPr>
              <a:endParaRPr sz="1800"/>
            </a:p>
          </p:txBody>
        </p:sp>
        <p:sp>
          <p:nvSpPr>
            <p:cNvPr id="72" name="Google Shape;72;p26"/>
            <p:cNvSpPr/>
            <p:nvPr/>
          </p:nvSpPr>
          <p:spPr>
            <a:xfrm>
              <a:off x="8536142" y="4825993"/>
              <a:ext cx="607856" cy="320811"/>
            </a:xfrm>
            <a:custGeom>
              <a:avLst/>
              <a:gdLst/>
              <a:ahLst/>
              <a:cxnLst/>
              <a:rect l="l" t="t" r="r" b="b"/>
              <a:pathLst>
                <a:path w="20427" h="9991" extrusionOk="0">
                  <a:moveTo>
                    <a:pt x="0" y="1"/>
                  </a:moveTo>
                  <a:lnTo>
                    <a:pt x="0" y="9991"/>
                  </a:lnTo>
                  <a:lnTo>
                    <a:pt x="20427" y="9991"/>
                  </a:lnTo>
                  <a:lnTo>
                    <a:pt x="0" y="1"/>
                  </a:lnTo>
                  <a:close/>
                </a:path>
              </a:pathLst>
            </a:custGeom>
            <a:solidFill>
              <a:srgbClr val="F64646"/>
            </a:solidFill>
            <a:ln>
              <a:noFill/>
            </a:ln>
          </p:spPr>
          <p:txBody>
            <a:bodyPr spcFirstLastPara="1" wrap="square" lIns="91425" tIns="91425" rIns="91425" bIns="91425" anchor="ctr" anchorCtr="0">
              <a:noAutofit/>
            </a:bodyPr>
            <a:lstStyle/>
            <a:p>
              <a:pPr>
                <a:buSzPts val="1400"/>
              </a:pPr>
              <a:endParaRPr sz="1800"/>
            </a:p>
          </p:txBody>
        </p:sp>
        <p:sp>
          <p:nvSpPr>
            <p:cNvPr id="73" name="Google Shape;73;p26"/>
            <p:cNvSpPr/>
            <p:nvPr/>
          </p:nvSpPr>
          <p:spPr>
            <a:xfrm>
              <a:off x="7322095" y="3860093"/>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sz="1800"/>
            </a:p>
          </p:txBody>
        </p:sp>
        <p:sp>
          <p:nvSpPr>
            <p:cNvPr id="74" name="Google Shape;74;p26"/>
            <p:cNvSpPr/>
            <p:nvPr/>
          </p:nvSpPr>
          <p:spPr>
            <a:xfrm>
              <a:off x="8536142" y="3860093"/>
              <a:ext cx="607856" cy="643388"/>
            </a:xfrm>
            <a:custGeom>
              <a:avLst/>
              <a:gdLst/>
              <a:ahLst/>
              <a:cxnLst/>
              <a:rect l="l" t="t" r="r" b="b"/>
              <a:pathLst>
                <a:path w="20427" h="20037" extrusionOk="0">
                  <a:moveTo>
                    <a:pt x="20427" y="0"/>
                  </a:moveTo>
                  <a:lnTo>
                    <a:pt x="0"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sz="1800"/>
            </a:p>
          </p:txBody>
        </p:sp>
        <p:sp>
          <p:nvSpPr>
            <p:cNvPr id="75" name="Google Shape;75;p26"/>
            <p:cNvSpPr/>
            <p:nvPr/>
          </p:nvSpPr>
          <p:spPr>
            <a:xfrm>
              <a:off x="7929952" y="4182670"/>
              <a:ext cx="606220" cy="643356"/>
            </a:xfrm>
            <a:custGeom>
              <a:avLst/>
              <a:gdLst/>
              <a:ahLst/>
              <a:cxnLst/>
              <a:rect l="l" t="t" r="r" b="b"/>
              <a:pathLst>
                <a:path w="20372" h="20036" extrusionOk="0">
                  <a:moveTo>
                    <a:pt x="20371" y="0"/>
                  </a:moveTo>
                  <a:lnTo>
                    <a:pt x="0" y="9990"/>
                  </a:lnTo>
                  <a:lnTo>
                    <a:pt x="20371" y="20036"/>
                  </a:lnTo>
                  <a:lnTo>
                    <a:pt x="20371" y="0"/>
                  </a:lnTo>
                  <a:close/>
                </a:path>
              </a:pathLst>
            </a:custGeom>
            <a:solidFill>
              <a:srgbClr val="FFC800"/>
            </a:solidFill>
            <a:ln>
              <a:noFill/>
            </a:ln>
          </p:spPr>
          <p:txBody>
            <a:bodyPr spcFirstLastPara="1" wrap="square" lIns="91425" tIns="91425" rIns="91425" bIns="91425" anchor="ctr" anchorCtr="0">
              <a:noAutofit/>
            </a:bodyPr>
            <a:lstStyle/>
            <a:p>
              <a:pPr>
                <a:buSzPts val="1400"/>
              </a:pPr>
              <a:endParaRPr sz="1800"/>
            </a:p>
          </p:txBody>
        </p:sp>
        <p:sp>
          <p:nvSpPr>
            <p:cNvPr id="76" name="Google Shape;76;p26"/>
            <p:cNvSpPr/>
            <p:nvPr/>
          </p:nvSpPr>
          <p:spPr>
            <a:xfrm>
              <a:off x="7322095" y="4503448"/>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C800">
                <a:alpha val="24705"/>
              </a:srgbClr>
            </a:solidFill>
            <a:ln>
              <a:noFill/>
            </a:ln>
          </p:spPr>
          <p:txBody>
            <a:bodyPr spcFirstLastPara="1" wrap="square" lIns="91425" tIns="91425" rIns="91425" bIns="91425" anchor="ctr" anchorCtr="0">
              <a:noAutofit/>
            </a:bodyPr>
            <a:lstStyle/>
            <a:p>
              <a:pPr>
                <a:buSzPts val="1400"/>
              </a:pPr>
              <a:endParaRPr sz="1800"/>
            </a:p>
          </p:txBody>
        </p:sp>
        <p:sp>
          <p:nvSpPr>
            <p:cNvPr id="77" name="Google Shape;77;p26"/>
            <p:cNvSpPr/>
            <p:nvPr/>
          </p:nvSpPr>
          <p:spPr>
            <a:xfrm>
              <a:off x="7929952" y="4825993"/>
              <a:ext cx="606220" cy="320811"/>
            </a:xfrm>
            <a:custGeom>
              <a:avLst/>
              <a:gdLst/>
              <a:ahLst/>
              <a:cxnLst/>
              <a:rect l="l" t="t" r="r" b="b"/>
              <a:pathLst>
                <a:path w="20372" h="9991" extrusionOk="0">
                  <a:moveTo>
                    <a:pt x="20371" y="1"/>
                  </a:moveTo>
                  <a:lnTo>
                    <a:pt x="0" y="9991"/>
                  </a:lnTo>
                  <a:lnTo>
                    <a:pt x="20371" y="9991"/>
                  </a:lnTo>
                  <a:lnTo>
                    <a:pt x="20371" y="1"/>
                  </a:lnTo>
                  <a:close/>
                </a:path>
              </a:pathLst>
            </a:custGeom>
            <a:solidFill>
              <a:srgbClr val="FFA400"/>
            </a:solidFill>
            <a:ln>
              <a:noFill/>
            </a:ln>
          </p:spPr>
          <p:txBody>
            <a:bodyPr spcFirstLastPara="1" wrap="square" lIns="91425" tIns="91425" rIns="91425" bIns="91425" anchor="ctr" anchorCtr="0">
              <a:noAutofit/>
            </a:bodyPr>
            <a:lstStyle/>
            <a:p>
              <a:pPr>
                <a:buSzPts val="1400"/>
              </a:pPr>
              <a:endParaRPr sz="1800"/>
            </a:p>
          </p:txBody>
        </p:sp>
        <p:sp>
          <p:nvSpPr>
            <p:cNvPr id="78" name="Google Shape;78;p26"/>
            <p:cNvSpPr/>
            <p:nvPr/>
          </p:nvSpPr>
          <p:spPr>
            <a:xfrm>
              <a:off x="8536142" y="4503448"/>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E8062F"/>
            </a:solidFill>
            <a:ln>
              <a:noFill/>
            </a:ln>
          </p:spPr>
          <p:txBody>
            <a:bodyPr spcFirstLastPara="1" wrap="square" lIns="91425" tIns="91425" rIns="91425" bIns="91425" anchor="ctr" anchorCtr="0">
              <a:noAutofit/>
            </a:bodyPr>
            <a:lstStyle/>
            <a:p>
              <a:pPr>
                <a:buSzPts val="1400"/>
              </a:pPr>
              <a:endParaRPr sz="1800"/>
            </a:p>
          </p:txBody>
        </p:sp>
        <p:sp>
          <p:nvSpPr>
            <p:cNvPr id="79" name="Google Shape;79;p26"/>
            <p:cNvSpPr/>
            <p:nvPr/>
          </p:nvSpPr>
          <p:spPr>
            <a:xfrm>
              <a:off x="6714243" y="4825993"/>
              <a:ext cx="607856" cy="320811"/>
            </a:xfrm>
            <a:custGeom>
              <a:avLst/>
              <a:gdLst/>
              <a:ahLst/>
              <a:cxnLst/>
              <a:rect l="l" t="t" r="r" b="b"/>
              <a:pathLst>
                <a:path w="20427" h="9991" extrusionOk="0">
                  <a:moveTo>
                    <a:pt x="20427" y="1"/>
                  </a:moveTo>
                  <a:lnTo>
                    <a:pt x="0" y="9991"/>
                  </a:lnTo>
                  <a:lnTo>
                    <a:pt x="20427" y="9991"/>
                  </a:lnTo>
                  <a:lnTo>
                    <a:pt x="20427" y="1"/>
                  </a:lnTo>
                  <a:close/>
                </a:path>
              </a:pathLst>
            </a:custGeom>
            <a:solidFill>
              <a:srgbClr val="F64646">
                <a:alpha val="24705"/>
              </a:srgbClr>
            </a:solidFill>
            <a:ln>
              <a:noFill/>
            </a:ln>
          </p:spPr>
          <p:txBody>
            <a:bodyPr spcFirstLastPara="1" wrap="square" lIns="91425" tIns="91425" rIns="91425" bIns="91425" anchor="ctr" anchorCtr="0">
              <a:noAutofit/>
            </a:bodyPr>
            <a:lstStyle/>
            <a:p>
              <a:pPr>
                <a:buSzPts val="1400"/>
              </a:pPr>
              <a:endParaRPr sz="1800"/>
            </a:p>
          </p:txBody>
        </p:sp>
      </p:grpSp>
      <p:grpSp>
        <p:nvGrpSpPr>
          <p:cNvPr id="80" name="Google Shape;80;p26"/>
          <p:cNvGrpSpPr/>
          <p:nvPr/>
        </p:nvGrpSpPr>
        <p:grpSpPr>
          <a:xfrm>
            <a:off x="892" y="-10"/>
            <a:ext cx="3037586" cy="2252645"/>
            <a:chOff x="892" y="-11"/>
            <a:chExt cx="3037586" cy="2252645"/>
          </a:xfrm>
        </p:grpSpPr>
        <p:sp>
          <p:nvSpPr>
            <p:cNvPr id="81" name="Google Shape;81;p26"/>
            <p:cNvSpPr/>
            <p:nvPr/>
          </p:nvSpPr>
          <p:spPr>
            <a:xfrm>
              <a:off x="892" y="643313"/>
              <a:ext cx="607856" cy="643388"/>
            </a:xfrm>
            <a:custGeom>
              <a:avLst/>
              <a:gdLst/>
              <a:ahLst/>
              <a:cxnLst/>
              <a:rect l="l" t="t" r="r" b="b"/>
              <a:pathLst>
                <a:path w="20427" h="20037" extrusionOk="0">
                  <a:moveTo>
                    <a:pt x="0" y="1"/>
                  </a:moveTo>
                  <a:lnTo>
                    <a:pt x="0" y="20037"/>
                  </a:lnTo>
                  <a:lnTo>
                    <a:pt x="20427" y="10047"/>
                  </a:lnTo>
                  <a:lnTo>
                    <a:pt x="0" y="1"/>
                  </a:lnTo>
                  <a:close/>
                </a:path>
              </a:pathLst>
            </a:custGeom>
            <a:solidFill>
              <a:srgbClr val="FFA400"/>
            </a:solidFill>
            <a:ln>
              <a:noFill/>
            </a:ln>
          </p:spPr>
          <p:txBody>
            <a:bodyPr spcFirstLastPara="1" wrap="square" lIns="91425" tIns="91425" rIns="91425" bIns="91425" anchor="ctr" anchorCtr="0">
              <a:noAutofit/>
            </a:bodyPr>
            <a:lstStyle/>
            <a:p>
              <a:pPr>
                <a:buSzPts val="1400"/>
              </a:pPr>
              <a:endParaRPr sz="1800"/>
            </a:p>
          </p:txBody>
        </p:sp>
        <p:sp>
          <p:nvSpPr>
            <p:cNvPr id="82" name="Google Shape;82;p26"/>
            <p:cNvSpPr/>
            <p:nvPr/>
          </p:nvSpPr>
          <p:spPr>
            <a:xfrm>
              <a:off x="608719" y="322534"/>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A61C00"/>
            </a:solidFill>
            <a:ln>
              <a:noFill/>
            </a:ln>
          </p:spPr>
          <p:txBody>
            <a:bodyPr spcFirstLastPara="1" wrap="square" lIns="91425" tIns="91425" rIns="91425" bIns="91425" anchor="ctr" anchorCtr="0">
              <a:noAutofit/>
            </a:bodyPr>
            <a:lstStyle/>
            <a:p>
              <a:pPr>
                <a:buSzPts val="1400"/>
              </a:pPr>
              <a:endParaRPr sz="1800"/>
            </a:p>
          </p:txBody>
        </p:sp>
        <p:sp>
          <p:nvSpPr>
            <p:cNvPr id="83" name="Google Shape;83;p26"/>
            <p:cNvSpPr/>
            <p:nvPr/>
          </p:nvSpPr>
          <p:spPr>
            <a:xfrm>
              <a:off x="608719" y="965890"/>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F64646"/>
            </a:solidFill>
            <a:ln>
              <a:noFill/>
            </a:ln>
          </p:spPr>
          <p:txBody>
            <a:bodyPr spcFirstLastPara="1" wrap="square" lIns="91425" tIns="91425" rIns="91425" bIns="91425" anchor="ctr" anchorCtr="0">
              <a:noAutofit/>
            </a:bodyPr>
            <a:lstStyle/>
            <a:p>
              <a:pPr>
                <a:buSzPts val="1400"/>
              </a:pPr>
              <a:endParaRPr sz="1800"/>
            </a:p>
          </p:txBody>
        </p:sp>
        <p:sp>
          <p:nvSpPr>
            <p:cNvPr id="84" name="Google Shape;84;p26"/>
            <p:cNvSpPr/>
            <p:nvPr/>
          </p:nvSpPr>
          <p:spPr>
            <a:xfrm>
              <a:off x="1822766" y="322534"/>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A400">
                <a:alpha val="24705"/>
              </a:srgbClr>
            </a:solidFill>
            <a:ln>
              <a:noFill/>
            </a:ln>
          </p:spPr>
          <p:txBody>
            <a:bodyPr spcFirstLastPara="1" wrap="square" lIns="91425" tIns="91425" rIns="91425" bIns="91425" anchor="ctr" anchorCtr="0">
              <a:noAutofit/>
            </a:bodyPr>
            <a:lstStyle/>
            <a:p>
              <a:pPr>
                <a:buSzPts val="1400"/>
              </a:pPr>
              <a:endParaRPr sz="1800"/>
            </a:p>
          </p:txBody>
        </p:sp>
        <p:sp>
          <p:nvSpPr>
            <p:cNvPr id="85" name="Google Shape;85;p26"/>
            <p:cNvSpPr/>
            <p:nvPr/>
          </p:nvSpPr>
          <p:spPr>
            <a:xfrm>
              <a:off x="1214909" y="1286669"/>
              <a:ext cx="607886" cy="643388"/>
            </a:xfrm>
            <a:custGeom>
              <a:avLst/>
              <a:gdLst/>
              <a:ahLst/>
              <a:cxnLst/>
              <a:rect l="l" t="t" r="r" b="b"/>
              <a:pathLst>
                <a:path w="20428" h="20037" extrusionOk="0">
                  <a:moveTo>
                    <a:pt x="1" y="1"/>
                  </a:moveTo>
                  <a:lnTo>
                    <a:pt x="1" y="20037"/>
                  </a:lnTo>
                  <a:lnTo>
                    <a:pt x="20427" y="10047"/>
                  </a:lnTo>
                  <a:lnTo>
                    <a:pt x="1" y="1"/>
                  </a:lnTo>
                  <a:close/>
                </a:path>
              </a:pathLst>
            </a:custGeom>
            <a:solidFill>
              <a:srgbClr val="FFA400">
                <a:alpha val="24705"/>
              </a:srgbClr>
            </a:solidFill>
            <a:ln>
              <a:noFill/>
            </a:ln>
          </p:spPr>
          <p:txBody>
            <a:bodyPr spcFirstLastPara="1" wrap="square" lIns="91425" tIns="91425" rIns="91425" bIns="91425" anchor="ctr" anchorCtr="0">
              <a:noAutofit/>
            </a:bodyPr>
            <a:lstStyle/>
            <a:p>
              <a:pPr>
                <a:buSzPts val="1400"/>
              </a:pPr>
              <a:endParaRPr sz="1800"/>
            </a:p>
          </p:txBody>
        </p:sp>
        <p:sp>
          <p:nvSpPr>
            <p:cNvPr id="86" name="Google Shape;86;p26"/>
            <p:cNvSpPr/>
            <p:nvPr/>
          </p:nvSpPr>
          <p:spPr>
            <a:xfrm>
              <a:off x="1822766" y="965890"/>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sz="1800"/>
            </a:p>
          </p:txBody>
        </p:sp>
        <p:sp>
          <p:nvSpPr>
            <p:cNvPr id="87" name="Google Shape;87;p26"/>
            <p:cNvSpPr/>
            <p:nvPr/>
          </p:nvSpPr>
          <p:spPr>
            <a:xfrm>
              <a:off x="892" y="-11"/>
              <a:ext cx="607856" cy="643356"/>
            </a:xfrm>
            <a:custGeom>
              <a:avLst/>
              <a:gdLst/>
              <a:ahLst/>
              <a:cxnLst/>
              <a:rect l="l" t="t" r="r" b="b"/>
              <a:pathLst>
                <a:path w="20427" h="20036" extrusionOk="0">
                  <a:moveTo>
                    <a:pt x="0" y="0"/>
                  </a:moveTo>
                  <a:lnTo>
                    <a:pt x="0" y="20036"/>
                  </a:lnTo>
                  <a:lnTo>
                    <a:pt x="20427" y="10046"/>
                  </a:lnTo>
                  <a:lnTo>
                    <a:pt x="0" y="0"/>
                  </a:lnTo>
                  <a:close/>
                </a:path>
              </a:pathLst>
            </a:custGeom>
            <a:solidFill>
              <a:srgbClr val="F64646"/>
            </a:solidFill>
            <a:ln>
              <a:noFill/>
            </a:ln>
          </p:spPr>
          <p:txBody>
            <a:bodyPr spcFirstLastPara="1" wrap="square" lIns="91425" tIns="91425" rIns="91425" bIns="91425" anchor="ctr" anchorCtr="0">
              <a:noAutofit/>
            </a:bodyPr>
            <a:lstStyle/>
            <a:p>
              <a:pPr>
                <a:buSzPts val="1400"/>
              </a:pPr>
              <a:endParaRPr sz="1800"/>
            </a:p>
          </p:txBody>
        </p:sp>
        <p:sp>
          <p:nvSpPr>
            <p:cNvPr id="88" name="Google Shape;88;p26"/>
            <p:cNvSpPr/>
            <p:nvPr/>
          </p:nvSpPr>
          <p:spPr>
            <a:xfrm>
              <a:off x="608719" y="-11"/>
              <a:ext cx="606220" cy="322577"/>
            </a:xfrm>
            <a:custGeom>
              <a:avLst/>
              <a:gdLst/>
              <a:ahLst/>
              <a:cxnLst/>
              <a:rect l="l" t="t" r="r" b="b"/>
              <a:pathLst>
                <a:path w="20372" h="10046" extrusionOk="0">
                  <a:moveTo>
                    <a:pt x="1" y="0"/>
                  </a:moveTo>
                  <a:lnTo>
                    <a:pt x="1" y="10046"/>
                  </a:lnTo>
                  <a:lnTo>
                    <a:pt x="20372" y="0"/>
                  </a:lnTo>
                  <a:close/>
                </a:path>
              </a:pathLst>
            </a:custGeom>
            <a:solidFill>
              <a:srgbClr val="FFC800">
                <a:alpha val="24705"/>
              </a:srgbClr>
            </a:solidFill>
            <a:ln>
              <a:noFill/>
            </a:ln>
          </p:spPr>
          <p:txBody>
            <a:bodyPr spcFirstLastPara="1" wrap="square" lIns="91425" tIns="91425" rIns="91425" bIns="91425" anchor="ctr" anchorCtr="0">
              <a:noAutofit/>
            </a:bodyPr>
            <a:lstStyle/>
            <a:p>
              <a:pPr>
                <a:buSzPts val="1400"/>
              </a:pPr>
              <a:endParaRPr sz="1800"/>
            </a:p>
          </p:txBody>
        </p:sp>
        <p:sp>
          <p:nvSpPr>
            <p:cNvPr id="89" name="Google Shape;89;p26"/>
            <p:cNvSpPr/>
            <p:nvPr/>
          </p:nvSpPr>
          <p:spPr>
            <a:xfrm>
              <a:off x="1214909" y="-11"/>
              <a:ext cx="607886" cy="643356"/>
            </a:xfrm>
            <a:custGeom>
              <a:avLst/>
              <a:gdLst/>
              <a:ahLst/>
              <a:cxnLst/>
              <a:rect l="l" t="t" r="r" b="b"/>
              <a:pathLst>
                <a:path w="20428" h="20036" extrusionOk="0">
                  <a:moveTo>
                    <a:pt x="1" y="0"/>
                  </a:moveTo>
                  <a:lnTo>
                    <a:pt x="1" y="20036"/>
                  </a:lnTo>
                  <a:lnTo>
                    <a:pt x="20427" y="10046"/>
                  </a:lnTo>
                  <a:lnTo>
                    <a:pt x="1" y="0"/>
                  </a:lnTo>
                  <a:close/>
                </a:path>
              </a:pathLst>
            </a:custGeom>
            <a:solidFill>
              <a:srgbClr val="FFC800"/>
            </a:solidFill>
            <a:ln>
              <a:noFill/>
            </a:ln>
          </p:spPr>
          <p:txBody>
            <a:bodyPr spcFirstLastPara="1" wrap="square" lIns="91425" tIns="91425" rIns="91425" bIns="91425" anchor="ctr" anchorCtr="0">
              <a:noAutofit/>
            </a:bodyPr>
            <a:lstStyle/>
            <a:p>
              <a:pPr>
                <a:buSzPts val="1400"/>
              </a:pPr>
              <a:endParaRPr sz="1800"/>
            </a:p>
          </p:txBody>
        </p:sp>
        <p:sp>
          <p:nvSpPr>
            <p:cNvPr id="90" name="Google Shape;90;p26"/>
            <p:cNvSpPr/>
            <p:nvPr/>
          </p:nvSpPr>
          <p:spPr>
            <a:xfrm>
              <a:off x="1822766" y="-11"/>
              <a:ext cx="607856" cy="322577"/>
            </a:xfrm>
            <a:custGeom>
              <a:avLst/>
              <a:gdLst/>
              <a:ahLst/>
              <a:cxnLst/>
              <a:rect l="l" t="t" r="r" b="b"/>
              <a:pathLst>
                <a:path w="20427" h="10046" extrusionOk="0">
                  <a:moveTo>
                    <a:pt x="0" y="0"/>
                  </a:moveTo>
                  <a:lnTo>
                    <a:pt x="0" y="10046"/>
                  </a:lnTo>
                  <a:lnTo>
                    <a:pt x="20427" y="0"/>
                  </a:lnTo>
                  <a:close/>
                </a:path>
              </a:pathLst>
            </a:custGeom>
            <a:solidFill>
              <a:srgbClr val="FFA400">
                <a:alpha val="24705"/>
              </a:srgbClr>
            </a:solidFill>
            <a:ln>
              <a:noFill/>
            </a:ln>
          </p:spPr>
          <p:txBody>
            <a:bodyPr spcFirstLastPara="1" wrap="square" lIns="91425" tIns="91425" rIns="91425" bIns="91425" anchor="ctr" anchorCtr="0">
              <a:noAutofit/>
            </a:bodyPr>
            <a:lstStyle/>
            <a:p>
              <a:pPr>
                <a:buSzPts val="1400"/>
              </a:pPr>
              <a:endParaRPr sz="1800"/>
            </a:p>
          </p:txBody>
        </p:sp>
        <p:sp>
          <p:nvSpPr>
            <p:cNvPr id="91" name="Google Shape;91;p26"/>
            <p:cNvSpPr/>
            <p:nvPr/>
          </p:nvSpPr>
          <p:spPr>
            <a:xfrm>
              <a:off x="2430592" y="-11"/>
              <a:ext cx="607886" cy="643356"/>
            </a:xfrm>
            <a:custGeom>
              <a:avLst/>
              <a:gdLst/>
              <a:ahLst/>
              <a:cxnLst/>
              <a:rect l="l" t="t" r="r" b="b"/>
              <a:pathLst>
                <a:path w="20428" h="20036" extrusionOk="0">
                  <a:moveTo>
                    <a:pt x="1" y="0"/>
                  </a:moveTo>
                  <a:lnTo>
                    <a:pt x="1" y="20036"/>
                  </a:lnTo>
                  <a:lnTo>
                    <a:pt x="20427" y="10046"/>
                  </a:lnTo>
                  <a:lnTo>
                    <a:pt x="1" y="0"/>
                  </a:lnTo>
                  <a:close/>
                </a:path>
              </a:pathLst>
            </a:custGeom>
            <a:solidFill>
              <a:srgbClr val="FFA400"/>
            </a:solidFill>
            <a:ln>
              <a:noFill/>
            </a:ln>
          </p:spPr>
          <p:txBody>
            <a:bodyPr spcFirstLastPara="1" wrap="square" lIns="91425" tIns="91425" rIns="91425" bIns="91425" anchor="ctr" anchorCtr="0">
              <a:noAutofit/>
            </a:bodyPr>
            <a:lstStyle/>
            <a:p>
              <a:pPr>
                <a:buSzPts val="1400"/>
              </a:pPr>
              <a:endParaRPr sz="1800"/>
            </a:p>
          </p:txBody>
        </p:sp>
        <p:sp>
          <p:nvSpPr>
            <p:cNvPr id="92" name="Google Shape;92;p26"/>
            <p:cNvSpPr/>
            <p:nvPr/>
          </p:nvSpPr>
          <p:spPr>
            <a:xfrm>
              <a:off x="892" y="322534"/>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a:buSzPts val="1400"/>
              </a:pPr>
              <a:endParaRPr sz="1800"/>
            </a:p>
          </p:txBody>
        </p:sp>
        <p:sp>
          <p:nvSpPr>
            <p:cNvPr id="93" name="Google Shape;93;p26"/>
            <p:cNvSpPr/>
            <p:nvPr/>
          </p:nvSpPr>
          <p:spPr>
            <a:xfrm>
              <a:off x="608719" y="643313"/>
              <a:ext cx="606220"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C800"/>
            </a:solidFill>
            <a:ln>
              <a:noFill/>
            </a:ln>
          </p:spPr>
          <p:txBody>
            <a:bodyPr spcFirstLastPara="1" wrap="square" lIns="91425" tIns="91425" rIns="91425" bIns="91425" anchor="ctr" anchorCtr="0">
              <a:noAutofit/>
            </a:bodyPr>
            <a:lstStyle/>
            <a:p>
              <a:pPr>
                <a:buSzPts val="1400"/>
              </a:pPr>
              <a:endParaRPr sz="1800"/>
            </a:p>
          </p:txBody>
        </p:sp>
        <p:sp>
          <p:nvSpPr>
            <p:cNvPr id="94" name="Google Shape;94;p26"/>
            <p:cNvSpPr/>
            <p:nvPr/>
          </p:nvSpPr>
          <p:spPr>
            <a:xfrm>
              <a:off x="892" y="965890"/>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E8062F"/>
            </a:solidFill>
            <a:ln>
              <a:noFill/>
            </a:ln>
          </p:spPr>
          <p:txBody>
            <a:bodyPr spcFirstLastPara="1" wrap="square" lIns="91425" tIns="91425" rIns="91425" bIns="91425" anchor="ctr" anchorCtr="0">
              <a:noAutofit/>
            </a:bodyPr>
            <a:lstStyle/>
            <a:p>
              <a:pPr>
                <a:buSzPts val="1400"/>
              </a:pPr>
              <a:endParaRPr sz="1800"/>
            </a:p>
          </p:txBody>
        </p:sp>
        <p:sp>
          <p:nvSpPr>
            <p:cNvPr id="95" name="Google Shape;95;p26"/>
            <p:cNvSpPr/>
            <p:nvPr/>
          </p:nvSpPr>
          <p:spPr>
            <a:xfrm>
              <a:off x="608719" y="1286669"/>
              <a:ext cx="606220"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A400"/>
            </a:solidFill>
            <a:ln>
              <a:noFill/>
            </a:ln>
          </p:spPr>
          <p:txBody>
            <a:bodyPr spcFirstLastPara="1" wrap="square" lIns="91425" tIns="91425" rIns="91425" bIns="91425" anchor="ctr" anchorCtr="0">
              <a:noAutofit/>
            </a:bodyPr>
            <a:lstStyle/>
            <a:p>
              <a:pPr>
                <a:buSzPts val="1400"/>
              </a:pPr>
              <a:endParaRPr sz="1800"/>
            </a:p>
          </p:txBody>
        </p:sp>
        <p:sp>
          <p:nvSpPr>
            <p:cNvPr id="96" name="Google Shape;96;p26"/>
            <p:cNvSpPr/>
            <p:nvPr/>
          </p:nvSpPr>
          <p:spPr>
            <a:xfrm>
              <a:off x="892" y="1609246"/>
              <a:ext cx="607856" cy="643388"/>
            </a:xfrm>
            <a:custGeom>
              <a:avLst/>
              <a:gdLst/>
              <a:ahLst/>
              <a:cxnLst/>
              <a:rect l="l" t="t" r="r" b="b"/>
              <a:pathLst>
                <a:path w="20427" h="20037" extrusionOk="0">
                  <a:moveTo>
                    <a:pt x="20427" y="1"/>
                  </a:moveTo>
                  <a:lnTo>
                    <a:pt x="0" y="9991"/>
                  </a:lnTo>
                  <a:lnTo>
                    <a:pt x="20427" y="20036"/>
                  </a:lnTo>
                  <a:lnTo>
                    <a:pt x="20427" y="1"/>
                  </a:lnTo>
                  <a:close/>
                </a:path>
              </a:pathLst>
            </a:custGeom>
            <a:solidFill>
              <a:srgbClr val="F64646">
                <a:alpha val="24705"/>
              </a:srgbClr>
            </a:solidFill>
            <a:ln>
              <a:noFill/>
            </a:ln>
          </p:spPr>
          <p:txBody>
            <a:bodyPr spcFirstLastPara="1" wrap="square" lIns="91425" tIns="91425" rIns="91425" bIns="91425" anchor="ctr" anchorCtr="0">
              <a:noAutofit/>
            </a:bodyPr>
            <a:lstStyle/>
            <a:p>
              <a:pPr>
                <a:buSzPts val="1400"/>
              </a:pPr>
              <a:endParaRPr sz="1800"/>
            </a:p>
          </p:txBody>
        </p:sp>
        <p:sp>
          <p:nvSpPr>
            <p:cNvPr id="97" name="Google Shape;97;p26"/>
            <p:cNvSpPr/>
            <p:nvPr/>
          </p:nvSpPr>
          <p:spPr>
            <a:xfrm>
              <a:off x="1214909"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64646">
                <a:alpha val="24705"/>
              </a:srgbClr>
            </a:solidFill>
            <a:ln>
              <a:noFill/>
            </a:ln>
          </p:spPr>
          <p:txBody>
            <a:bodyPr spcFirstLastPara="1" wrap="square" lIns="91425" tIns="91425" rIns="91425" bIns="91425" anchor="ctr" anchorCtr="0">
              <a:noAutofit/>
            </a:bodyPr>
            <a:lstStyle/>
            <a:p>
              <a:pPr>
                <a:buSzPts val="1400"/>
              </a:pPr>
              <a:endParaRPr sz="1800"/>
            </a:p>
          </p:txBody>
        </p:sp>
        <p:sp>
          <p:nvSpPr>
            <p:cNvPr id="98" name="Google Shape;98;p26"/>
            <p:cNvSpPr/>
            <p:nvPr/>
          </p:nvSpPr>
          <p:spPr>
            <a:xfrm>
              <a:off x="1214909" y="965890"/>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C800">
                <a:alpha val="24705"/>
              </a:srgbClr>
            </a:solidFill>
            <a:ln>
              <a:noFill/>
            </a:ln>
          </p:spPr>
          <p:txBody>
            <a:bodyPr spcFirstLastPara="1" wrap="square" lIns="91425" tIns="91425" rIns="91425" bIns="91425" anchor="ctr" anchorCtr="0">
              <a:noAutofit/>
            </a:bodyPr>
            <a:lstStyle/>
            <a:p>
              <a:pPr>
                <a:buSzPts val="1400"/>
              </a:pPr>
              <a:endParaRPr sz="1800"/>
            </a:p>
          </p:txBody>
        </p:sp>
        <p:sp>
          <p:nvSpPr>
            <p:cNvPr id="99" name="Google Shape;99;p26"/>
            <p:cNvSpPr/>
            <p:nvPr/>
          </p:nvSpPr>
          <p:spPr>
            <a:xfrm>
              <a:off x="1214909" y="1609246"/>
              <a:ext cx="607886" cy="643388"/>
            </a:xfrm>
            <a:custGeom>
              <a:avLst/>
              <a:gdLst/>
              <a:ahLst/>
              <a:cxnLst/>
              <a:rect l="l" t="t" r="r" b="b"/>
              <a:pathLst>
                <a:path w="20428" h="20037" extrusionOk="0">
                  <a:moveTo>
                    <a:pt x="20427" y="1"/>
                  </a:moveTo>
                  <a:lnTo>
                    <a:pt x="1" y="9991"/>
                  </a:lnTo>
                  <a:lnTo>
                    <a:pt x="20427" y="20036"/>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sz="1800"/>
            </a:p>
          </p:txBody>
        </p:sp>
        <p:sp>
          <p:nvSpPr>
            <p:cNvPr id="100" name="Google Shape;100;p26"/>
            <p:cNvSpPr/>
            <p:nvPr/>
          </p:nvSpPr>
          <p:spPr>
            <a:xfrm>
              <a:off x="2430592"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sz="1800"/>
            </a:p>
          </p:txBody>
        </p:sp>
        <p:sp>
          <p:nvSpPr>
            <p:cNvPr id="101" name="Google Shape;101;p26"/>
            <p:cNvSpPr/>
            <p:nvPr/>
          </p:nvSpPr>
          <p:spPr>
            <a:xfrm>
              <a:off x="892" y="-11"/>
              <a:ext cx="607856" cy="322577"/>
            </a:xfrm>
            <a:custGeom>
              <a:avLst/>
              <a:gdLst/>
              <a:ahLst/>
              <a:cxnLst/>
              <a:rect l="l" t="t" r="r" b="b"/>
              <a:pathLst>
                <a:path w="20427" h="10046" extrusionOk="0">
                  <a:moveTo>
                    <a:pt x="0" y="0"/>
                  </a:moveTo>
                  <a:lnTo>
                    <a:pt x="20427" y="10046"/>
                  </a:lnTo>
                  <a:lnTo>
                    <a:pt x="20427" y="0"/>
                  </a:lnTo>
                  <a:close/>
                </a:path>
              </a:pathLst>
            </a:custGeom>
            <a:solidFill>
              <a:srgbClr val="FFC800"/>
            </a:solidFill>
            <a:ln>
              <a:noFill/>
            </a:ln>
          </p:spPr>
          <p:txBody>
            <a:bodyPr spcFirstLastPara="1" wrap="square" lIns="91425" tIns="91425" rIns="91425" bIns="91425" anchor="ctr" anchorCtr="0">
              <a:noAutofit/>
            </a:bodyPr>
            <a:lstStyle/>
            <a:p>
              <a:pPr>
                <a:buSzPts val="1400"/>
              </a:pPr>
              <a:endParaRPr sz="1800"/>
            </a:p>
          </p:txBody>
        </p:sp>
        <p:sp>
          <p:nvSpPr>
            <p:cNvPr id="102" name="Google Shape;102;p26"/>
            <p:cNvSpPr/>
            <p:nvPr/>
          </p:nvSpPr>
          <p:spPr>
            <a:xfrm>
              <a:off x="608719" y="-11"/>
              <a:ext cx="606220" cy="643356"/>
            </a:xfrm>
            <a:custGeom>
              <a:avLst/>
              <a:gdLst/>
              <a:ahLst/>
              <a:cxnLst/>
              <a:rect l="l" t="t" r="r" b="b"/>
              <a:pathLst>
                <a:path w="20372" h="20036" extrusionOk="0">
                  <a:moveTo>
                    <a:pt x="20372" y="0"/>
                  </a:moveTo>
                  <a:lnTo>
                    <a:pt x="1" y="10046"/>
                  </a:lnTo>
                  <a:lnTo>
                    <a:pt x="20372" y="20036"/>
                  </a:lnTo>
                  <a:lnTo>
                    <a:pt x="20372" y="0"/>
                  </a:lnTo>
                  <a:close/>
                </a:path>
              </a:pathLst>
            </a:custGeom>
            <a:solidFill>
              <a:srgbClr val="E8062F"/>
            </a:solidFill>
            <a:ln>
              <a:noFill/>
            </a:ln>
          </p:spPr>
          <p:txBody>
            <a:bodyPr spcFirstLastPara="1" wrap="square" lIns="91425" tIns="91425" rIns="91425" bIns="91425" anchor="ctr" anchorCtr="0">
              <a:noAutofit/>
            </a:bodyPr>
            <a:lstStyle/>
            <a:p>
              <a:pPr>
                <a:buSzPts val="1400"/>
              </a:pPr>
              <a:endParaRPr sz="1800"/>
            </a:p>
          </p:txBody>
        </p:sp>
        <p:sp>
          <p:nvSpPr>
            <p:cNvPr id="103" name="Google Shape;103;p26"/>
            <p:cNvSpPr/>
            <p:nvPr/>
          </p:nvSpPr>
          <p:spPr>
            <a:xfrm>
              <a:off x="1214909" y="-11"/>
              <a:ext cx="607886" cy="322577"/>
            </a:xfrm>
            <a:custGeom>
              <a:avLst/>
              <a:gdLst/>
              <a:ahLst/>
              <a:cxnLst/>
              <a:rect l="l" t="t" r="r" b="b"/>
              <a:pathLst>
                <a:path w="20428" h="10046" extrusionOk="0">
                  <a:moveTo>
                    <a:pt x="1" y="0"/>
                  </a:moveTo>
                  <a:lnTo>
                    <a:pt x="20427" y="10046"/>
                  </a:lnTo>
                  <a:lnTo>
                    <a:pt x="20427" y="0"/>
                  </a:lnTo>
                  <a:close/>
                </a:path>
              </a:pathLst>
            </a:custGeom>
            <a:solidFill>
              <a:srgbClr val="E8062F"/>
            </a:solidFill>
            <a:ln>
              <a:noFill/>
            </a:ln>
          </p:spPr>
          <p:txBody>
            <a:bodyPr spcFirstLastPara="1" wrap="square" lIns="91425" tIns="91425" rIns="91425" bIns="91425" anchor="ctr" anchorCtr="0">
              <a:noAutofit/>
            </a:bodyPr>
            <a:lstStyle/>
            <a:p>
              <a:pPr>
                <a:buSzPts val="1400"/>
              </a:pPr>
              <a:endParaRPr sz="1800"/>
            </a:p>
          </p:txBody>
        </p:sp>
      </p:grpSp>
      <p:sp>
        <p:nvSpPr>
          <p:cNvPr id="104" name="Google Shape;104;p26"/>
          <p:cNvSpPr txBox="1">
            <a:spLocks noGrp="1"/>
          </p:cNvSpPr>
          <p:nvPr>
            <p:ph type="title"/>
          </p:nvPr>
        </p:nvSpPr>
        <p:spPr>
          <a:xfrm>
            <a:off x="1320025" y="866525"/>
            <a:ext cx="6455700" cy="6681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a:endParaRPr/>
          </a:p>
        </p:txBody>
      </p:sp>
      <p:sp>
        <p:nvSpPr>
          <p:cNvPr id="105" name="Google Shape;105;p26"/>
          <p:cNvSpPr txBox="1">
            <a:spLocks noGrp="1"/>
          </p:cNvSpPr>
          <p:nvPr>
            <p:ph type="body" idx="1"/>
          </p:nvPr>
        </p:nvSpPr>
        <p:spPr>
          <a:xfrm>
            <a:off x="1320025" y="1613274"/>
            <a:ext cx="6455700" cy="2902500"/>
          </a:xfrm>
          <a:prstGeom prst="rect">
            <a:avLst/>
          </a:prstGeom>
          <a:noFill/>
          <a:ln>
            <a:noFill/>
          </a:ln>
        </p:spPr>
        <p:txBody>
          <a:bodyPr spcFirstLastPara="1" wrap="square" lIns="91425" tIns="91425" rIns="91425" bIns="91425" anchor="t" anchorCtr="0">
            <a:noAutofit/>
          </a:bodyPr>
          <a:lstStyle>
            <a:lvl1pPr marL="457189" lvl="0" indent="-368291" algn="l">
              <a:lnSpc>
                <a:spcPct val="100000"/>
              </a:lnSpc>
              <a:spcBef>
                <a:spcPts val="600"/>
              </a:spcBef>
              <a:spcAft>
                <a:spcPts val="0"/>
              </a:spcAft>
              <a:buSzPts val="2200"/>
              <a:buChar char="◂"/>
              <a:defRPr/>
            </a:lvl1pPr>
            <a:lvl2pPr marL="914378" lvl="1" indent="-368291" algn="l">
              <a:lnSpc>
                <a:spcPct val="100000"/>
              </a:lnSpc>
              <a:spcBef>
                <a:spcPts val="0"/>
              </a:spcBef>
              <a:spcAft>
                <a:spcPts val="0"/>
              </a:spcAft>
              <a:buSzPts val="2200"/>
              <a:buChar char="◂"/>
              <a:defRPr/>
            </a:lvl2pPr>
            <a:lvl3pPr marL="1371566" lvl="2" indent="-368291" algn="l">
              <a:lnSpc>
                <a:spcPct val="100000"/>
              </a:lnSpc>
              <a:spcBef>
                <a:spcPts val="0"/>
              </a:spcBef>
              <a:spcAft>
                <a:spcPts val="0"/>
              </a:spcAft>
              <a:buSzPts val="2200"/>
              <a:buChar char="◂"/>
              <a:defRPr/>
            </a:lvl3pPr>
            <a:lvl4pPr marL="1828754" lvl="3" indent="-368291" algn="l">
              <a:lnSpc>
                <a:spcPct val="100000"/>
              </a:lnSpc>
              <a:spcBef>
                <a:spcPts val="0"/>
              </a:spcBef>
              <a:spcAft>
                <a:spcPts val="0"/>
              </a:spcAft>
              <a:buSzPts val="2200"/>
              <a:buChar char="◂"/>
              <a:defRPr/>
            </a:lvl4pPr>
            <a:lvl5pPr marL="2285943" lvl="4" indent="-368291" algn="l">
              <a:lnSpc>
                <a:spcPct val="100000"/>
              </a:lnSpc>
              <a:spcBef>
                <a:spcPts val="0"/>
              </a:spcBef>
              <a:spcAft>
                <a:spcPts val="0"/>
              </a:spcAft>
              <a:buSzPts val="2200"/>
              <a:buChar char="○"/>
              <a:defRPr/>
            </a:lvl5pPr>
            <a:lvl6pPr marL="2743132" lvl="5" indent="-368291" algn="l">
              <a:lnSpc>
                <a:spcPct val="100000"/>
              </a:lnSpc>
              <a:spcBef>
                <a:spcPts val="0"/>
              </a:spcBef>
              <a:spcAft>
                <a:spcPts val="0"/>
              </a:spcAft>
              <a:buSzPts val="2200"/>
              <a:buChar char="■"/>
              <a:defRPr/>
            </a:lvl6pPr>
            <a:lvl7pPr marL="3200320" lvl="6" indent="-368291" algn="l">
              <a:lnSpc>
                <a:spcPct val="100000"/>
              </a:lnSpc>
              <a:spcBef>
                <a:spcPts val="0"/>
              </a:spcBef>
              <a:spcAft>
                <a:spcPts val="0"/>
              </a:spcAft>
              <a:buSzPts val="2200"/>
              <a:buChar char="●"/>
              <a:defRPr/>
            </a:lvl7pPr>
            <a:lvl8pPr marL="3657509" lvl="7" indent="-368291" algn="l">
              <a:lnSpc>
                <a:spcPct val="100000"/>
              </a:lnSpc>
              <a:spcBef>
                <a:spcPts val="0"/>
              </a:spcBef>
              <a:spcAft>
                <a:spcPts val="0"/>
              </a:spcAft>
              <a:buSzPts val="2200"/>
              <a:buChar char="○"/>
              <a:defRPr/>
            </a:lvl8pPr>
            <a:lvl9pPr marL="4114697" lvl="8" indent="-368291" algn="l">
              <a:lnSpc>
                <a:spcPct val="100000"/>
              </a:lnSpc>
              <a:spcBef>
                <a:spcPts val="0"/>
              </a:spcBef>
              <a:spcAft>
                <a:spcPts val="0"/>
              </a:spcAft>
              <a:buSzPts val="2200"/>
              <a:buChar char="■"/>
              <a:defRPr/>
            </a:lvl9pPr>
          </a:lstStyle>
          <a:p>
            <a:endParaRPr/>
          </a:p>
        </p:txBody>
      </p:sp>
      <p:sp>
        <p:nvSpPr>
          <p:cNvPr id="106" name="Google Shape;106;p26"/>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9pPr>
          </a:lstStyle>
          <a:p>
            <a:fld id="{00000000-1234-1234-1234-123412341234}" type="slidenum">
              <a:rPr lang="en-IE">
                <a:solidFill>
                  <a:srgbClr val="FFFFFF"/>
                </a:solidFill>
              </a:rPr>
              <a:pPr/>
              <a:t>‹#›</a:t>
            </a:fld>
            <a:endParaRPr>
              <a:solidFill>
                <a:srgbClr val="FFFFFF"/>
              </a:solidFill>
            </a:endParaRPr>
          </a:p>
        </p:txBody>
      </p:sp>
    </p:spTree>
    <p:extLst>
      <p:ext uri="{BB962C8B-B14F-4D97-AF65-F5344CB8AC3E}">
        <p14:creationId xmlns:p14="http://schemas.microsoft.com/office/powerpoint/2010/main" val="2133538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A77C6-D0C1-AC47-B988-472B2C285AF5}"/>
              </a:ext>
            </a:extLst>
          </p:cNvPr>
          <p:cNvSpPr>
            <a:spLocks noGrp="1"/>
          </p:cNvSpPr>
          <p:nvPr>
            <p:ph type="ctrTitle"/>
          </p:nvPr>
        </p:nvSpPr>
        <p:spPr>
          <a:xfrm>
            <a:off x="1143000" y="841772"/>
            <a:ext cx="6858000" cy="1790700"/>
          </a:xfrm>
        </p:spPr>
        <p:txBody>
          <a:bodyPr anchor="b"/>
          <a:lstStyle>
            <a:lvl1pPr algn="ctr">
              <a:defRPr sz="4500"/>
            </a:lvl1pPr>
          </a:lstStyle>
          <a:p>
            <a:r>
              <a:rPr lang="en-GB"/>
              <a:t>Click to edit Master title style</a:t>
            </a:r>
            <a:endParaRPr lang="en-US"/>
          </a:p>
        </p:txBody>
      </p:sp>
      <p:sp>
        <p:nvSpPr>
          <p:cNvPr id="3" name="Subtitle 2">
            <a:extLst>
              <a:ext uri="{FF2B5EF4-FFF2-40B4-BE49-F238E27FC236}">
                <a16:creationId xmlns:a16="http://schemas.microsoft.com/office/drawing/2014/main" id="{6FA7B2EB-3913-CE42-AF02-3E9960DFEC65}"/>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676689A6-D6A5-F043-964E-6CA8034A53EC}"/>
              </a:ext>
            </a:extLst>
          </p:cNvPr>
          <p:cNvSpPr>
            <a:spLocks noGrp="1"/>
          </p:cNvSpPr>
          <p:nvPr>
            <p:ph type="dt" sz="half" idx="10"/>
          </p:nvPr>
        </p:nvSpPr>
        <p:spPr/>
        <p:txBody>
          <a:bodyPr/>
          <a:lstStyle/>
          <a:p>
            <a:fld id="{4F24EA89-8BBE-8146-9170-22ED58DA4A22}" type="datetimeFigureOut">
              <a:rPr lang="en-US" smtClean="0"/>
              <a:t>1/25/23</a:t>
            </a:fld>
            <a:endParaRPr lang="en-US"/>
          </a:p>
        </p:txBody>
      </p:sp>
      <p:sp>
        <p:nvSpPr>
          <p:cNvPr id="5" name="Footer Placeholder 4">
            <a:extLst>
              <a:ext uri="{FF2B5EF4-FFF2-40B4-BE49-F238E27FC236}">
                <a16:creationId xmlns:a16="http://schemas.microsoft.com/office/drawing/2014/main" id="{B8BDABBA-595D-0947-85E6-102726A9EF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EB1963-86F7-704C-9E10-CDE8B8B4B17D}"/>
              </a:ext>
            </a:extLst>
          </p:cNvPr>
          <p:cNvSpPr>
            <a:spLocks noGrp="1"/>
          </p:cNvSpPr>
          <p:nvPr>
            <p:ph type="sldNum" sz="quarter" idx="12"/>
          </p:nvPr>
        </p:nvSpPr>
        <p:spPr/>
        <p:txBody>
          <a:bodyPr/>
          <a:lstStyle/>
          <a:p>
            <a:fld id="{4BE60C78-16A9-BC4E-93A7-35AC81A0A852}" type="slidenum">
              <a:rPr lang="en-US" smtClean="0"/>
              <a:t>‹#›</a:t>
            </a:fld>
            <a:endParaRPr lang="en-US"/>
          </a:p>
        </p:txBody>
      </p:sp>
    </p:spTree>
    <p:extLst>
      <p:ext uri="{BB962C8B-B14F-4D97-AF65-F5344CB8AC3E}">
        <p14:creationId xmlns:p14="http://schemas.microsoft.com/office/powerpoint/2010/main" val="3345659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26FE2-BA5B-3B45-BB74-2E21B35A179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62BC039-1798-4845-857F-45B481FD5DA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74411F7-02EB-D543-8EAB-010C76D88491}"/>
              </a:ext>
            </a:extLst>
          </p:cNvPr>
          <p:cNvSpPr>
            <a:spLocks noGrp="1"/>
          </p:cNvSpPr>
          <p:nvPr>
            <p:ph type="dt" sz="half" idx="10"/>
          </p:nvPr>
        </p:nvSpPr>
        <p:spPr/>
        <p:txBody>
          <a:bodyPr/>
          <a:lstStyle/>
          <a:p>
            <a:fld id="{4F24EA89-8BBE-8146-9170-22ED58DA4A22}" type="datetimeFigureOut">
              <a:rPr lang="en-US" smtClean="0"/>
              <a:t>1/25/23</a:t>
            </a:fld>
            <a:endParaRPr lang="en-US"/>
          </a:p>
        </p:txBody>
      </p:sp>
      <p:sp>
        <p:nvSpPr>
          <p:cNvPr id="5" name="Footer Placeholder 4">
            <a:extLst>
              <a:ext uri="{FF2B5EF4-FFF2-40B4-BE49-F238E27FC236}">
                <a16:creationId xmlns:a16="http://schemas.microsoft.com/office/drawing/2014/main" id="{31D1F0D2-AC29-2C46-9C62-CA321F9F8E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DB766F-8D13-544F-817C-78BD23C5BB86}"/>
              </a:ext>
            </a:extLst>
          </p:cNvPr>
          <p:cNvSpPr>
            <a:spLocks noGrp="1"/>
          </p:cNvSpPr>
          <p:nvPr>
            <p:ph type="sldNum" sz="quarter" idx="12"/>
          </p:nvPr>
        </p:nvSpPr>
        <p:spPr/>
        <p:txBody>
          <a:bodyPr/>
          <a:lstStyle/>
          <a:p>
            <a:fld id="{4BE60C78-16A9-BC4E-93A7-35AC81A0A852}" type="slidenum">
              <a:rPr lang="en-US" smtClean="0"/>
              <a:t>‹#›</a:t>
            </a:fld>
            <a:endParaRPr lang="en-US"/>
          </a:p>
        </p:txBody>
      </p:sp>
    </p:spTree>
    <p:extLst>
      <p:ext uri="{BB962C8B-B14F-4D97-AF65-F5344CB8AC3E}">
        <p14:creationId xmlns:p14="http://schemas.microsoft.com/office/powerpoint/2010/main" val="14886135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3B59A-18C8-BB41-97E1-F1EFCB4E19E8}"/>
              </a:ext>
            </a:extLst>
          </p:cNvPr>
          <p:cNvSpPr>
            <a:spLocks noGrp="1"/>
          </p:cNvSpPr>
          <p:nvPr>
            <p:ph type="title"/>
          </p:nvPr>
        </p:nvSpPr>
        <p:spPr>
          <a:xfrm>
            <a:off x="623888" y="1282304"/>
            <a:ext cx="7886700" cy="2139553"/>
          </a:xfrm>
        </p:spPr>
        <p:txBody>
          <a:bodyPr anchor="b"/>
          <a:lstStyle>
            <a:lvl1pPr>
              <a:defRPr sz="45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0BB91AA-880C-4B48-86A5-3062AE3D78B1}"/>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8ABD603-F5AE-8E41-873D-9DA1A97F5C7F}"/>
              </a:ext>
            </a:extLst>
          </p:cNvPr>
          <p:cNvSpPr>
            <a:spLocks noGrp="1"/>
          </p:cNvSpPr>
          <p:nvPr>
            <p:ph type="dt" sz="half" idx="10"/>
          </p:nvPr>
        </p:nvSpPr>
        <p:spPr/>
        <p:txBody>
          <a:bodyPr/>
          <a:lstStyle/>
          <a:p>
            <a:fld id="{4F24EA89-8BBE-8146-9170-22ED58DA4A22}" type="datetimeFigureOut">
              <a:rPr lang="en-US" smtClean="0"/>
              <a:t>1/25/23</a:t>
            </a:fld>
            <a:endParaRPr lang="en-US"/>
          </a:p>
        </p:txBody>
      </p:sp>
      <p:sp>
        <p:nvSpPr>
          <p:cNvPr id="5" name="Footer Placeholder 4">
            <a:extLst>
              <a:ext uri="{FF2B5EF4-FFF2-40B4-BE49-F238E27FC236}">
                <a16:creationId xmlns:a16="http://schemas.microsoft.com/office/drawing/2014/main" id="{648A8841-1F23-F449-893B-33AC17C4B5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D95878-9144-9E47-B659-F2CCDC304A46}"/>
              </a:ext>
            </a:extLst>
          </p:cNvPr>
          <p:cNvSpPr>
            <a:spLocks noGrp="1"/>
          </p:cNvSpPr>
          <p:nvPr>
            <p:ph type="sldNum" sz="quarter" idx="12"/>
          </p:nvPr>
        </p:nvSpPr>
        <p:spPr/>
        <p:txBody>
          <a:bodyPr/>
          <a:lstStyle/>
          <a:p>
            <a:fld id="{4BE60C78-16A9-BC4E-93A7-35AC81A0A852}" type="slidenum">
              <a:rPr lang="en-US" smtClean="0"/>
              <a:t>‹#›</a:t>
            </a:fld>
            <a:endParaRPr lang="en-US"/>
          </a:p>
        </p:txBody>
      </p:sp>
    </p:spTree>
    <p:extLst>
      <p:ext uri="{BB962C8B-B14F-4D97-AF65-F5344CB8AC3E}">
        <p14:creationId xmlns:p14="http://schemas.microsoft.com/office/powerpoint/2010/main" val="32105561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EE483-01EB-8E4E-83B0-D32F07ABAB7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BD13079-2352-644B-ADA6-3DB209174C9E}"/>
              </a:ext>
            </a:extLst>
          </p:cNvPr>
          <p:cNvSpPr>
            <a:spLocks noGrp="1"/>
          </p:cNvSpPr>
          <p:nvPr>
            <p:ph sz="half" idx="1"/>
          </p:nvPr>
        </p:nvSpPr>
        <p:spPr>
          <a:xfrm>
            <a:off x="628650" y="1369219"/>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59A25757-9A94-4A46-ACB9-D76CF1EC80C1}"/>
              </a:ext>
            </a:extLst>
          </p:cNvPr>
          <p:cNvSpPr>
            <a:spLocks noGrp="1"/>
          </p:cNvSpPr>
          <p:nvPr>
            <p:ph sz="half" idx="2"/>
          </p:nvPr>
        </p:nvSpPr>
        <p:spPr>
          <a:xfrm>
            <a:off x="4629150" y="1369219"/>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46D2F93-AFF3-3944-B522-5B3DB100CC7B}"/>
              </a:ext>
            </a:extLst>
          </p:cNvPr>
          <p:cNvSpPr>
            <a:spLocks noGrp="1"/>
          </p:cNvSpPr>
          <p:nvPr>
            <p:ph type="dt" sz="half" idx="10"/>
          </p:nvPr>
        </p:nvSpPr>
        <p:spPr/>
        <p:txBody>
          <a:bodyPr/>
          <a:lstStyle/>
          <a:p>
            <a:fld id="{4F24EA89-8BBE-8146-9170-22ED58DA4A22}" type="datetimeFigureOut">
              <a:rPr lang="en-US" smtClean="0"/>
              <a:t>1/25/23</a:t>
            </a:fld>
            <a:endParaRPr lang="en-US"/>
          </a:p>
        </p:txBody>
      </p:sp>
      <p:sp>
        <p:nvSpPr>
          <p:cNvPr id="6" name="Footer Placeholder 5">
            <a:extLst>
              <a:ext uri="{FF2B5EF4-FFF2-40B4-BE49-F238E27FC236}">
                <a16:creationId xmlns:a16="http://schemas.microsoft.com/office/drawing/2014/main" id="{C8D0F9C0-1C01-464F-B4A5-DC5297689A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3427A6-223A-BF4C-B889-67107116FF1C}"/>
              </a:ext>
            </a:extLst>
          </p:cNvPr>
          <p:cNvSpPr>
            <a:spLocks noGrp="1"/>
          </p:cNvSpPr>
          <p:nvPr>
            <p:ph type="sldNum" sz="quarter" idx="12"/>
          </p:nvPr>
        </p:nvSpPr>
        <p:spPr/>
        <p:txBody>
          <a:bodyPr/>
          <a:lstStyle/>
          <a:p>
            <a:fld id="{4BE60C78-16A9-BC4E-93A7-35AC81A0A852}" type="slidenum">
              <a:rPr lang="en-US" smtClean="0"/>
              <a:t>‹#›</a:t>
            </a:fld>
            <a:endParaRPr lang="en-US"/>
          </a:p>
        </p:txBody>
      </p:sp>
    </p:spTree>
    <p:extLst>
      <p:ext uri="{BB962C8B-B14F-4D97-AF65-F5344CB8AC3E}">
        <p14:creationId xmlns:p14="http://schemas.microsoft.com/office/powerpoint/2010/main" val="42770646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DC547-35E8-0C46-8EBA-4E8329098523}"/>
              </a:ext>
            </a:extLst>
          </p:cNvPr>
          <p:cNvSpPr>
            <a:spLocks noGrp="1"/>
          </p:cNvSpPr>
          <p:nvPr>
            <p:ph type="title"/>
          </p:nvPr>
        </p:nvSpPr>
        <p:spPr>
          <a:xfrm>
            <a:off x="629841" y="273844"/>
            <a:ext cx="7886700" cy="994172"/>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DFF3512-3257-3A4D-A9C9-617CD53EC95F}"/>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B1AFC0F8-B31E-1A45-9133-64DF8441D134}"/>
              </a:ext>
            </a:extLst>
          </p:cNvPr>
          <p:cNvSpPr>
            <a:spLocks noGrp="1"/>
          </p:cNvSpPr>
          <p:nvPr>
            <p:ph sz="half" idx="2"/>
          </p:nvPr>
        </p:nvSpPr>
        <p:spPr>
          <a:xfrm>
            <a:off x="629842" y="1878806"/>
            <a:ext cx="3868340"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3A71035-4CB9-CC42-8BC1-0ADF317ADB43}"/>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3C91023B-05EA-2A46-8461-F4B5ACA5EE54}"/>
              </a:ext>
            </a:extLst>
          </p:cNvPr>
          <p:cNvSpPr>
            <a:spLocks noGrp="1"/>
          </p:cNvSpPr>
          <p:nvPr>
            <p:ph sz="quarter" idx="4"/>
          </p:nvPr>
        </p:nvSpPr>
        <p:spPr>
          <a:xfrm>
            <a:off x="4629150" y="1878806"/>
            <a:ext cx="3887391"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AD6131A4-EE8C-1248-8521-C700F83367B1}"/>
              </a:ext>
            </a:extLst>
          </p:cNvPr>
          <p:cNvSpPr>
            <a:spLocks noGrp="1"/>
          </p:cNvSpPr>
          <p:nvPr>
            <p:ph type="dt" sz="half" idx="10"/>
          </p:nvPr>
        </p:nvSpPr>
        <p:spPr/>
        <p:txBody>
          <a:bodyPr/>
          <a:lstStyle/>
          <a:p>
            <a:fld id="{4F24EA89-8BBE-8146-9170-22ED58DA4A22}" type="datetimeFigureOut">
              <a:rPr lang="en-US" smtClean="0"/>
              <a:t>1/25/23</a:t>
            </a:fld>
            <a:endParaRPr lang="en-US"/>
          </a:p>
        </p:txBody>
      </p:sp>
      <p:sp>
        <p:nvSpPr>
          <p:cNvPr id="8" name="Footer Placeholder 7">
            <a:extLst>
              <a:ext uri="{FF2B5EF4-FFF2-40B4-BE49-F238E27FC236}">
                <a16:creationId xmlns:a16="http://schemas.microsoft.com/office/drawing/2014/main" id="{867DCA7E-B7EC-8847-AA5C-99F1DC043A0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3337394-27E6-A24E-B950-71C380F41F5F}"/>
              </a:ext>
            </a:extLst>
          </p:cNvPr>
          <p:cNvSpPr>
            <a:spLocks noGrp="1"/>
          </p:cNvSpPr>
          <p:nvPr>
            <p:ph type="sldNum" sz="quarter" idx="12"/>
          </p:nvPr>
        </p:nvSpPr>
        <p:spPr/>
        <p:txBody>
          <a:bodyPr/>
          <a:lstStyle/>
          <a:p>
            <a:fld id="{4BE60C78-16A9-BC4E-93A7-35AC81A0A852}" type="slidenum">
              <a:rPr lang="en-US" smtClean="0"/>
              <a:t>‹#›</a:t>
            </a:fld>
            <a:endParaRPr lang="en-US"/>
          </a:p>
        </p:txBody>
      </p:sp>
    </p:spTree>
    <p:extLst>
      <p:ext uri="{BB962C8B-B14F-4D97-AF65-F5344CB8AC3E}">
        <p14:creationId xmlns:p14="http://schemas.microsoft.com/office/powerpoint/2010/main" val="25347475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6DEA4-FC99-8049-AC5A-D1672D70630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DF45C18-9F4C-7F46-8928-2D16990DC142}"/>
              </a:ext>
            </a:extLst>
          </p:cNvPr>
          <p:cNvSpPr>
            <a:spLocks noGrp="1"/>
          </p:cNvSpPr>
          <p:nvPr>
            <p:ph type="dt" sz="half" idx="10"/>
          </p:nvPr>
        </p:nvSpPr>
        <p:spPr/>
        <p:txBody>
          <a:bodyPr/>
          <a:lstStyle/>
          <a:p>
            <a:fld id="{4F24EA89-8BBE-8146-9170-22ED58DA4A22}" type="datetimeFigureOut">
              <a:rPr lang="en-US" smtClean="0"/>
              <a:t>1/25/23</a:t>
            </a:fld>
            <a:endParaRPr lang="en-US"/>
          </a:p>
        </p:txBody>
      </p:sp>
      <p:sp>
        <p:nvSpPr>
          <p:cNvPr id="4" name="Footer Placeholder 3">
            <a:extLst>
              <a:ext uri="{FF2B5EF4-FFF2-40B4-BE49-F238E27FC236}">
                <a16:creationId xmlns:a16="http://schemas.microsoft.com/office/drawing/2014/main" id="{4ED31BD3-A8D2-7F4F-9E46-7F4DC8C456C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8047D3-EAFD-D141-8CE9-5E4AB065B877}"/>
              </a:ext>
            </a:extLst>
          </p:cNvPr>
          <p:cNvSpPr>
            <a:spLocks noGrp="1"/>
          </p:cNvSpPr>
          <p:nvPr>
            <p:ph type="sldNum" sz="quarter" idx="12"/>
          </p:nvPr>
        </p:nvSpPr>
        <p:spPr/>
        <p:txBody>
          <a:bodyPr/>
          <a:lstStyle/>
          <a:p>
            <a:fld id="{4BE60C78-16A9-BC4E-93A7-35AC81A0A852}" type="slidenum">
              <a:rPr lang="en-US" smtClean="0"/>
              <a:t>‹#›</a:t>
            </a:fld>
            <a:endParaRPr lang="en-US"/>
          </a:p>
        </p:txBody>
      </p:sp>
    </p:spTree>
    <p:extLst>
      <p:ext uri="{BB962C8B-B14F-4D97-AF65-F5344CB8AC3E}">
        <p14:creationId xmlns:p14="http://schemas.microsoft.com/office/powerpoint/2010/main" val="38966550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19FFBA-DD25-4345-A2C8-ED925FA4D573}"/>
              </a:ext>
            </a:extLst>
          </p:cNvPr>
          <p:cNvSpPr>
            <a:spLocks noGrp="1"/>
          </p:cNvSpPr>
          <p:nvPr>
            <p:ph type="dt" sz="half" idx="10"/>
          </p:nvPr>
        </p:nvSpPr>
        <p:spPr/>
        <p:txBody>
          <a:bodyPr/>
          <a:lstStyle/>
          <a:p>
            <a:fld id="{4F24EA89-8BBE-8146-9170-22ED58DA4A22}" type="datetimeFigureOut">
              <a:rPr lang="en-US" smtClean="0"/>
              <a:t>1/25/23</a:t>
            </a:fld>
            <a:endParaRPr lang="en-US"/>
          </a:p>
        </p:txBody>
      </p:sp>
      <p:sp>
        <p:nvSpPr>
          <p:cNvPr id="3" name="Footer Placeholder 2">
            <a:extLst>
              <a:ext uri="{FF2B5EF4-FFF2-40B4-BE49-F238E27FC236}">
                <a16:creationId xmlns:a16="http://schemas.microsoft.com/office/drawing/2014/main" id="{71888405-47FF-B44A-A005-34C902099A3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B23266-2223-3A46-90E7-5C95D57F35AC}"/>
              </a:ext>
            </a:extLst>
          </p:cNvPr>
          <p:cNvSpPr>
            <a:spLocks noGrp="1"/>
          </p:cNvSpPr>
          <p:nvPr>
            <p:ph type="sldNum" sz="quarter" idx="12"/>
          </p:nvPr>
        </p:nvSpPr>
        <p:spPr/>
        <p:txBody>
          <a:bodyPr/>
          <a:lstStyle/>
          <a:p>
            <a:fld id="{4BE60C78-16A9-BC4E-93A7-35AC81A0A852}" type="slidenum">
              <a:rPr lang="en-US" smtClean="0"/>
              <a:t>‹#›</a:t>
            </a:fld>
            <a:endParaRPr lang="en-US"/>
          </a:p>
        </p:txBody>
      </p:sp>
    </p:spTree>
    <p:extLst>
      <p:ext uri="{BB962C8B-B14F-4D97-AF65-F5344CB8AC3E}">
        <p14:creationId xmlns:p14="http://schemas.microsoft.com/office/powerpoint/2010/main" val="252166185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8BC0B-F0B1-9049-B041-B09D08AD854B}"/>
              </a:ext>
            </a:extLst>
          </p:cNvPr>
          <p:cNvSpPr>
            <a:spLocks noGrp="1"/>
          </p:cNvSpPr>
          <p:nvPr>
            <p:ph type="title"/>
          </p:nvPr>
        </p:nvSpPr>
        <p:spPr>
          <a:xfrm>
            <a:off x="629841" y="342900"/>
            <a:ext cx="2949178" cy="1200150"/>
          </a:xfrm>
        </p:spPr>
        <p:txBody>
          <a:bodyPr anchor="b"/>
          <a:lstStyle>
            <a:lvl1pPr>
              <a:defRPr sz="24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35E6AB4E-02FC-9143-B1BB-E267940B651A}"/>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7E6D970-DC7C-C44E-89C7-9647FE021A24}"/>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D14CD1A5-F70D-2E48-B178-36E3B25BFC8A}"/>
              </a:ext>
            </a:extLst>
          </p:cNvPr>
          <p:cNvSpPr>
            <a:spLocks noGrp="1"/>
          </p:cNvSpPr>
          <p:nvPr>
            <p:ph type="dt" sz="half" idx="10"/>
          </p:nvPr>
        </p:nvSpPr>
        <p:spPr/>
        <p:txBody>
          <a:bodyPr/>
          <a:lstStyle/>
          <a:p>
            <a:fld id="{4F24EA89-8BBE-8146-9170-22ED58DA4A22}" type="datetimeFigureOut">
              <a:rPr lang="en-US" smtClean="0"/>
              <a:t>1/25/23</a:t>
            </a:fld>
            <a:endParaRPr lang="en-US"/>
          </a:p>
        </p:txBody>
      </p:sp>
      <p:sp>
        <p:nvSpPr>
          <p:cNvPr id="6" name="Footer Placeholder 5">
            <a:extLst>
              <a:ext uri="{FF2B5EF4-FFF2-40B4-BE49-F238E27FC236}">
                <a16:creationId xmlns:a16="http://schemas.microsoft.com/office/drawing/2014/main" id="{BD77178F-A311-8740-B716-0C579A2EEE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C57D42-13EC-BC43-AB0B-3F4BFB3FC02F}"/>
              </a:ext>
            </a:extLst>
          </p:cNvPr>
          <p:cNvSpPr>
            <a:spLocks noGrp="1"/>
          </p:cNvSpPr>
          <p:nvPr>
            <p:ph type="sldNum" sz="quarter" idx="12"/>
          </p:nvPr>
        </p:nvSpPr>
        <p:spPr/>
        <p:txBody>
          <a:bodyPr/>
          <a:lstStyle/>
          <a:p>
            <a:fld id="{4BE60C78-16A9-BC4E-93A7-35AC81A0A852}" type="slidenum">
              <a:rPr lang="en-US" smtClean="0"/>
              <a:t>‹#›</a:t>
            </a:fld>
            <a:endParaRPr lang="en-US"/>
          </a:p>
        </p:txBody>
      </p:sp>
    </p:spTree>
    <p:extLst>
      <p:ext uri="{BB962C8B-B14F-4D97-AF65-F5344CB8AC3E}">
        <p14:creationId xmlns:p14="http://schemas.microsoft.com/office/powerpoint/2010/main" val="34110333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7811D-2821-E14B-A2D1-6DA6178F60C4}"/>
              </a:ext>
            </a:extLst>
          </p:cNvPr>
          <p:cNvSpPr>
            <a:spLocks noGrp="1"/>
          </p:cNvSpPr>
          <p:nvPr>
            <p:ph type="title"/>
          </p:nvPr>
        </p:nvSpPr>
        <p:spPr>
          <a:xfrm>
            <a:off x="629841" y="342900"/>
            <a:ext cx="2949178" cy="1200150"/>
          </a:xfrm>
        </p:spPr>
        <p:txBody>
          <a:bodyPr anchor="b"/>
          <a:lstStyle>
            <a:lvl1pPr>
              <a:defRPr sz="24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599E2BA4-4DE9-A94C-91CA-0566C357B3B1}"/>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DD135396-B54A-6B4D-B00B-1F9F9661D654}"/>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F7A44E59-5D7E-174D-94CA-61F343263E14}"/>
              </a:ext>
            </a:extLst>
          </p:cNvPr>
          <p:cNvSpPr>
            <a:spLocks noGrp="1"/>
          </p:cNvSpPr>
          <p:nvPr>
            <p:ph type="dt" sz="half" idx="10"/>
          </p:nvPr>
        </p:nvSpPr>
        <p:spPr/>
        <p:txBody>
          <a:bodyPr/>
          <a:lstStyle/>
          <a:p>
            <a:fld id="{4F24EA89-8BBE-8146-9170-22ED58DA4A22}" type="datetimeFigureOut">
              <a:rPr lang="en-US" smtClean="0"/>
              <a:t>1/25/23</a:t>
            </a:fld>
            <a:endParaRPr lang="en-US"/>
          </a:p>
        </p:txBody>
      </p:sp>
      <p:sp>
        <p:nvSpPr>
          <p:cNvPr id="6" name="Footer Placeholder 5">
            <a:extLst>
              <a:ext uri="{FF2B5EF4-FFF2-40B4-BE49-F238E27FC236}">
                <a16:creationId xmlns:a16="http://schemas.microsoft.com/office/drawing/2014/main" id="{81BEA135-1F06-E941-BB49-47F4BB6F81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DD0F0A-9DC5-D643-9E74-8AC8E41BFA03}"/>
              </a:ext>
            </a:extLst>
          </p:cNvPr>
          <p:cNvSpPr>
            <a:spLocks noGrp="1"/>
          </p:cNvSpPr>
          <p:nvPr>
            <p:ph type="sldNum" sz="quarter" idx="12"/>
          </p:nvPr>
        </p:nvSpPr>
        <p:spPr/>
        <p:txBody>
          <a:bodyPr/>
          <a:lstStyle/>
          <a:p>
            <a:fld id="{4BE60C78-16A9-BC4E-93A7-35AC81A0A852}" type="slidenum">
              <a:rPr lang="en-US" smtClean="0"/>
              <a:t>‹#›</a:t>
            </a:fld>
            <a:endParaRPr lang="en-US"/>
          </a:p>
        </p:txBody>
      </p:sp>
    </p:spTree>
    <p:extLst>
      <p:ext uri="{BB962C8B-B14F-4D97-AF65-F5344CB8AC3E}">
        <p14:creationId xmlns:p14="http://schemas.microsoft.com/office/powerpoint/2010/main" val="35709921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28652-A10B-714D-A7A6-15D6C62FB98D}"/>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63DA4DF-60C4-C043-9DFA-5899E3D8F84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CFA904B-6AB9-EE46-BD53-C25B9C42ECD4}"/>
              </a:ext>
            </a:extLst>
          </p:cNvPr>
          <p:cNvSpPr>
            <a:spLocks noGrp="1"/>
          </p:cNvSpPr>
          <p:nvPr>
            <p:ph type="dt" sz="half" idx="10"/>
          </p:nvPr>
        </p:nvSpPr>
        <p:spPr/>
        <p:txBody>
          <a:bodyPr/>
          <a:lstStyle/>
          <a:p>
            <a:fld id="{4F24EA89-8BBE-8146-9170-22ED58DA4A22}" type="datetimeFigureOut">
              <a:rPr lang="en-US" smtClean="0"/>
              <a:t>1/25/23</a:t>
            </a:fld>
            <a:endParaRPr lang="en-US"/>
          </a:p>
        </p:txBody>
      </p:sp>
      <p:sp>
        <p:nvSpPr>
          <p:cNvPr id="5" name="Footer Placeholder 4">
            <a:extLst>
              <a:ext uri="{FF2B5EF4-FFF2-40B4-BE49-F238E27FC236}">
                <a16:creationId xmlns:a16="http://schemas.microsoft.com/office/drawing/2014/main" id="{32330501-6487-D748-A608-3E7F211638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FF6977-C66C-F94F-B156-2B5B541864DD}"/>
              </a:ext>
            </a:extLst>
          </p:cNvPr>
          <p:cNvSpPr>
            <a:spLocks noGrp="1"/>
          </p:cNvSpPr>
          <p:nvPr>
            <p:ph type="sldNum" sz="quarter" idx="12"/>
          </p:nvPr>
        </p:nvSpPr>
        <p:spPr/>
        <p:txBody>
          <a:bodyPr/>
          <a:lstStyle/>
          <a:p>
            <a:fld id="{4BE60C78-16A9-BC4E-93A7-35AC81A0A852}" type="slidenum">
              <a:rPr lang="en-US" smtClean="0"/>
              <a:t>‹#›</a:t>
            </a:fld>
            <a:endParaRPr lang="en-US"/>
          </a:p>
        </p:txBody>
      </p:sp>
    </p:spTree>
    <p:extLst>
      <p:ext uri="{BB962C8B-B14F-4D97-AF65-F5344CB8AC3E}">
        <p14:creationId xmlns:p14="http://schemas.microsoft.com/office/powerpoint/2010/main" val="328223068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75D341-9C42-AC4A-8463-0CFFA75EAE00}"/>
              </a:ext>
            </a:extLst>
          </p:cNvPr>
          <p:cNvSpPr>
            <a:spLocks noGrp="1"/>
          </p:cNvSpPr>
          <p:nvPr>
            <p:ph type="title" orient="vert"/>
          </p:nvPr>
        </p:nvSpPr>
        <p:spPr>
          <a:xfrm>
            <a:off x="6543675" y="273844"/>
            <a:ext cx="1971675" cy="4358879"/>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88C19FF-190F-FB4D-807D-48BD485C9F54}"/>
              </a:ext>
            </a:extLst>
          </p:cNvPr>
          <p:cNvSpPr>
            <a:spLocks noGrp="1"/>
          </p:cNvSpPr>
          <p:nvPr>
            <p:ph type="body" orient="vert" idx="1"/>
          </p:nvPr>
        </p:nvSpPr>
        <p:spPr>
          <a:xfrm>
            <a:off x="628650" y="273844"/>
            <a:ext cx="5800725" cy="435887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C39DD6E-8976-D540-8F84-A792AC277970}"/>
              </a:ext>
            </a:extLst>
          </p:cNvPr>
          <p:cNvSpPr>
            <a:spLocks noGrp="1"/>
          </p:cNvSpPr>
          <p:nvPr>
            <p:ph type="dt" sz="half" idx="10"/>
          </p:nvPr>
        </p:nvSpPr>
        <p:spPr/>
        <p:txBody>
          <a:bodyPr/>
          <a:lstStyle/>
          <a:p>
            <a:fld id="{4F24EA89-8BBE-8146-9170-22ED58DA4A22}" type="datetimeFigureOut">
              <a:rPr lang="en-US" smtClean="0"/>
              <a:t>1/25/23</a:t>
            </a:fld>
            <a:endParaRPr lang="en-US"/>
          </a:p>
        </p:txBody>
      </p:sp>
      <p:sp>
        <p:nvSpPr>
          <p:cNvPr id="5" name="Footer Placeholder 4">
            <a:extLst>
              <a:ext uri="{FF2B5EF4-FFF2-40B4-BE49-F238E27FC236}">
                <a16:creationId xmlns:a16="http://schemas.microsoft.com/office/drawing/2014/main" id="{05A81067-C551-C547-9043-9B060062CA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E4304F-784B-0E49-A1E6-A5E72BD175BA}"/>
              </a:ext>
            </a:extLst>
          </p:cNvPr>
          <p:cNvSpPr>
            <a:spLocks noGrp="1"/>
          </p:cNvSpPr>
          <p:nvPr>
            <p:ph type="sldNum" sz="quarter" idx="12"/>
          </p:nvPr>
        </p:nvSpPr>
        <p:spPr/>
        <p:txBody>
          <a:bodyPr/>
          <a:lstStyle/>
          <a:p>
            <a:fld id="{4BE60C78-16A9-BC4E-93A7-35AC81A0A852}" type="slidenum">
              <a:rPr lang="en-US" smtClean="0"/>
              <a:t>‹#›</a:t>
            </a:fld>
            <a:endParaRPr lang="en-US"/>
          </a:p>
        </p:txBody>
      </p:sp>
    </p:spTree>
    <p:extLst>
      <p:ext uri="{BB962C8B-B14F-4D97-AF65-F5344CB8AC3E}">
        <p14:creationId xmlns:p14="http://schemas.microsoft.com/office/powerpoint/2010/main" val="195090800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40"/>
        <p:cNvGrpSpPr/>
        <p:nvPr/>
      </p:nvGrpSpPr>
      <p:grpSpPr>
        <a:xfrm>
          <a:off x="0" y="0"/>
          <a:ext cx="0" cy="0"/>
          <a:chOff x="0" y="0"/>
          <a:chExt cx="0" cy="0"/>
        </a:xfrm>
      </p:grpSpPr>
      <p:grpSp>
        <p:nvGrpSpPr>
          <p:cNvPr id="441" name="Shape 441"/>
          <p:cNvGrpSpPr/>
          <p:nvPr/>
        </p:nvGrpSpPr>
        <p:grpSpPr>
          <a:xfrm>
            <a:off x="4283713" y="3856784"/>
            <a:ext cx="4860278" cy="1286730"/>
            <a:chOff x="4283712" y="3856784"/>
            <a:chExt cx="4860278" cy="1286730"/>
          </a:xfrm>
        </p:grpSpPr>
        <p:sp>
          <p:nvSpPr>
            <p:cNvPr id="442" name="Shape 442"/>
            <p:cNvSpPr/>
            <p:nvPr/>
          </p:nvSpPr>
          <p:spPr>
            <a:xfrm rot="10800000">
              <a:off x="8536133" y="3856784"/>
              <a:ext cx="607856" cy="643388"/>
            </a:xfrm>
            <a:custGeom>
              <a:avLst/>
              <a:gdLst/>
              <a:ahLst/>
              <a:cxnLst/>
              <a:rect l="0" t="0" r="0" b="0"/>
              <a:pathLst>
                <a:path w="20427" h="20037" extrusionOk="0">
                  <a:moveTo>
                    <a:pt x="0" y="1"/>
                  </a:moveTo>
                  <a:lnTo>
                    <a:pt x="0" y="20037"/>
                  </a:lnTo>
                  <a:lnTo>
                    <a:pt x="20427"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43" name="Shape 443"/>
            <p:cNvSpPr/>
            <p:nvPr/>
          </p:nvSpPr>
          <p:spPr>
            <a:xfrm rot="10800000">
              <a:off x="7929943" y="4177563"/>
              <a:ext cx="606220" cy="643388"/>
            </a:xfrm>
            <a:custGeom>
              <a:avLst/>
              <a:gdLst/>
              <a:ahLst/>
              <a:cxnLst/>
              <a:rect l="0" t="0" r="0" b="0"/>
              <a:pathLst>
                <a:path w="20372" h="20037" extrusionOk="0">
                  <a:moveTo>
                    <a:pt x="1" y="1"/>
                  </a:moveTo>
                  <a:lnTo>
                    <a:pt x="1" y="20037"/>
                  </a:lnTo>
                  <a:lnTo>
                    <a:pt x="20372" y="9991"/>
                  </a:lnTo>
                  <a:lnTo>
                    <a:pt x="1" y="1"/>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44" name="Shape 444"/>
            <p:cNvSpPr/>
            <p:nvPr/>
          </p:nvSpPr>
          <p:spPr>
            <a:xfrm rot="10800000">
              <a:off x="4892393" y="4499245"/>
              <a:ext cx="606220" cy="643388"/>
            </a:xfrm>
            <a:custGeom>
              <a:avLst/>
              <a:gdLst/>
              <a:ahLst/>
              <a:cxnLst/>
              <a:rect l="0" t="0" r="0" b="0"/>
              <a:pathLst>
                <a:path w="20372" h="20037" extrusionOk="0">
                  <a:moveTo>
                    <a:pt x="1" y="1"/>
                  </a:moveTo>
                  <a:lnTo>
                    <a:pt x="1" y="20037"/>
                  </a:lnTo>
                  <a:lnTo>
                    <a:pt x="20372" y="9991"/>
                  </a:lnTo>
                  <a:lnTo>
                    <a:pt x="1" y="1"/>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45" name="Shape 445"/>
            <p:cNvSpPr/>
            <p:nvPr/>
          </p:nvSpPr>
          <p:spPr>
            <a:xfrm rot="10800000">
              <a:off x="8536133" y="4500140"/>
              <a:ext cx="607856" cy="643356"/>
            </a:xfrm>
            <a:custGeom>
              <a:avLst/>
              <a:gdLst/>
              <a:ahLst/>
              <a:cxnLst/>
              <a:rect l="0" t="0" r="0" b="0"/>
              <a:pathLst>
                <a:path w="20427" h="20036" extrusionOk="0">
                  <a:moveTo>
                    <a:pt x="0" y="0"/>
                  </a:moveTo>
                  <a:lnTo>
                    <a:pt x="0" y="20036"/>
                  </a:lnTo>
                  <a:lnTo>
                    <a:pt x="20427" y="10046"/>
                  </a:lnTo>
                  <a:lnTo>
                    <a:pt x="0" y="0"/>
                  </a:lnTo>
                  <a:close/>
                </a:path>
              </a:pathLst>
            </a:custGeom>
            <a:solidFill>
              <a:srgbClr val="E8062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46" name="Shape 446"/>
            <p:cNvSpPr/>
            <p:nvPr/>
          </p:nvSpPr>
          <p:spPr>
            <a:xfrm rot="10800000">
              <a:off x="7929943" y="4820919"/>
              <a:ext cx="606220" cy="322577"/>
            </a:xfrm>
            <a:custGeom>
              <a:avLst/>
              <a:gdLst/>
              <a:ahLst/>
              <a:cxnLst/>
              <a:rect l="0" t="0" r="0" b="0"/>
              <a:pathLst>
                <a:path w="20372" h="10046" extrusionOk="0">
                  <a:moveTo>
                    <a:pt x="1" y="0"/>
                  </a:moveTo>
                  <a:lnTo>
                    <a:pt x="1" y="10046"/>
                  </a:lnTo>
                  <a:lnTo>
                    <a:pt x="20372" y="0"/>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47" name="Shape 447"/>
            <p:cNvSpPr/>
            <p:nvPr/>
          </p:nvSpPr>
          <p:spPr>
            <a:xfrm rot="10800000">
              <a:off x="7322087" y="4500140"/>
              <a:ext cx="607886" cy="643356"/>
            </a:xfrm>
            <a:custGeom>
              <a:avLst/>
              <a:gdLst/>
              <a:ahLst/>
              <a:cxnLst/>
              <a:rect l="0" t="0" r="0" b="0"/>
              <a:pathLst>
                <a:path w="20428" h="20036" extrusionOk="0">
                  <a:moveTo>
                    <a:pt x="1" y="0"/>
                  </a:moveTo>
                  <a:lnTo>
                    <a:pt x="1" y="20036"/>
                  </a:lnTo>
                  <a:lnTo>
                    <a:pt x="20427" y="10046"/>
                  </a:lnTo>
                  <a:lnTo>
                    <a:pt x="1" y="0"/>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48" name="Shape 448"/>
            <p:cNvSpPr/>
            <p:nvPr/>
          </p:nvSpPr>
          <p:spPr>
            <a:xfrm rot="10800000">
              <a:off x="6714260" y="4820919"/>
              <a:ext cx="607856" cy="322577"/>
            </a:xfrm>
            <a:custGeom>
              <a:avLst/>
              <a:gdLst/>
              <a:ahLst/>
              <a:cxnLst/>
              <a:rect l="0" t="0" r="0" b="0"/>
              <a:pathLst>
                <a:path w="20427" h="10046" extrusionOk="0">
                  <a:moveTo>
                    <a:pt x="0" y="0"/>
                  </a:moveTo>
                  <a:lnTo>
                    <a:pt x="0" y="10046"/>
                  </a:lnTo>
                  <a:lnTo>
                    <a:pt x="20427" y="0"/>
                  </a:lnTo>
                  <a:close/>
                </a:path>
              </a:pathLst>
            </a:custGeom>
            <a:solidFill>
              <a:srgbClr val="FFA4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49" name="Shape 449"/>
            <p:cNvSpPr/>
            <p:nvPr/>
          </p:nvSpPr>
          <p:spPr>
            <a:xfrm rot="10800000">
              <a:off x="6106404" y="4500140"/>
              <a:ext cx="607886" cy="643356"/>
            </a:xfrm>
            <a:custGeom>
              <a:avLst/>
              <a:gdLst/>
              <a:ahLst/>
              <a:cxnLst/>
              <a:rect l="0" t="0" r="0" b="0"/>
              <a:pathLst>
                <a:path w="20428" h="20036" extrusionOk="0">
                  <a:moveTo>
                    <a:pt x="1" y="0"/>
                  </a:moveTo>
                  <a:lnTo>
                    <a:pt x="1" y="20036"/>
                  </a:lnTo>
                  <a:lnTo>
                    <a:pt x="20427" y="10046"/>
                  </a:lnTo>
                  <a:lnTo>
                    <a:pt x="1" y="0"/>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0" name="Shape 450"/>
            <p:cNvSpPr/>
            <p:nvPr/>
          </p:nvSpPr>
          <p:spPr>
            <a:xfrm rot="10800000">
              <a:off x="8536133" y="4177563"/>
              <a:ext cx="607856" cy="643388"/>
            </a:xfrm>
            <a:custGeom>
              <a:avLst/>
              <a:gdLst/>
              <a:ahLst/>
              <a:cxnLst/>
              <a:rect l="0" t="0" r="0" b="0"/>
              <a:pathLst>
                <a:path w="20427" h="20037" extrusionOk="0">
                  <a:moveTo>
                    <a:pt x="20427" y="1"/>
                  </a:moveTo>
                  <a:lnTo>
                    <a:pt x="0" y="9991"/>
                  </a:lnTo>
                  <a:lnTo>
                    <a:pt x="20427" y="20037"/>
                  </a:lnTo>
                  <a:lnTo>
                    <a:pt x="20427" y="1"/>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1" name="Shape 451"/>
            <p:cNvSpPr/>
            <p:nvPr/>
          </p:nvSpPr>
          <p:spPr>
            <a:xfrm rot="10800000">
              <a:off x="7929943" y="3856784"/>
              <a:ext cx="606220" cy="643388"/>
            </a:xfrm>
            <a:custGeom>
              <a:avLst/>
              <a:gdLst/>
              <a:ahLst/>
              <a:cxnLst/>
              <a:rect l="0" t="0" r="0" b="0"/>
              <a:pathLst>
                <a:path w="20372" h="20037" extrusionOk="0">
                  <a:moveTo>
                    <a:pt x="20372" y="1"/>
                  </a:moveTo>
                  <a:lnTo>
                    <a:pt x="1" y="10047"/>
                  </a:lnTo>
                  <a:lnTo>
                    <a:pt x="20372" y="20037"/>
                  </a:lnTo>
                  <a:lnTo>
                    <a:pt x="20372" y="1"/>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2" name="Shape 452"/>
            <p:cNvSpPr/>
            <p:nvPr/>
          </p:nvSpPr>
          <p:spPr>
            <a:xfrm rot="10800000">
              <a:off x="5498583" y="4499245"/>
              <a:ext cx="607856" cy="643388"/>
            </a:xfrm>
            <a:custGeom>
              <a:avLst/>
              <a:gdLst/>
              <a:ahLst/>
              <a:cxnLst/>
              <a:rect l="0" t="0" r="0" b="0"/>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3" name="Shape 453"/>
            <p:cNvSpPr/>
            <p:nvPr/>
          </p:nvSpPr>
          <p:spPr>
            <a:xfrm rot="10800000">
              <a:off x="4892393" y="4178466"/>
              <a:ext cx="606220" cy="643388"/>
            </a:xfrm>
            <a:custGeom>
              <a:avLst/>
              <a:gdLst/>
              <a:ahLst/>
              <a:cxnLst/>
              <a:rect l="0" t="0" r="0" b="0"/>
              <a:pathLst>
                <a:path w="20372" h="20037" extrusionOk="0">
                  <a:moveTo>
                    <a:pt x="20372" y="1"/>
                  </a:moveTo>
                  <a:lnTo>
                    <a:pt x="1" y="10047"/>
                  </a:lnTo>
                  <a:lnTo>
                    <a:pt x="20372" y="20037"/>
                  </a:lnTo>
                  <a:lnTo>
                    <a:pt x="20372" y="1"/>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4" name="Shape 454"/>
            <p:cNvSpPr/>
            <p:nvPr/>
          </p:nvSpPr>
          <p:spPr>
            <a:xfrm rot="10800000">
              <a:off x="7321266" y="4183926"/>
              <a:ext cx="607886" cy="643388"/>
            </a:xfrm>
            <a:custGeom>
              <a:avLst/>
              <a:gdLst/>
              <a:ahLst/>
              <a:cxnLst/>
              <a:rect l="0" t="0" r="0" b="0"/>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5" name="Shape 455"/>
            <p:cNvSpPr/>
            <p:nvPr/>
          </p:nvSpPr>
          <p:spPr>
            <a:xfrm rot="10800000">
              <a:off x="8536133" y="4820919"/>
              <a:ext cx="607856" cy="322577"/>
            </a:xfrm>
            <a:custGeom>
              <a:avLst/>
              <a:gdLst/>
              <a:ahLst/>
              <a:cxnLst/>
              <a:rect l="0" t="0" r="0" b="0"/>
              <a:pathLst>
                <a:path w="20427" h="10046" extrusionOk="0">
                  <a:moveTo>
                    <a:pt x="0"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6" name="Shape 456"/>
            <p:cNvSpPr/>
            <p:nvPr/>
          </p:nvSpPr>
          <p:spPr>
            <a:xfrm rot="10800000">
              <a:off x="7929943" y="4500140"/>
              <a:ext cx="606220" cy="643356"/>
            </a:xfrm>
            <a:custGeom>
              <a:avLst/>
              <a:gdLst/>
              <a:ahLst/>
              <a:cxnLst/>
              <a:rect l="0" t="0" r="0" b="0"/>
              <a:pathLst>
                <a:path w="20372" h="20036" extrusionOk="0">
                  <a:moveTo>
                    <a:pt x="20372" y="0"/>
                  </a:moveTo>
                  <a:lnTo>
                    <a:pt x="1" y="10046"/>
                  </a:lnTo>
                  <a:lnTo>
                    <a:pt x="20372" y="20036"/>
                  </a:lnTo>
                  <a:lnTo>
                    <a:pt x="20372" y="0"/>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7" name="Shape 457"/>
            <p:cNvSpPr/>
            <p:nvPr/>
          </p:nvSpPr>
          <p:spPr>
            <a:xfrm rot="10800000">
              <a:off x="7322087" y="4820919"/>
              <a:ext cx="607886" cy="322577"/>
            </a:xfrm>
            <a:custGeom>
              <a:avLst/>
              <a:gdLst/>
              <a:ahLst/>
              <a:cxnLst/>
              <a:rect l="0" t="0" r="0" b="0"/>
              <a:pathLst>
                <a:path w="20428" h="10046" extrusionOk="0">
                  <a:moveTo>
                    <a:pt x="1" y="0"/>
                  </a:moveTo>
                  <a:lnTo>
                    <a:pt x="20427" y="10046"/>
                  </a:lnTo>
                  <a:lnTo>
                    <a:pt x="20427" y="0"/>
                  </a:lnTo>
                  <a:close/>
                </a:path>
              </a:pathLst>
            </a:custGeom>
            <a:solidFill>
              <a:srgbClr val="E8062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8" name="Shape 458"/>
            <p:cNvSpPr/>
            <p:nvPr/>
          </p:nvSpPr>
          <p:spPr>
            <a:xfrm rot="10800000">
              <a:off x="4284531" y="4820919"/>
              <a:ext cx="607856" cy="322577"/>
            </a:xfrm>
            <a:custGeom>
              <a:avLst/>
              <a:gdLst/>
              <a:ahLst/>
              <a:cxnLst/>
              <a:rect l="0" t="0" r="0" b="0"/>
              <a:pathLst>
                <a:path w="20427" h="10046" extrusionOk="0">
                  <a:moveTo>
                    <a:pt x="0" y="0"/>
                  </a:moveTo>
                  <a:lnTo>
                    <a:pt x="0"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9" name="Shape 459"/>
            <p:cNvSpPr/>
            <p:nvPr/>
          </p:nvSpPr>
          <p:spPr>
            <a:xfrm rot="10800000">
              <a:off x="4892387" y="4820919"/>
              <a:ext cx="607856" cy="322577"/>
            </a:xfrm>
            <a:custGeom>
              <a:avLst/>
              <a:gdLst/>
              <a:ahLst/>
              <a:cxnLst/>
              <a:rect l="0" t="0" r="0" b="0"/>
              <a:pathLst>
                <a:path w="20427" h="10046" extrusionOk="0">
                  <a:moveTo>
                    <a:pt x="0" y="0"/>
                  </a:moveTo>
                  <a:lnTo>
                    <a:pt x="20427" y="10046"/>
                  </a:lnTo>
                  <a:lnTo>
                    <a:pt x="20427" y="0"/>
                  </a:lnTo>
                  <a:close/>
                </a:path>
              </a:pathLst>
            </a:custGeom>
            <a:solidFill>
              <a:srgbClr val="F64646">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60" name="Shape 460"/>
            <p:cNvSpPr/>
            <p:nvPr/>
          </p:nvSpPr>
          <p:spPr>
            <a:xfrm rot="10800000">
              <a:off x="5500214" y="4820919"/>
              <a:ext cx="606220" cy="322577"/>
            </a:xfrm>
            <a:custGeom>
              <a:avLst/>
              <a:gdLst/>
              <a:ahLst/>
              <a:cxnLst/>
              <a:rect l="0" t="0" r="0" b="0"/>
              <a:pathLst>
                <a:path w="20372" h="10046" extrusionOk="0">
                  <a:moveTo>
                    <a:pt x="0" y="0"/>
                  </a:moveTo>
                  <a:lnTo>
                    <a:pt x="0" y="10046"/>
                  </a:lnTo>
                  <a:lnTo>
                    <a:pt x="20371" y="0"/>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61" name="Shape 461"/>
            <p:cNvSpPr/>
            <p:nvPr/>
          </p:nvSpPr>
          <p:spPr>
            <a:xfrm rot="10800000">
              <a:off x="6106404" y="4820919"/>
              <a:ext cx="607886" cy="322577"/>
            </a:xfrm>
            <a:custGeom>
              <a:avLst/>
              <a:gdLst/>
              <a:ahLst/>
              <a:cxnLst/>
              <a:rect l="0" t="0" r="0" b="0"/>
              <a:pathLst>
                <a:path w="20428" h="10046" extrusionOk="0">
                  <a:moveTo>
                    <a:pt x="1" y="0"/>
                  </a:moveTo>
                  <a:lnTo>
                    <a:pt x="20427" y="10046"/>
                  </a:lnTo>
                  <a:lnTo>
                    <a:pt x="20427" y="0"/>
                  </a:lnTo>
                  <a:close/>
                </a:path>
              </a:pathLst>
            </a:custGeom>
            <a:solidFill>
              <a:srgbClr val="A61C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62" name="Shape 462"/>
            <p:cNvSpPr/>
            <p:nvPr/>
          </p:nvSpPr>
          <p:spPr>
            <a:xfrm rot="10800000" flipH="1">
              <a:off x="6713429" y="4183926"/>
              <a:ext cx="607886" cy="643388"/>
            </a:xfrm>
            <a:custGeom>
              <a:avLst/>
              <a:gdLst/>
              <a:ahLst/>
              <a:cxnLst/>
              <a:rect l="0" t="0" r="0" b="0"/>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63" name="Shape 463"/>
            <p:cNvSpPr/>
            <p:nvPr/>
          </p:nvSpPr>
          <p:spPr>
            <a:xfrm rot="10800000">
              <a:off x="4283712" y="4500126"/>
              <a:ext cx="607886" cy="643388"/>
            </a:xfrm>
            <a:custGeom>
              <a:avLst/>
              <a:gdLst/>
              <a:ahLst/>
              <a:cxnLst/>
              <a:rect l="0" t="0" r="0" b="0"/>
              <a:pathLst>
                <a:path w="20428" h="20037" extrusionOk="0">
                  <a:moveTo>
                    <a:pt x="20427" y="1"/>
                  </a:moveTo>
                  <a:lnTo>
                    <a:pt x="1" y="9991"/>
                  </a:lnTo>
                  <a:lnTo>
                    <a:pt x="20427" y="20036"/>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grpSp>
      <p:sp>
        <p:nvSpPr>
          <p:cNvPr id="464" name="Shape 464"/>
          <p:cNvSpPr txBox="1">
            <a:spLocks noGrp="1"/>
          </p:cNvSpPr>
          <p:nvPr>
            <p:ph type="body" idx="1"/>
          </p:nvPr>
        </p:nvSpPr>
        <p:spPr>
          <a:xfrm>
            <a:off x="457200" y="4101500"/>
            <a:ext cx="3539700" cy="519600"/>
          </a:xfrm>
          <a:prstGeom prst="rect">
            <a:avLst/>
          </a:prstGeom>
        </p:spPr>
        <p:txBody>
          <a:bodyPr spcFirstLastPara="1" wrap="square" lIns="91425" tIns="91425" rIns="91425" bIns="91425" anchor="t" anchorCtr="0"/>
          <a:lstStyle>
            <a:lvl1pPr marL="457189" lvl="0" indent="-228594">
              <a:spcBef>
                <a:spcPts val="360"/>
              </a:spcBef>
              <a:spcAft>
                <a:spcPts val="0"/>
              </a:spcAft>
              <a:buSzPts val="1600"/>
              <a:buNone/>
              <a:defRPr sz="1600"/>
            </a:lvl1pPr>
          </a:lstStyle>
          <a:p>
            <a:endParaRPr/>
          </a:p>
        </p:txBody>
      </p:sp>
      <p:sp>
        <p:nvSpPr>
          <p:cNvPr id="465" name="Shape 46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grpSp>
        <p:nvGrpSpPr>
          <p:cNvPr id="466" name="Shape 466"/>
          <p:cNvGrpSpPr/>
          <p:nvPr/>
        </p:nvGrpSpPr>
        <p:grpSpPr>
          <a:xfrm>
            <a:off x="892" y="-10"/>
            <a:ext cx="5467280" cy="1287607"/>
            <a:chOff x="892" y="-11"/>
            <a:chExt cx="5467280" cy="1287607"/>
          </a:xfrm>
        </p:grpSpPr>
        <p:sp>
          <p:nvSpPr>
            <p:cNvPr id="467" name="Shape 467"/>
            <p:cNvSpPr/>
            <p:nvPr/>
          </p:nvSpPr>
          <p:spPr>
            <a:xfrm>
              <a:off x="892" y="643313"/>
              <a:ext cx="607856" cy="643388"/>
            </a:xfrm>
            <a:custGeom>
              <a:avLst/>
              <a:gdLst/>
              <a:ahLst/>
              <a:cxnLst/>
              <a:rect l="0" t="0" r="0" b="0"/>
              <a:pathLst>
                <a:path w="20427" h="20037" extrusionOk="0">
                  <a:moveTo>
                    <a:pt x="0" y="1"/>
                  </a:moveTo>
                  <a:lnTo>
                    <a:pt x="0" y="20037"/>
                  </a:lnTo>
                  <a:lnTo>
                    <a:pt x="20427"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68" name="Shape 468"/>
            <p:cNvSpPr/>
            <p:nvPr/>
          </p:nvSpPr>
          <p:spPr>
            <a:xfrm>
              <a:off x="608719" y="322534"/>
              <a:ext cx="606220" cy="643388"/>
            </a:xfrm>
            <a:custGeom>
              <a:avLst/>
              <a:gdLst/>
              <a:ahLst/>
              <a:cxnLst/>
              <a:rect l="0" t="0" r="0" b="0"/>
              <a:pathLst>
                <a:path w="20372" h="20037" extrusionOk="0">
                  <a:moveTo>
                    <a:pt x="1" y="1"/>
                  </a:moveTo>
                  <a:lnTo>
                    <a:pt x="1" y="20037"/>
                  </a:lnTo>
                  <a:lnTo>
                    <a:pt x="20372" y="9991"/>
                  </a:lnTo>
                  <a:lnTo>
                    <a:pt x="1" y="1"/>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69" name="Shape 469"/>
            <p:cNvSpPr/>
            <p:nvPr/>
          </p:nvSpPr>
          <p:spPr>
            <a:xfrm>
              <a:off x="3646269" y="852"/>
              <a:ext cx="606220" cy="643388"/>
            </a:xfrm>
            <a:custGeom>
              <a:avLst/>
              <a:gdLst/>
              <a:ahLst/>
              <a:cxnLst/>
              <a:rect l="0" t="0" r="0" b="0"/>
              <a:pathLst>
                <a:path w="20372" h="20037" extrusionOk="0">
                  <a:moveTo>
                    <a:pt x="1" y="1"/>
                  </a:moveTo>
                  <a:lnTo>
                    <a:pt x="1" y="20037"/>
                  </a:lnTo>
                  <a:lnTo>
                    <a:pt x="20372" y="9991"/>
                  </a:lnTo>
                  <a:lnTo>
                    <a:pt x="1" y="1"/>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0" name="Shape 470"/>
            <p:cNvSpPr/>
            <p:nvPr/>
          </p:nvSpPr>
          <p:spPr>
            <a:xfrm>
              <a:off x="1822766" y="322534"/>
              <a:ext cx="607856" cy="643388"/>
            </a:xfrm>
            <a:custGeom>
              <a:avLst/>
              <a:gdLst/>
              <a:ahLst/>
              <a:cxnLst/>
              <a:rect l="0" t="0" r="0" b="0"/>
              <a:pathLst>
                <a:path w="20427" h="20037" extrusionOk="0">
                  <a:moveTo>
                    <a:pt x="0" y="1"/>
                  </a:moveTo>
                  <a:lnTo>
                    <a:pt x="0" y="20037"/>
                  </a:lnTo>
                  <a:lnTo>
                    <a:pt x="20427" y="9991"/>
                  </a:lnTo>
                  <a:lnTo>
                    <a:pt x="0" y="1"/>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1" name="Shape 471"/>
            <p:cNvSpPr/>
            <p:nvPr/>
          </p:nvSpPr>
          <p:spPr>
            <a:xfrm>
              <a:off x="4252459" y="321631"/>
              <a:ext cx="607886" cy="643388"/>
            </a:xfrm>
            <a:custGeom>
              <a:avLst/>
              <a:gdLst/>
              <a:ahLst/>
              <a:cxnLst/>
              <a:rect l="0" t="0" r="0" b="0"/>
              <a:pathLst>
                <a:path w="20428" h="20037" extrusionOk="0">
                  <a:moveTo>
                    <a:pt x="1" y="1"/>
                  </a:moveTo>
                  <a:lnTo>
                    <a:pt x="1" y="20037"/>
                  </a:lnTo>
                  <a:lnTo>
                    <a:pt x="20427" y="10047"/>
                  </a:lnTo>
                  <a:lnTo>
                    <a:pt x="1" y="1"/>
                  </a:lnTo>
                  <a:close/>
                </a:path>
              </a:pathLst>
            </a:custGeom>
            <a:solidFill>
              <a:srgbClr val="F64646">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2" name="Shape 472"/>
            <p:cNvSpPr/>
            <p:nvPr/>
          </p:nvSpPr>
          <p:spPr>
            <a:xfrm>
              <a:off x="4860316" y="852"/>
              <a:ext cx="607856" cy="643388"/>
            </a:xfrm>
            <a:custGeom>
              <a:avLst/>
              <a:gdLst/>
              <a:ahLst/>
              <a:cxnLst/>
              <a:rect l="0" t="0" r="0" b="0"/>
              <a:pathLst>
                <a:path w="20427" h="20037" extrusionOk="0">
                  <a:moveTo>
                    <a:pt x="0" y="1"/>
                  </a:moveTo>
                  <a:lnTo>
                    <a:pt x="0" y="20037"/>
                  </a:lnTo>
                  <a:lnTo>
                    <a:pt x="20427" y="9991"/>
                  </a:lnTo>
                  <a:lnTo>
                    <a:pt x="0"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3" name="Shape 473"/>
            <p:cNvSpPr/>
            <p:nvPr/>
          </p:nvSpPr>
          <p:spPr>
            <a:xfrm>
              <a:off x="892" y="-11"/>
              <a:ext cx="607856" cy="643356"/>
            </a:xfrm>
            <a:custGeom>
              <a:avLst/>
              <a:gdLst/>
              <a:ahLst/>
              <a:cxnLst/>
              <a:rect l="0" t="0" r="0" b="0"/>
              <a:pathLst>
                <a:path w="20427" h="20036" extrusionOk="0">
                  <a:moveTo>
                    <a:pt x="0" y="0"/>
                  </a:moveTo>
                  <a:lnTo>
                    <a:pt x="0" y="20036"/>
                  </a:lnTo>
                  <a:lnTo>
                    <a:pt x="20427" y="10046"/>
                  </a:lnTo>
                  <a:lnTo>
                    <a:pt x="0" y="0"/>
                  </a:lnTo>
                  <a:close/>
                </a:path>
              </a:pathLst>
            </a:custGeom>
            <a:solidFill>
              <a:srgbClr val="A61C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4" name="Shape 474"/>
            <p:cNvSpPr/>
            <p:nvPr/>
          </p:nvSpPr>
          <p:spPr>
            <a:xfrm>
              <a:off x="608719" y="-11"/>
              <a:ext cx="606220" cy="322577"/>
            </a:xfrm>
            <a:custGeom>
              <a:avLst/>
              <a:gdLst/>
              <a:ahLst/>
              <a:cxnLst/>
              <a:rect l="0" t="0" r="0" b="0"/>
              <a:pathLst>
                <a:path w="20372" h="10046" extrusionOk="0">
                  <a:moveTo>
                    <a:pt x="1" y="0"/>
                  </a:moveTo>
                  <a:lnTo>
                    <a:pt x="1" y="10046"/>
                  </a:lnTo>
                  <a:lnTo>
                    <a:pt x="20372" y="0"/>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5" name="Shape 475"/>
            <p:cNvSpPr/>
            <p:nvPr/>
          </p:nvSpPr>
          <p:spPr>
            <a:xfrm>
              <a:off x="1214909" y="-11"/>
              <a:ext cx="607886" cy="643356"/>
            </a:xfrm>
            <a:custGeom>
              <a:avLst/>
              <a:gdLst/>
              <a:ahLst/>
              <a:cxnLst/>
              <a:rect l="0" t="0" r="0" b="0"/>
              <a:pathLst>
                <a:path w="20428" h="20036" extrusionOk="0">
                  <a:moveTo>
                    <a:pt x="1" y="0"/>
                  </a:moveTo>
                  <a:lnTo>
                    <a:pt x="1" y="20036"/>
                  </a:lnTo>
                  <a:lnTo>
                    <a:pt x="20427" y="10046"/>
                  </a:lnTo>
                  <a:lnTo>
                    <a:pt x="1" y="0"/>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6" name="Shape 476"/>
            <p:cNvSpPr/>
            <p:nvPr/>
          </p:nvSpPr>
          <p:spPr>
            <a:xfrm>
              <a:off x="1822766" y="-11"/>
              <a:ext cx="607856" cy="322577"/>
            </a:xfrm>
            <a:custGeom>
              <a:avLst/>
              <a:gdLst/>
              <a:ahLst/>
              <a:cxnLst/>
              <a:rect l="0" t="0" r="0" b="0"/>
              <a:pathLst>
                <a:path w="20427" h="10046" extrusionOk="0">
                  <a:moveTo>
                    <a:pt x="0" y="0"/>
                  </a:moveTo>
                  <a:lnTo>
                    <a:pt x="0" y="10046"/>
                  </a:lnTo>
                  <a:lnTo>
                    <a:pt x="20427" y="0"/>
                  </a:lnTo>
                  <a:close/>
                </a:path>
              </a:pathLst>
            </a:custGeom>
            <a:solidFill>
              <a:srgbClr val="FFA4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7" name="Shape 477"/>
            <p:cNvSpPr/>
            <p:nvPr/>
          </p:nvSpPr>
          <p:spPr>
            <a:xfrm>
              <a:off x="2430592" y="-11"/>
              <a:ext cx="607886" cy="643356"/>
            </a:xfrm>
            <a:custGeom>
              <a:avLst/>
              <a:gdLst/>
              <a:ahLst/>
              <a:cxnLst/>
              <a:rect l="0" t="0" r="0" b="0"/>
              <a:pathLst>
                <a:path w="20428" h="20036" extrusionOk="0">
                  <a:moveTo>
                    <a:pt x="1" y="0"/>
                  </a:moveTo>
                  <a:lnTo>
                    <a:pt x="1" y="20036"/>
                  </a:lnTo>
                  <a:lnTo>
                    <a:pt x="20427" y="10046"/>
                  </a:lnTo>
                  <a:lnTo>
                    <a:pt x="1" y="0"/>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8" name="Shape 478"/>
            <p:cNvSpPr/>
            <p:nvPr/>
          </p:nvSpPr>
          <p:spPr>
            <a:xfrm>
              <a:off x="892" y="322534"/>
              <a:ext cx="607856" cy="643388"/>
            </a:xfrm>
            <a:custGeom>
              <a:avLst/>
              <a:gdLst/>
              <a:ahLst/>
              <a:cxnLst/>
              <a:rect l="0" t="0" r="0" b="0"/>
              <a:pathLst>
                <a:path w="20427" h="20037" extrusionOk="0">
                  <a:moveTo>
                    <a:pt x="20427" y="1"/>
                  </a:moveTo>
                  <a:lnTo>
                    <a:pt x="0" y="9991"/>
                  </a:lnTo>
                  <a:lnTo>
                    <a:pt x="20427" y="20037"/>
                  </a:lnTo>
                  <a:lnTo>
                    <a:pt x="20427" y="1"/>
                  </a:lnTo>
                  <a:close/>
                </a:path>
              </a:pathLst>
            </a:custGeom>
            <a:solidFill>
              <a:srgbClr val="E8062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9" name="Shape 479"/>
            <p:cNvSpPr/>
            <p:nvPr/>
          </p:nvSpPr>
          <p:spPr>
            <a:xfrm>
              <a:off x="608719" y="643313"/>
              <a:ext cx="606220" cy="643388"/>
            </a:xfrm>
            <a:custGeom>
              <a:avLst/>
              <a:gdLst/>
              <a:ahLst/>
              <a:cxnLst/>
              <a:rect l="0" t="0" r="0" b="0"/>
              <a:pathLst>
                <a:path w="20372" h="20037" extrusionOk="0">
                  <a:moveTo>
                    <a:pt x="20372" y="1"/>
                  </a:moveTo>
                  <a:lnTo>
                    <a:pt x="1" y="10047"/>
                  </a:lnTo>
                  <a:lnTo>
                    <a:pt x="20372" y="20037"/>
                  </a:lnTo>
                  <a:lnTo>
                    <a:pt x="20372" y="1"/>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0" name="Shape 480"/>
            <p:cNvSpPr/>
            <p:nvPr/>
          </p:nvSpPr>
          <p:spPr>
            <a:xfrm>
              <a:off x="3038442" y="852"/>
              <a:ext cx="607856" cy="643388"/>
            </a:xfrm>
            <a:custGeom>
              <a:avLst/>
              <a:gdLst/>
              <a:ahLst/>
              <a:cxnLst/>
              <a:rect l="0" t="0" r="0" b="0"/>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1" name="Shape 481"/>
            <p:cNvSpPr/>
            <p:nvPr/>
          </p:nvSpPr>
          <p:spPr>
            <a:xfrm>
              <a:off x="3646269" y="321631"/>
              <a:ext cx="606220" cy="643388"/>
            </a:xfrm>
            <a:custGeom>
              <a:avLst/>
              <a:gdLst/>
              <a:ahLst/>
              <a:cxnLst/>
              <a:rect l="0" t="0" r="0" b="0"/>
              <a:pathLst>
                <a:path w="20372" h="20037" extrusionOk="0">
                  <a:moveTo>
                    <a:pt x="20372" y="1"/>
                  </a:moveTo>
                  <a:lnTo>
                    <a:pt x="1" y="10047"/>
                  </a:lnTo>
                  <a:lnTo>
                    <a:pt x="20372" y="20037"/>
                  </a:lnTo>
                  <a:lnTo>
                    <a:pt x="20372" y="1"/>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2" name="Shape 482"/>
            <p:cNvSpPr/>
            <p:nvPr/>
          </p:nvSpPr>
          <p:spPr>
            <a:xfrm>
              <a:off x="1214909" y="322534"/>
              <a:ext cx="607886" cy="643388"/>
            </a:xfrm>
            <a:custGeom>
              <a:avLst/>
              <a:gdLst/>
              <a:ahLst/>
              <a:cxnLst/>
              <a:rect l="0" t="0" r="0" b="0"/>
              <a:pathLst>
                <a:path w="20428" h="20037" extrusionOk="0">
                  <a:moveTo>
                    <a:pt x="20427" y="1"/>
                  </a:moveTo>
                  <a:lnTo>
                    <a:pt x="1" y="9991"/>
                  </a:lnTo>
                  <a:lnTo>
                    <a:pt x="20427" y="20037"/>
                  </a:lnTo>
                  <a:lnTo>
                    <a:pt x="20427" y="1"/>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3" name="Shape 483"/>
            <p:cNvSpPr/>
            <p:nvPr/>
          </p:nvSpPr>
          <p:spPr>
            <a:xfrm>
              <a:off x="4252459" y="852"/>
              <a:ext cx="607886" cy="643388"/>
            </a:xfrm>
            <a:custGeom>
              <a:avLst/>
              <a:gdLst/>
              <a:ahLst/>
              <a:cxnLst/>
              <a:rect l="0" t="0" r="0" b="0"/>
              <a:pathLst>
                <a:path w="20428" h="20037" extrusionOk="0">
                  <a:moveTo>
                    <a:pt x="20427" y="1"/>
                  </a:moveTo>
                  <a:lnTo>
                    <a:pt x="1" y="9991"/>
                  </a:lnTo>
                  <a:lnTo>
                    <a:pt x="20427" y="20037"/>
                  </a:lnTo>
                  <a:lnTo>
                    <a:pt x="20427" y="1"/>
                  </a:lnTo>
                  <a:close/>
                </a:path>
              </a:pathLst>
            </a:custGeom>
            <a:solidFill>
              <a:srgbClr val="FFA4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4" name="Shape 484"/>
            <p:cNvSpPr/>
            <p:nvPr/>
          </p:nvSpPr>
          <p:spPr>
            <a:xfrm>
              <a:off x="4252459" y="644208"/>
              <a:ext cx="607886" cy="643388"/>
            </a:xfrm>
            <a:custGeom>
              <a:avLst/>
              <a:gdLst/>
              <a:ahLst/>
              <a:cxnLst/>
              <a:rect l="0" t="0" r="0" b="0"/>
              <a:pathLst>
                <a:path w="20428" h="20037" extrusionOk="0">
                  <a:moveTo>
                    <a:pt x="20427" y="1"/>
                  </a:moveTo>
                  <a:lnTo>
                    <a:pt x="1" y="9991"/>
                  </a:lnTo>
                  <a:lnTo>
                    <a:pt x="20427" y="20036"/>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5" name="Shape 485"/>
            <p:cNvSpPr/>
            <p:nvPr/>
          </p:nvSpPr>
          <p:spPr>
            <a:xfrm>
              <a:off x="1822755" y="643321"/>
              <a:ext cx="607886" cy="643388"/>
            </a:xfrm>
            <a:custGeom>
              <a:avLst/>
              <a:gdLst/>
              <a:ahLst/>
              <a:cxnLst/>
              <a:rect l="0" t="0" r="0" b="0"/>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6" name="Shape 486"/>
            <p:cNvSpPr/>
            <p:nvPr/>
          </p:nvSpPr>
          <p:spPr>
            <a:xfrm>
              <a:off x="892" y="-11"/>
              <a:ext cx="607856" cy="322577"/>
            </a:xfrm>
            <a:custGeom>
              <a:avLst/>
              <a:gdLst/>
              <a:ahLst/>
              <a:cxnLst/>
              <a:rect l="0" t="0" r="0" b="0"/>
              <a:pathLst>
                <a:path w="20427" h="10046" extrusionOk="0">
                  <a:moveTo>
                    <a:pt x="0"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7" name="Shape 487"/>
            <p:cNvSpPr/>
            <p:nvPr/>
          </p:nvSpPr>
          <p:spPr>
            <a:xfrm>
              <a:off x="608719" y="-11"/>
              <a:ext cx="606220" cy="643356"/>
            </a:xfrm>
            <a:custGeom>
              <a:avLst/>
              <a:gdLst/>
              <a:ahLst/>
              <a:cxnLst/>
              <a:rect l="0" t="0" r="0" b="0"/>
              <a:pathLst>
                <a:path w="20372" h="20036" extrusionOk="0">
                  <a:moveTo>
                    <a:pt x="20372" y="0"/>
                  </a:moveTo>
                  <a:lnTo>
                    <a:pt x="1" y="10046"/>
                  </a:lnTo>
                  <a:lnTo>
                    <a:pt x="20372" y="20036"/>
                  </a:lnTo>
                  <a:lnTo>
                    <a:pt x="20372" y="0"/>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8" name="Shape 488"/>
            <p:cNvSpPr/>
            <p:nvPr/>
          </p:nvSpPr>
          <p:spPr>
            <a:xfrm>
              <a:off x="1214909" y="-11"/>
              <a:ext cx="607886" cy="322577"/>
            </a:xfrm>
            <a:custGeom>
              <a:avLst/>
              <a:gdLst/>
              <a:ahLst/>
              <a:cxnLst/>
              <a:rect l="0" t="0" r="0" b="0"/>
              <a:pathLst>
                <a:path w="20428" h="10046" extrusionOk="0">
                  <a:moveTo>
                    <a:pt x="1" y="0"/>
                  </a:moveTo>
                  <a:lnTo>
                    <a:pt x="20427" y="10046"/>
                  </a:lnTo>
                  <a:lnTo>
                    <a:pt x="20427" y="0"/>
                  </a:lnTo>
                  <a:close/>
                </a:path>
              </a:pathLst>
            </a:custGeom>
            <a:solidFill>
              <a:srgbClr val="E8062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9" name="Shape 489"/>
            <p:cNvSpPr/>
            <p:nvPr/>
          </p:nvSpPr>
          <p:spPr>
            <a:xfrm>
              <a:off x="4252495" y="-11"/>
              <a:ext cx="607856" cy="322577"/>
            </a:xfrm>
            <a:custGeom>
              <a:avLst/>
              <a:gdLst/>
              <a:ahLst/>
              <a:cxnLst/>
              <a:rect l="0" t="0" r="0" b="0"/>
              <a:pathLst>
                <a:path w="20427" h="10046" extrusionOk="0">
                  <a:moveTo>
                    <a:pt x="0" y="0"/>
                  </a:moveTo>
                  <a:lnTo>
                    <a:pt x="0"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90" name="Shape 490"/>
            <p:cNvSpPr/>
            <p:nvPr/>
          </p:nvSpPr>
          <p:spPr>
            <a:xfrm>
              <a:off x="3644639" y="-11"/>
              <a:ext cx="607856" cy="322577"/>
            </a:xfrm>
            <a:custGeom>
              <a:avLst/>
              <a:gdLst/>
              <a:ahLst/>
              <a:cxnLst/>
              <a:rect l="0" t="0" r="0" b="0"/>
              <a:pathLst>
                <a:path w="20427" h="10046" extrusionOk="0">
                  <a:moveTo>
                    <a:pt x="0"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91" name="Shape 491"/>
            <p:cNvSpPr/>
            <p:nvPr/>
          </p:nvSpPr>
          <p:spPr>
            <a:xfrm>
              <a:off x="3038449" y="-11"/>
              <a:ext cx="606220" cy="322577"/>
            </a:xfrm>
            <a:custGeom>
              <a:avLst/>
              <a:gdLst/>
              <a:ahLst/>
              <a:cxnLst/>
              <a:rect l="0" t="0" r="0" b="0"/>
              <a:pathLst>
                <a:path w="20372" h="10046" extrusionOk="0">
                  <a:moveTo>
                    <a:pt x="0" y="0"/>
                  </a:moveTo>
                  <a:lnTo>
                    <a:pt x="0" y="10046"/>
                  </a:lnTo>
                  <a:lnTo>
                    <a:pt x="20371" y="0"/>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92" name="Shape 492"/>
            <p:cNvSpPr/>
            <p:nvPr/>
          </p:nvSpPr>
          <p:spPr>
            <a:xfrm>
              <a:off x="2430592" y="-11"/>
              <a:ext cx="607886" cy="322577"/>
            </a:xfrm>
            <a:custGeom>
              <a:avLst/>
              <a:gdLst/>
              <a:ahLst/>
              <a:cxnLst/>
              <a:rect l="0" t="0" r="0" b="0"/>
              <a:pathLst>
                <a:path w="20428" h="10046" extrusionOk="0">
                  <a:moveTo>
                    <a:pt x="1" y="0"/>
                  </a:moveTo>
                  <a:lnTo>
                    <a:pt x="20427" y="10046"/>
                  </a:lnTo>
                  <a:lnTo>
                    <a:pt x="20427" y="0"/>
                  </a:lnTo>
                  <a:close/>
                </a:path>
              </a:pathLst>
            </a:custGeom>
            <a:solidFill>
              <a:srgbClr val="A61C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93" name="Shape 493"/>
            <p:cNvSpPr/>
            <p:nvPr/>
          </p:nvSpPr>
          <p:spPr>
            <a:xfrm>
              <a:off x="3037603" y="321634"/>
              <a:ext cx="607856" cy="643388"/>
            </a:xfrm>
            <a:custGeom>
              <a:avLst/>
              <a:gdLst/>
              <a:ahLst/>
              <a:cxnLst/>
              <a:rect l="0" t="0" r="0" b="0"/>
              <a:pathLst>
                <a:path w="20427" h="20037" extrusionOk="0">
                  <a:moveTo>
                    <a:pt x="0" y="1"/>
                  </a:moveTo>
                  <a:lnTo>
                    <a:pt x="0" y="20037"/>
                  </a:lnTo>
                  <a:lnTo>
                    <a:pt x="20427" y="9991"/>
                  </a:lnTo>
                  <a:lnTo>
                    <a:pt x="0" y="1"/>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94" name="Shape 494"/>
            <p:cNvSpPr/>
            <p:nvPr/>
          </p:nvSpPr>
          <p:spPr>
            <a:xfrm flipH="1">
              <a:off x="2430592" y="643321"/>
              <a:ext cx="607886" cy="643388"/>
            </a:xfrm>
            <a:custGeom>
              <a:avLst/>
              <a:gdLst/>
              <a:ahLst/>
              <a:cxnLst/>
              <a:rect l="0" t="0" r="0" b="0"/>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grpSp>
    </p:spTree>
    <p:extLst>
      <p:ext uri="{BB962C8B-B14F-4D97-AF65-F5344CB8AC3E}">
        <p14:creationId xmlns:p14="http://schemas.microsoft.com/office/powerpoint/2010/main" val="24478904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345"/>
        <p:cNvGrpSpPr/>
        <p:nvPr/>
      </p:nvGrpSpPr>
      <p:grpSpPr>
        <a:xfrm>
          <a:off x="0" y="0"/>
          <a:ext cx="0" cy="0"/>
          <a:chOff x="0" y="0"/>
          <a:chExt cx="0" cy="0"/>
        </a:xfrm>
      </p:grpSpPr>
      <p:grpSp>
        <p:nvGrpSpPr>
          <p:cNvPr id="346" name="Shape 346"/>
          <p:cNvGrpSpPr/>
          <p:nvPr/>
        </p:nvGrpSpPr>
        <p:grpSpPr>
          <a:xfrm>
            <a:off x="6714244" y="3860093"/>
            <a:ext cx="2429755" cy="1286712"/>
            <a:chOff x="6714243" y="3860093"/>
            <a:chExt cx="2429755" cy="1286712"/>
          </a:xfrm>
        </p:grpSpPr>
        <p:sp>
          <p:nvSpPr>
            <p:cNvPr id="347" name="Shape 347"/>
            <p:cNvSpPr/>
            <p:nvPr/>
          </p:nvSpPr>
          <p:spPr>
            <a:xfrm>
              <a:off x="7929952" y="3860093"/>
              <a:ext cx="606220" cy="643388"/>
            </a:xfrm>
            <a:custGeom>
              <a:avLst/>
              <a:gdLst/>
              <a:ahLst/>
              <a:cxnLst/>
              <a:rect l="0" t="0" r="0" b="0"/>
              <a:pathLst>
                <a:path w="20372" h="20037" extrusionOk="0">
                  <a:moveTo>
                    <a:pt x="0" y="0"/>
                  </a:moveTo>
                  <a:lnTo>
                    <a:pt x="0" y="20036"/>
                  </a:lnTo>
                  <a:lnTo>
                    <a:pt x="20371" y="10046"/>
                  </a:lnTo>
                  <a:lnTo>
                    <a:pt x="0" y="0"/>
                  </a:lnTo>
                  <a:close/>
                </a:path>
              </a:pathLst>
            </a:custGeom>
            <a:solidFill>
              <a:srgbClr val="FFA4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48" name="Shape 348"/>
            <p:cNvSpPr/>
            <p:nvPr/>
          </p:nvSpPr>
          <p:spPr>
            <a:xfrm>
              <a:off x="8536142" y="4182670"/>
              <a:ext cx="607856" cy="643356"/>
            </a:xfrm>
            <a:custGeom>
              <a:avLst/>
              <a:gdLst/>
              <a:ahLst/>
              <a:cxnLst/>
              <a:rect l="0" t="0" r="0" b="0"/>
              <a:pathLst>
                <a:path w="20427" h="20036" extrusionOk="0">
                  <a:moveTo>
                    <a:pt x="0" y="0"/>
                  </a:moveTo>
                  <a:lnTo>
                    <a:pt x="0" y="20036"/>
                  </a:lnTo>
                  <a:lnTo>
                    <a:pt x="20427" y="9990"/>
                  </a:lnTo>
                  <a:lnTo>
                    <a:pt x="0" y="0"/>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49" name="Shape 349"/>
            <p:cNvSpPr/>
            <p:nvPr/>
          </p:nvSpPr>
          <p:spPr>
            <a:xfrm>
              <a:off x="7322095" y="4825993"/>
              <a:ext cx="607886" cy="320811"/>
            </a:xfrm>
            <a:custGeom>
              <a:avLst/>
              <a:gdLst/>
              <a:ahLst/>
              <a:cxnLst/>
              <a:rect l="0" t="0" r="0" b="0"/>
              <a:pathLst>
                <a:path w="20428" h="9991" extrusionOk="0">
                  <a:moveTo>
                    <a:pt x="1" y="1"/>
                  </a:moveTo>
                  <a:lnTo>
                    <a:pt x="1" y="9991"/>
                  </a:lnTo>
                  <a:lnTo>
                    <a:pt x="20427" y="9991"/>
                  </a:lnTo>
                  <a:lnTo>
                    <a:pt x="1" y="1"/>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50" name="Shape 350"/>
            <p:cNvSpPr/>
            <p:nvPr/>
          </p:nvSpPr>
          <p:spPr>
            <a:xfrm>
              <a:off x="7929952" y="4503448"/>
              <a:ext cx="606220" cy="643356"/>
            </a:xfrm>
            <a:custGeom>
              <a:avLst/>
              <a:gdLst/>
              <a:ahLst/>
              <a:cxnLst/>
              <a:rect l="0" t="0" r="0" b="0"/>
              <a:pathLst>
                <a:path w="20372" h="20036" extrusionOk="0">
                  <a:moveTo>
                    <a:pt x="0" y="0"/>
                  </a:moveTo>
                  <a:lnTo>
                    <a:pt x="0" y="20036"/>
                  </a:lnTo>
                  <a:lnTo>
                    <a:pt x="20371" y="10046"/>
                  </a:lnTo>
                  <a:lnTo>
                    <a:pt x="0" y="0"/>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51" name="Shape 351"/>
            <p:cNvSpPr/>
            <p:nvPr/>
          </p:nvSpPr>
          <p:spPr>
            <a:xfrm>
              <a:off x="8536142" y="4825993"/>
              <a:ext cx="607856" cy="320811"/>
            </a:xfrm>
            <a:custGeom>
              <a:avLst/>
              <a:gdLst/>
              <a:ahLst/>
              <a:cxnLst/>
              <a:rect l="0" t="0" r="0" b="0"/>
              <a:pathLst>
                <a:path w="20427" h="9991" extrusionOk="0">
                  <a:moveTo>
                    <a:pt x="0" y="1"/>
                  </a:moveTo>
                  <a:lnTo>
                    <a:pt x="0" y="9991"/>
                  </a:lnTo>
                  <a:lnTo>
                    <a:pt x="20427" y="9991"/>
                  </a:lnTo>
                  <a:lnTo>
                    <a:pt x="0" y="1"/>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52" name="Shape 352"/>
            <p:cNvSpPr/>
            <p:nvPr/>
          </p:nvSpPr>
          <p:spPr>
            <a:xfrm>
              <a:off x="7322095" y="3860093"/>
              <a:ext cx="607886" cy="643388"/>
            </a:xfrm>
            <a:custGeom>
              <a:avLst/>
              <a:gdLst/>
              <a:ahLst/>
              <a:cxnLst/>
              <a:rect l="0" t="0" r="0" b="0"/>
              <a:pathLst>
                <a:path w="20428" h="20037" extrusionOk="0">
                  <a:moveTo>
                    <a:pt x="20427" y="0"/>
                  </a:moveTo>
                  <a:lnTo>
                    <a:pt x="1"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53" name="Shape 353"/>
            <p:cNvSpPr/>
            <p:nvPr/>
          </p:nvSpPr>
          <p:spPr>
            <a:xfrm>
              <a:off x="8536142" y="3860093"/>
              <a:ext cx="607856" cy="643388"/>
            </a:xfrm>
            <a:custGeom>
              <a:avLst/>
              <a:gdLst/>
              <a:ahLst/>
              <a:cxnLst/>
              <a:rect l="0" t="0" r="0" b="0"/>
              <a:pathLst>
                <a:path w="20427" h="20037" extrusionOk="0">
                  <a:moveTo>
                    <a:pt x="20427" y="0"/>
                  </a:moveTo>
                  <a:lnTo>
                    <a:pt x="0"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54" name="Shape 354"/>
            <p:cNvSpPr/>
            <p:nvPr/>
          </p:nvSpPr>
          <p:spPr>
            <a:xfrm>
              <a:off x="7929952" y="4182670"/>
              <a:ext cx="606220" cy="643356"/>
            </a:xfrm>
            <a:custGeom>
              <a:avLst/>
              <a:gdLst/>
              <a:ahLst/>
              <a:cxnLst/>
              <a:rect l="0" t="0" r="0" b="0"/>
              <a:pathLst>
                <a:path w="20372" h="20036" extrusionOk="0">
                  <a:moveTo>
                    <a:pt x="20371" y="0"/>
                  </a:moveTo>
                  <a:lnTo>
                    <a:pt x="0" y="9990"/>
                  </a:lnTo>
                  <a:lnTo>
                    <a:pt x="20371" y="20036"/>
                  </a:lnTo>
                  <a:lnTo>
                    <a:pt x="20371" y="0"/>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55" name="Shape 355"/>
            <p:cNvSpPr/>
            <p:nvPr/>
          </p:nvSpPr>
          <p:spPr>
            <a:xfrm>
              <a:off x="7322095" y="4503448"/>
              <a:ext cx="607886" cy="643356"/>
            </a:xfrm>
            <a:custGeom>
              <a:avLst/>
              <a:gdLst/>
              <a:ahLst/>
              <a:cxnLst/>
              <a:rect l="0" t="0" r="0" b="0"/>
              <a:pathLst>
                <a:path w="20428" h="20036" extrusionOk="0">
                  <a:moveTo>
                    <a:pt x="20427" y="0"/>
                  </a:moveTo>
                  <a:lnTo>
                    <a:pt x="1" y="10046"/>
                  </a:lnTo>
                  <a:lnTo>
                    <a:pt x="20427" y="20036"/>
                  </a:lnTo>
                  <a:lnTo>
                    <a:pt x="20427" y="0"/>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56" name="Shape 356"/>
            <p:cNvSpPr/>
            <p:nvPr/>
          </p:nvSpPr>
          <p:spPr>
            <a:xfrm>
              <a:off x="7929952" y="4825993"/>
              <a:ext cx="606220" cy="320811"/>
            </a:xfrm>
            <a:custGeom>
              <a:avLst/>
              <a:gdLst/>
              <a:ahLst/>
              <a:cxnLst/>
              <a:rect l="0" t="0" r="0" b="0"/>
              <a:pathLst>
                <a:path w="20372" h="9991" extrusionOk="0">
                  <a:moveTo>
                    <a:pt x="20371" y="1"/>
                  </a:moveTo>
                  <a:lnTo>
                    <a:pt x="0" y="9991"/>
                  </a:lnTo>
                  <a:lnTo>
                    <a:pt x="20371" y="9991"/>
                  </a:lnTo>
                  <a:lnTo>
                    <a:pt x="20371" y="1"/>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57" name="Shape 357"/>
            <p:cNvSpPr/>
            <p:nvPr/>
          </p:nvSpPr>
          <p:spPr>
            <a:xfrm>
              <a:off x="8536142" y="4503448"/>
              <a:ext cx="607856" cy="643356"/>
            </a:xfrm>
            <a:custGeom>
              <a:avLst/>
              <a:gdLst/>
              <a:ahLst/>
              <a:cxnLst/>
              <a:rect l="0" t="0" r="0" b="0"/>
              <a:pathLst>
                <a:path w="20427" h="20036" extrusionOk="0">
                  <a:moveTo>
                    <a:pt x="20427" y="0"/>
                  </a:moveTo>
                  <a:lnTo>
                    <a:pt x="0" y="10046"/>
                  </a:lnTo>
                  <a:lnTo>
                    <a:pt x="20427" y="20036"/>
                  </a:lnTo>
                  <a:lnTo>
                    <a:pt x="20427" y="0"/>
                  </a:lnTo>
                  <a:close/>
                </a:path>
              </a:pathLst>
            </a:custGeom>
            <a:solidFill>
              <a:srgbClr val="E8062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58" name="Shape 358"/>
            <p:cNvSpPr/>
            <p:nvPr/>
          </p:nvSpPr>
          <p:spPr>
            <a:xfrm>
              <a:off x="6714243" y="4825993"/>
              <a:ext cx="607856" cy="320811"/>
            </a:xfrm>
            <a:custGeom>
              <a:avLst/>
              <a:gdLst/>
              <a:ahLst/>
              <a:cxnLst/>
              <a:rect l="0" t="0" r="0" b="0"/>
              <a:pathLst>
                <a:path w="20427" h="9991" extrusionOk="0">
                  <a:moveTo>
                    <a:pt x="20427" y="1"/>
                  </a:moveTo>
                  <a:lnTo>
                    <a:pt x="0" y="9991"/>
                  </a:lnTo>
                  <a:lnTo>
                    <a:pt x="20427" y="9991"/>
                  </a:lnTo>
                  <a:lnTo>
                    <a:pt x="20427" y="1"/>
                  </a:lnTo>
                  <a:close/>
                </a:path>
              </a:pathLst>
            </a:custGeom>
            <a:solidFill>
              <a:srgbClr val="F64646">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grpSp>
      <p:grpSp>
        <p:nvGrpSpPr>
          <p:cNvPr id="359" name="Shape 359"/>
          <p:cNvGrpSpPr/>
          <p:nvPr/>
        </p:nvGrpSpPr>
        <p:grpSpPr>
          <a:xfrm>
            <a:off x="892" y="-10"/>
            <a:ext cx="3037586" cy="2252645"/>
            <a:chOff x="892" y="-11"/>
            <a:chExt cx="3037586" cy="2252645"/>
          </a:xfrm>
        </p:grpSpPr>
        <p:sp>
          <p:nvSpPr>
            <p:cNvPr id="360" name="Shape 360"/>
            <p:cNvSpPr/>
            <p:nvPr/>
          </p:nvSpPr>
          <p:spPr>
            <a:xfrm>
              <a:off x="892" y="643313"/>
              <a:ext cx="607856" cy="643388"/>
            </a:xfrm>
            <a:custGeom>
              <a:avLst/>
              <a:gdLst/>
              <a:ahLst/>
              <a:cxnLst/>
              <a:rect l="0" t="0" r="0" b="0"/>
              <a:pathLst>
                <a:path w="20427" h="20037" extrusionOk="0">
                  <a:moveTo>
                    <a:pt x="0" y="1"/>
                  </a:moveTo>
                  <a:lnTo>
                    <a:pt x="0" y="20037"/>
                  </a:lnTo>
                  <a:lnTo>
                    <a:pt x="20427"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61" name="Shape 361"/>
            <p:cNvSpPr/>
            <p:nvPr/>
          </p:nvSpPr>
          <p:spPr>
            <a:xfrm>
              <a:off x="608719" y="322534"/>
              <a:ext cx="606220" cy="643388"/>
            </a:xfrm>
            <a:custGeom>
              <a:avLst/>
              <a:gdLst/>
              <a:ahLst/>
              <a:cxnLst/>
              <a:rect l="0" t="0" r="0" b="0"/>
              <a:pathLst>
                <a:path w="20372" h="20037" extrusionOk="0">
                  <a:moveTo>
                    <a:pt x="1" y="1"/>
                  </a:moveTo>
                  <a:lnTo>
                    <a:pt x="1" y="20037"/>
                  </a:lnTo>
                  <a:lnTo>
                    <a:pt x="20372" y="9991"/>
                  </a:lnTo>
                  <a:lnTo>
                    <a:pt x="1" y="1"/>
                  </a:lnTo>
                  <a:close/>
                </a:path>
              </a:pathLst>
            </a:custGeom>
            <a:solidFill>
              <a:srgbClr val="A61C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62" name="Shape 362"/>
            <p:cNvSpPr/>
            <p:nvPr/>
          </p:nvSpPr>
          <p:spPr>
            <a:xfrm>
              <a:off x="608719" y="965890"/>
              <a:ext cx="606220" cy="643388"/>
            </a:xfrm>
            <a:custGeom>
              <a:avLst/>
              <a:gdLst/>
              <a:ahLst/>
              <a:cxnLst/>
              <a:rect l="0" t="0" r="0" b="0"/>
              <a:pathLst>
                <a:path w="20372" h="20037" extrusionOk="0">
                  <a:moveTo>
                    <a:pt x="1" y="1"/>
                  </a:moveTo>
                  <a:lnTo>
                    <a:pt x="1" y="20037"/>
                  </a:lnTo>
                  <a:lnTo>
                    <a:pt x="20372" y="9991"/>
                  </a:lnTo>
                  <a:lnTo>
                    <a:pt x="1" y="1"/>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63" name="Shape 363"/>
            <p:cNvSpPr/>
            <p:nvPr/>
          </p:nvSpPr>
          <p:spPr>
            <a:xfrm>
              <a:off x="1822766" y="322534"/>
              <a:ext cx="607856" cy="643388"/>
            </a:xfrm>
            <a:custGeom>
              <a:avLst/>
              <a:gdLst/>
              <a:ahLst/>
              <a:cxnLst/>
              <a:rect l="0" t="0" r="0" b="0"/>
              <a:pathLst>
                <a:path w="20427" h="20037" extrusionOk="0">
                  <a:moveTo>
                    <a:pt x="0" y="1"/>
                  </a:moveTo>
                  <a:lnTo>
                    <a:pt x="0" y="20037"/>
                  </a:lnTo>
                  <a:lnTo>
                    <a:pt x="20427" y="9991"/>
                  </a:lnTo>
                  <a:lnTo>
                    <a:pt x="0" y="1"/>
                  </a:lnTo>
                  <a:close/>
                </a:path>
              </a:pathLst>
            </a:custGeom>
            <a:solidFill>
              <a:srgbClr val="FFA4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64" name="Shape 364"/>
            <p:cNvSpPr/>
            <p:nvPr/>
          </p:nvSpPr>
          <p:spPr>
            <a:xfrm>
              <a:off x="1214909" y="1286669"/>
              <a:ext cx="607886" cy="643388"/>
            </a:xfrm>
            <a:custGeom>
              <a:avLst/>
              <a:gdLst/>
              <a:ahLst/>
              <a:cxnLst/>
              <a:rect l="0" t="0" r="0" b="0"/>
              <a:pathLst>
                <a:path w="20428" h="20037" extrusionOk="0">
                  <a:moveTo>
                    <a:pt x="1" y="1"/>
                  </a:moveTo>
                  <a:lnTo>
                    <a:pt x="1" y="20037"/>
                  </a:lnTo>
                  <a:lnTo>
                    <a:pt x="20427" y="10047"/>
                  </a:lnTo>
                  <a:lnTo>
                    <a:pt x="1" y="1"/>
                  </a:lnTo>
                  <a:close/>
                </a:path>
              </a:pathLst>
            </a:custGeom>
            <a:solidFill>
              <a:srgbClr val="FFA4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65" name="Shape 365"/>
            <p:cNvSpPr/>
            <p:nvPr/>
          </p:nvSpPr>
          <p:spPr>
            <a:xfrm>
              <a:off x="1822766" y="965890"/>
              <a:ext cx="607856" cy="643388"/>
            </a:xfrm>
            <a:custGeom>
              <a:avLst/>
              <a:gdLst/>
              <a:ahLst/>
              <a:cxnLst/>
              <a:rect l="0" t="0" r="0" b="0"/>
              <a:pathLst>
                <a:path w="20427" h="20037" extrusionOk="0">
                  <a:moveTo>
                    <a:pt x="0" y="1"/>
                  </a:moveTo>
                  <a:lnTo>
                    <a:pt x="0" y="20037"/>
                  </a:lnTo>
                  <a:lnTo>
                    <a:pt x="20427" y="9991"/>
                  </a:lnTo>
                  <a:lnTo>
                    <a:pt x="0"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66" name="Shape 366"/>
            <p:cNvSpPr/>
            <p:nvPr/>
          </p:nvSpPr>
          <p:spPr>
            <a:xfrm>
              <a:off x="892" y="-11"/>
              <a:ext cx="607856" cy="643356"/>
            </a:xfrm>
            <a:custGeom>
              <a:avLst/>
              <a:gdLst/>
              <a:ahLst/>
              <a:cxnLst/>
              <a:rect l="0" t="0" r="0" b="0"/>
              <a:pathLst>
                <a:path w="20427" h="20036" extrusionOk="0">
                  <a:moveTo>
                    <a:pt x="0" y="0"/>
                  </a:moveTo>
                  <a:lnTo>
                    <a:pt x="0" y="20036"/>
                  </a:lnTo>
                  <a:lnTo>
                    <a:pt x="20427" y="10046"/>
                  </a:lnTo>
                  <a:lnTo>
                    <a:pt x="0" y="0"/>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67" name="Shape 367"/>
            <p:cNvSpPr/>
            <p:nvPr/>
          </p:nvSpPr>
          <p:spPr>
            <a:xfrm>
              <a:off x="608719" y="-11"/>
              <a:ext cx="606220" cy="322577"/>
            </a:xfrm>
            <a:custGeom>
              <a:avLst/>
              <a:gdLst/>
              <a:ahLst/>
              <a:cxnLst/>
              <a:rect l="0" t="0" r="0" b="0"/>
              <a:pathLst>
                <a:path w="20372" h="10046" extrusionOk="0">
                  <a:moveTo>
                    <a:pt x="1" y="0"/>
                  </a:moveTo>
                  <a:lnTo>
                    <a:pt x="1" y="10046"/>
                  </a:lnTo>
                  <a:lnTo>
                    <a:pt x="20372" y="0"/>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68" name="Shape 368"/>
            <p:cNvSpPr/>
            <p:nvPr/>
          </p:nvSpPr>
          <p:spPr>
            <a:xfrm>
              <a:off x="1214909" y="-11"/>
              <a:ext cx="607886" cy="643356"/>
            </a:xfrm>
            <a:custGeom>
              <a:avLst/>
              <a:gdLst/>
              <a:ahLst/>
              <a:cxnLst/>
              <a:rect l="0" t="0" r="0" b="0"/>
              <a:pathLst>
                <a:path w="20428" h="20036" extrusionOk="0">
                  <a:moveTo>
                    <a:pt x="1" y="0"/>
                  </a:moveTo>
                  <a:lnTo>
                    <a:pt x="1" y="20036"/>
                  </a:lnTo>
                  <a:lnTo>
                    <a:pt x="20427" y="10046"/>
                  </a:lnTo>
                  <a:lnTo>
                    <a:pt x="1" y="0"/>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69" name="Shape 369"/>
            <p:cNvSpPr/>
            <p:nvPr/>
          </p:nvSpPr>
          <p:spPr>
            <a:xfrm>
              <a:off x="1822766" y="-11"/>
              <a:ext cx="607856" cy="322577"/>
            </a:xfrm>
            <a:custGeom>
              <a:avLst/>
              <a:gdLst/>
              <a:ahLst/>
              <a:cxnLst/>
              <a:rect l="0" t="0" r="0" b="0"/>
              <a:pathLst>
                <a:path w="20427" h="10046" extrusionOk="0">
                  <a:moveTo>
                    <a:pt x="0" y="0"/>
                  </a:moveTo>
                  <a:lnTo>
                    <a:pt x="0" y="10046"/>
                  </a:lnTo>
                  <a:lnTo>
                    <a:pt x="20427" y="0"/>
                  </a:lnTo>
                  <a:close/>
                </a:path>
              </a:pathLst>
            </a:custGeom>
            <a:solidFill>
              <a:srgbClr val="FFA4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70" name="Shape 370"/>
            <p:cNvSpPr/>
            <p:nvPr/>
          </p:nvSpPr>
          <p:spPr>
            <a:xfrm>
              <a:off x="2430592" y="-11"/>
              <a:ext cx="607886" cy="643356"/>
            </a:xfrm>
            <a:custGeom>
              <a:avLst/>
              <a:gdLst/>
              <a:ahLst/>
              <a:cxnLst/>
              <a:rect l="0" t="0" r="0" b="0"/>
              <a:pathLst>
                <a:path w="20428" h="20036" extrusionOk="0">
                  <a:moveTo>
                    <a:pt x="1" y="0"/>
                  </a:moveTo>
                  <a:lnTo>
                    <a:pt x="1" y="20036"/>
                  </a:lnTo>
                  <a:lnTo>
                    <a:pt x="20427" y="10046"/>
                  </a:lnTo>
                  <a:lnTo>
                    <a:pt x="1" y="0"/>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71" name="Shape 371"/>
            <p:cNvSpPr/>
            <p:nvPr/>
          </p:nvSpPr>
          <p:spPr>
            <a:xfrm>
              <a:off x="892" y="322534"/>
              <a:ext cx="607856" cy="643388"/>
            </a:xfrm>
            <a:custGeom>
              <a:avLst/>
              <a:gdLst/>
              <a:ahLst/>
              <a:cxnLst/>
              <a:rect l="0" t="0" r="0" b="0"/>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72" name="Shape 372"/>
            <p:cNvSpPr/>
            <p:nvPr/>
          </p:nvSpPr>
          <p:spPr>
            <a:xfrm>
              <a:off x="608719" y="643313"/>
              <a:ext cx="606220" cy="643388"/>
            </a:xfrm>
            <a:custGeom>
              <a:avLst/>
              <a:gdLst/>
              <a:ahLst/>
              <a:cxnLst/>
              <a:rect l="0" t="0" r="0" b="0"/>
              <a:pathLst>
                <a:path w="20372" h="20037" extrusionOk="0">
                  <a:moveTo>
                    <a:pt x="20372" y="1"/>
                  </a:moveTo>
                  <a:lnTo>
                    <a:pt x="1" y="10047"/>
                  </a:lnTo>
                  <a:lnTo>
                    <a:pt x="20372" y="20037"/>
                  </a:lnTo>
                  <a:lnTo>
                    <a:pt x="20372" y="1"/>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73" name="Shape 373"/>
            <p:cNvSpPr/>
            <p:nvPr/>
          </p:nvSpPr>
          <p:spPr>
            <a:xfrm>
              <a:off x="892" y="965890"/>
              <a:ext cx="607856" cy="643388"/>
            </a:xfrm>
            <a:custGeom>
              <a:avLst/>
              <a:gdLst/>
              <a:ahLst/>
              <a:cxnLst/>
              <a:rect l="0" t="0" r="0" b="0"/>
              <a:pathLst>
                <a:path w="20427" h="20037" extrusionOk="0">
                  <a:moveTo>
                    <a:pt x="20427" y="1"/>
                  </a:moveTo>
                  <a:lnTo>
                    <a:pt x="0" y="9991"/>
                  </a:lnTo>
                  <a:lnTo>
                    <a:pt x="20427" y="20037"/>
                  </a:lnTo>
                  <a:lnTo>
                    <a:pt x="20427" y="1"/>
                  </a:lnTo>
                  <a:close/>
                </a:path>
              </a:pathLst>
            </a:custGeom>
            <a:solidFill>
              <a:srgbClr val="E8062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74" name="Shape 374"/>
            <p:cNvSpPr/>
            <p:nvPr/>
          </p:nvSpPr>
          <p:spPr>
            <a:xfrm>
              <a:off x="608719" y="1286669"/>
              <a:ext cx="606220" cy="643388"/>
            </a:xfrm>
            <a:custGeom>
              <a:avLst/>
              <a:gdLst/>
              <a:ahLst/>
              <a:cxnLst/>
              <a:rect l="0" t="0" r="0" b="0"/>
              <a:pathLst>
                <a:path w="20372" h="20037" extrusionOk="0">
                  <a:moveTo>
                    <a:pt x="20372" y="1"/>
                  </a:moveTo>
                  <a:lnTo>
                    <a:pt x="1" y="10047"/>
                  </a:lnTo>
                  <a:lnTo>
                    <a:pt x="20372" y="20037"/>
                  </a:lnTo>
                  <a:lnTo>
                    <a:pt x="20372" y="1"/>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75" name="Shape 375"/>
            <p:cNvSpPr/>
            <p:nvPr/>
          </p:nvSpPr>
          <p:spPr>
            <a:xfrm>
              <a:off x="892" y="1609246"/>
              <a:ext cx="607856" cy="643388"/>
            </a:xfrm>
            <a:custGeom>
              <a:avLst/>
              <a:gdLst/>
              <a:ahLst/>
              <a:cxnLst/>
              <a:rect l="0" t="0" r="0" b="0"/>
              <a:pathLst>
                <a:path w="20427" h="20037" extrusionOk="0">
                  <a:moveTo>
                    <a:pt x="20427" y="1"/>
                  </a:moveTo>
                  <a:lnTo>
                    <a:pt x="0" y="9991"/>
                  </a:lnTo>
                  <a:lnTo>
                    <a:pt x="20427" y="20036"/>
                  </a:lnTo>
                  <a:lnTo>
                    <a:pt x="20427" y="1"/>
                  </a:lnTo>
                  <a:close/>
                </a:path>
              </a:pathLst>
            </a:custGeom>
            <a:solidFill>
              <a:srgbClr val="F64646">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76" name="Shape 376"/>
            <p:cNvSpPr/>
            <p:nvPr/>
          </p:nvSpPr>
          <p:spPr>
            <a:xfrm>
              <a:off x="1214909" y="322534"/>
              <a:ext cx="607886" cy="643388"/>
            </a:xfrm>
            <a:custGeom>
              <a:avLst/>
              <a:gdLst/>
              <a:ahLst/>
              <a:cxnLst/>
              <a:rect l="0" t="0" r="0" b="0"/>
              <a:pathLst>
                <a:path w="20428" h="20037" extrusionOk="0">
                  <a:moveTo>
                    <a:pt x="20427" y="1"/>
                  </a:moveTo>
                  <a:lnTo>
                    <a:pt x="1" y="9991"/>
                  </a:lnTo>
                  <a:lnTo>
                    <a:pt x="20427" y="20037"/>
                  </a:lnTo>
                  <a:lnTo>
                    <a:pt x="20427" y="1"/>
                  </a:lnTo>
                  <a:close/>
                </a:path>
              </a:pathLst>
            </a:custGeom>
            <a:solidFill>
              <a:srgbClr val="F64646">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77" name="Shape 377"/>
            <p:cNvSpPr/>
            <p:nvPr/>
          </p:nvSpPr>
          <p:spPr>
            <a:xfrm>
              <a:off x="1214909" y="965890"/>
              <a:ext cx="607886" cy="643388"/>
            </a:xfrm>
            <a:custGeom>
              <a:avLst/>
              <a:gdLst/>
              <a:ahLst/>
              <a:cxnLst/>
              <a:rect l="0" t="0" r="0" b="0"/>
              <a:pathLst>
                <a:path w="20428" h="20037" extrusionOk="0">
                  <a:moveTo>
                    <a:pt x="20427" y="1"/>
                  </a:moveTo>
                  <a:lnTo>
                    <a:pt x="1" y="9991"/>
                  </a:lnTo>
                  <a:lnTo>
                    <a:pt x="20427" y="20037"/>
                  </a:lnTo>
                  <a:lnTo>
                    <a:pt x="20427" y="1"/>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78" name="Shape 378"/>
            <p:cNvSpPr/>
            <p:nvPr/>
          </p:nvSpPr>
          <p:spPr>
            <a:xfrm>
              <a:off x="1214909" y="1609246"/>
              <a:ext cx="607886" cy="643388"/>
            </a:xfrm>
            <a:custGeom>
              <a:avLst/>
              <a:gdLst/>
              <a:ahLst/>
              <a:cxnLst/>
              <a:rect l="0" t="0" r="0" b="0"/>
              <a:pathLst>
                <a:path w="20428" h="20037" extrusionOk="0">
                  <a:moveTo>
                    <a:pt x="20427" y="1"/>
                  </a:moveTo>
                  <a:lnTo>
                    <a:pt x="1" y="9991"/>
                  </a:lnTo>
                  <a:lnTo>
                    <a:pt x="20427" y="20036"/>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79" name="Shape 379"/>
            <p:cNvSpPr/>
            <p:nvPr/>
          </p:nvSpPr>
          <p:spPr>
            <a:xfrm>
              <a:off x="2430592" y="322534"/>
              <a:ext cx="607886" cy="643388"/>
            </a:xfrm>
            <a:custGeom>
              <a:avLst/>
              <a:gdLst/>
              <a:ahLst/>
              <a:cxnLst/>
              <a:rect l="0" t="0" r="0" b="0"/>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80" name="Shape 380"/>
            <p:cNvSpPr/>
            <p:nvPr/>
          </p:nvSpPr>
          <p:spPr>
            <a:xfrm>
              <a:off x="892" y="-11"/>
              <a:ext cx="607856" cy="322577"/>
            </a:xfrm>
            <a:custGeom>
              <a:avLst/>
              <a:gdLst/>
              <a:ahLst/>
              <a:cxnLst/>
              <a:rect l="0" t="0" r="0" b="0"/>
              <a:pathLst>
                <a:path w="20427" h="10046" extrusionOk="0">
                  <a:moveTo>
                    <a:pt x="0" y="0"/>
                  </a:moveTo>
                  <a:lnTo>
                    <a:pt x="20427"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81" name="Shape 381"/>
            <p:cNvSpPr/>
            <p:nvPr/>
          </p:nvSpPr>
          <p:spPr>
            <a:xfrm>
              <a:off x="608719" y="-11"/>
              <a:ext cx="606220" cy="643356"/>
            </a:xfrm>
            <a:custGeom>
              <a:avLst/>
              <a:gdLst/>
              <a:ahLst/>
              <a:cxnLst/>
              <a:rect l="0" t="0" r="0" b="0"/>
              <a:pathLst>
                <a:path w="20372" h="20036" extrusionOk="0">
                  <a:moveTo>
                    <a:pt x="20372" y="0"/>
                  </a:moveTo>
                  <a:lnTo>
                    <a:pt x="1" y="10046"/>
                  </a:lnTo>
                  <a:lnTo>
                    <a:pt x="20372" y="20036"/>
                  </a:lnTo>
                  <a:lnTo>
                    <a:pt x="20372" y="0"/>
                  </a:lnTo>
                  <a:close/>
                </a:path>
              </a:pathLst>
            </a:custGeom>
            <a:solidFill>
              <a:srgbClr val="E8062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82" name="Shape 382"/>
            <p:cNvSpPr/>
            <p:nvPr/>
          </p:nvSpPr>
          <p:spPr>
            <a:xfrm>
              <a:off x="1214909" y="-11"/>
              <a:ext cx="607886" cy="322577"/>
            </a:xfrm>
            <a:custGeom>
              <a:avLst/>
              <a:gdLst/>
              <a:ahLst/>
              <a:cxnLst/>
              <a:rect l="0" t="0" r="0" b="0"/>
              <a:pathLst>
                <a:path w="20428" h="10046" extrusionOk="0">
                  <a:moveTo>
                    <a:pt x="1" y="0"/>
                  </a:moveTo>
                  <a:lnTo>
                    <a:pt x="20427" y="10046"/>
                  </a:lnTo>
                  <a:lnTo>
                    <a:pt x="20427" y="0"/>
                  </a:lnTo>
                  <a:close/>
                </a:path>
              </a:pathLst>
            </a:custGeom>
            <a:solidFill>
              <a:srgbClr val="E8062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grpSp>
      <p:sp>
        <p:nvSpPr>
          <p:cNvPr id="383" name="Shape 383"/>
          <p:cNvSpPr txBox="1">
            <a:spLocks noGrp="1"/>
          </p:cNvSpPr>
          <p:nvPr>
            <p:ph type="title"/>
          </p:nvPr>
        </p:nvSpPr>
        <p:spPr>
          <a:xfrm>
            <a:off x="1320025" y="866525"/>
            <a:ext cx="6455700" cy="668100"/>
          </a:xfrm>
          <a:prstGeom prst="rect">
            <a:avLst/>
          </a:prstGeom>
        </p:spPr>
        <p:txBody>
          <a:bodyPr spcFirstLastPara="1" wrap="square" lIns="91425" tIns="91425" rIns="91425" bIns="91425" anchor="b" anchorCtr="0"/>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384" name="Shape 384"/>
          <p:cNvSpPr txBox="1">
            <a:spLocks noGrp="1"/>
          </p:cNvSpPr>
          <p:nvPr>
            <p:ph type="body" idx="1"/>
          </p:nvPr>
        </p:nvSpPr>
        <p:spPr>
          <a:xfrm>
            <a:off x="1320025" y="1849075"/>
            <a:ext cx="2080800" cy="2656500"/>
          </a:xfrm>
          <a:prstGeom prst="rect">
            <a:avLst/>
          </a:prstGeom>
        </p:spPr>
        <p:txBody>
          <a:bodyPr spcFirstLastPara="1" wrap="square" lIns="91425" tIns="91425" rIns="91425" bIns="91425" anchor="t" anchorCtr="0"/>
          <a:lstStyle>
            <a:lvl1pPr marL="457189" lvl="0" indent="-330192" rtl="0">
              <a:spcBef>
                <a:spcPts val="600"/>
              </a:spcBef>
              <a:spcAft>
                <a:spcPts val="0"/>
              </a:spcAft>
              <a:buSzPts val="1600"/>
              <a:buChar char="◂"/>
              <a:defRPr sz="1600"/>
            </a:lvl1pPr>
            <a:lvl2pPr marL="914378" lvl="1" indent="-330192" rtl="0">
              <a:spcBef>
                <a:spcPts val="0"/>
              </a:spcBef>
              <a:spcAft>
                <a:spcPts val="0"/>
              </a:spcAft>
              <a:buSzPts val="1600"/>
              <a:buChar char="◂"/>
              <a:defRPr sz="1600"/>
            </a:lvl2pPr>
            <a:lvl3pPr marL="1371566" lvl="2" indent="-330192" rtl="0">
              <a:spcBef>
                <a:spcPts val="0"/>
              </a:spcBef>
              <a:spcAft>
                <a:spcPts val="0"/>
              </a:spcAft>
              <a:buSzPts val="1600"/>
              <a:buChar char="◂"/>
              <a:defRPr sz="1600"/>
            </a:lvl3pPr>
            <a:lvl4pPr marL="1828754" lvl="3" indent="-330192" rtl="0">
              <a:spcBef>
                <a:spcPts val="0"/>
              </a:spcBef>
              <a:spcAft>
                <a:spcPts val="0"/>
              </a:spcAft>
              <a:buSzPts val="1600"/>
              <a:buChar char="◂"/>
              <a:defRPr sz="1600"/>
            </a:lvl4pPr>
            <a:lvl5pPr marL="2285943" lvl="4" indent="-330192" rtl="0">
              <a:spcBef>
                <a:spcPts val="0"/>
              </a:spcBef>
              <a:spcAft>
                <a:spcPts val="0"/>
              </a:spcAft>
              <a:buSzPts val="1600"/>
              <a:buChar char="○"/>
              <a:defRPr sz="1600"/>
            </a:lvl5pPr>
            <a:lvl6pPr marL="2743132" lvl="5" indent="-330192" rtl="0">
              <a:spcBef>
                <a:spcPts val="0"/>
              </a:spcBef>
              <a:spcAft>
                <a:spcPts val="0"/>
              </a:spcAft>
              <a:buSzPts val="1600"/>
              <a:buChar char="■"/>
              <a:defRPr sz="1600"/>
            </a:lvl6pPr>
            <a:lvl7pPr marL="3200320" lvl="6" indent="-330192" rtl="0">
              <a:spcBef>
                <a:spcPts val="0"/>
              </a:spcBef>
              <a:spcAft>
                <a:spcPts val="0"/>
              </a:spcAft>
              <a:buSzPts val="1600"/>
              <a:buChar char="●"/>
              <a:defRPr sz="1600"/>
            </a:lvl7pPr>
            <a:lvl8pPr marL="3657509" lvl="7" indent="-330192" rtl="0">
              <a:spcBef>
                <a:spcPts val="0"/>
              </a:spcBef>
              <a:spcAft>
                <a:spcPts val="0"/>
              </a:spcAft>
              <a:buSzPts val="1600"/>
              <a:buChar char="○"/>
              <a:defRPr sz="1600"/>
            </a:lvl8pPr>
            <a:lvl9pPr marL="4114697" lvl="8" indent="-330192" rtl="0">
              <a:spcBef>
                <a:spcPts val="0"/>
              </a:spcBef>
              <a:spcAft>
                <a:spcPts val="0"/>
              </a:spcAft>
              <a:buSzPts val="1600"/>
              <a:buChar char="■"/>
              <a:defRPr sz="1600"/>
            </a:lvl9pPr>
          </a:lstStyle>
          <a:p>
            <a:endParaRPr/>
          </a:p>
        </p:txBody>
      </p:sp>
      <p:sp>
        <p:nvSpPr>
          <p:cNvPr id="385" name="Shape 385"/>
          <p:cNvSpPr txBox="1">
            <a:spLocks noGrp="1"/>
          </p:cNvSpPr>
          <p:nvPr>
            <p:ph type="body" idx="2"/>
          </p:nvPr>
        </p:nvSpPr>
        <p:spPr>
          <a:xfrm>
            <a:off x="3507463" y="1849075"/>
            <a:ext cx="2080800" cy="2656500"/>
          </a:xfrm>
          <a:prstGeom prst="rect">
            <a:avLst/>
          </a:prstGeom>
        </p:spPr>
        <p:txBody>
          <a:bodyPr spcFirstLastPara="1" wrap="square" lIns="91425" tIns="91425" rIns="91425" bIns="91425" anchor="t" anchorCtr="0"/>
          <a:lstStyle>
            <a:lvl1pPr marL="457189" lvl="0" indent="-330192" rtl="0">
              <a:spcBef>
                <a:spcPts val="600"/>
              </a:spcBef>
              <a:spcAft>
                <a:spcPts val="0"/>
              </a:spcAft>
              <a:buSzPts val="1600"/>
              <a:buChar char="◂"/>
              <a:defRPr sz="1600"/>
            </a:lvl1pPr>
            <a:lvl2pPr marL="914378" lvl="1" indent="-330192" rtl="0">
              <a:spcBef>
                <a:spcPts val="0"/>
              </a:spcBef>
              <a:spcAft>
                <a:spcPts val="0"/>
              </a:spcAft>
              <a:buSzPts val="1600"/>
              <a:buChar char="◂"/>
              <a:defRPr sz="1600"/>
            </a:lvl2pPr>
            <a:lvl3pPr marL="1371566" lvl="2" indent="-330192" rtl="0">
              <a:spcBef>
                <a:spcPts val="0"/>
              </a:spcBef>
              <a:spcAft>
                <a:spcPts val="0"/>
              </a:spcAft>
              <a:buSzPts val="1600"/>
              <a:buChar char="◂"/>
              <a:defRPr sz="1600"/>
            </a:lvl3pPr>
            <a:lvl4pPr marL="1828754" lvl="3" indent="-330192" rtl="0">
              <a:spcBef>
                <a:spcPts val="0"/>
              </a:spcBef>
              <a:spcAft>
                <a:spcPts val="0"/>
              </a:spcAft>
              <a:buSzPts val="1600"/>
              <a:buChar char="◂"/>
              <a:defRPr sz="1600"/>
            </a:lvl4pPr>
            <a:lvl5pPr marL="2285943" lvl="4" indent="-330192" rtl="0">
              <a:spcBef>
                <a:spcPts val="0"/>
              </a:spcBef>
              <a:spcAft>
                <a:spcPts val="0"/>
              </a:spcAft>
              <a:buSzPts val="1600"/>
              <a:buChar char="○"/>
              <a:defRPr sz="1600"/>
            </a:lvl5pPr>
            <a:lvl6pPr marL="2743132" lvl="5" indent="-330192" rtl="0">
              <a:spcBef>
                <a:spcPts val="0"/>
              </a:spcBef>
              <a:spcAft>
                <a:spcPts val="0"/>
              </a:spcAft>
              <a:buSzPts val="1600"/>
              <a:buChar char="■"/>
              <a:defRPr sz="1600"/>
            </a:lvl6pPr>
            <a:lvl7pPr marL="3200320" lvl="6" indent="-330192" rtl="0">
              <a:spcBef>
                <a:spcPts val="0"/>
              </a:spcBef>
              <a:spcAft>
                <a:spcPts val="0"/>
              </a:spcAft>
              <a:buSzPts val="1600"/>
              <a:buChar char="●"/>
              <a:defRPr sz="1600"/>
            </a:lvl7pPr>
            <a:lvl8pPr marL="3657509" lvl="7" indent="-330192" rtl="0">
              <a:spcBef>
                <a:spcPts val="0"/>
              </a:spcBef>
              <a:spcAft>
                <a:spcPts val="0"/>
              </a:spcAft>
              <a:buSzPts val="1600"/>
              <a:buChar char="○"/>
              <a:defRPr sz="1600"/>
            </a:lvl8pPr>
            <a:lvl9pPr marL="4114697" lvl="8" indent="-330192" rtl="0">
              <a:spcBef>
                <a:spcPts val="0"/>
              </a:spcBef>
              <a:spcAft>
                <a:spcPts val="0"/>
              </a:spcAft>
              <a:buSzPts val="1600"/>
              <a:buChar char="■"/>
              <a:defRPr sz="1600"/>
            </a:lvl9pPr>
          </a:lstStyle>
          <a:p>
            <a:endParaRPr/>
          </a:p>
        </p:txBody>
      </p:sp>
      <p:sp>
        <p:nvSpPr>
          <p:cNvPr id="386" name="Shape 386"/>
          <p:cNvSpPr txBox="1">
            <a:spLocks noGrp="1"/>
          </p:cNvSpPr>
          <p:nvPr>
            <p:ph type="body" idx="3"/>
          </p:nvPr>
        </p:nvSpPr>
        <p:spPr>
          <a:xfrm>
            <a:off x="5694901" y="1849075"/>
            <a:ext cx="2080800" cy="2656500"/>
          </a:xfrm>
          <a:prstGeom prst="rect">
            <a:avLst/>
          </a:prstGeom>
        </p:spPr>
        <p:txBody>
          <a:bodyPr spcFirstLastPara="1" wrap="square" lIns="91425" tIns="91425" rIns="91425" bIns="91425" anchor="t" anchorCtr="0"/>
          <a:lstStyle>
            <a:lvl1pPr marL="457189" lvl="0" indent="-330192" rtl="0">
              <a:spcBef>
                <a:spcPts val="600"/>
              </a:spcBef>
              <a:spcAft>
                <a:spcPts val="0"/>
              </a:spcAft>
              <a:buSzPts val="1600"/>
              <a:buChar char="◂"/>
              <a:defRPr sz="1600"/>
            </a:lvl1pPr>
            <a:lvl2pPr marL="914378" lvl="1" indent="-330192" rtl="0">
              <a:spcBef>
                <a:spcPts val="0"/>
              </a:spcBef>
              <a:spcAft>
                <a:spcPts val="0"/>
              </a:spcAft>
              <a:buSzPts val="1600"/>
              <a:buChar char="◂"/>
              <a:defRPr sz="1600"/>
            </a:lvl2pPr>
            <a:lvl3pPr marL="1371566" lvl="2" indent="-330192" rtl="0">
              <a:spcBef>
                <a:spcPts val="0"/>
              </a:spcBef>
              <a:spcAft>
                <a:spcPts val="0"/>
              </a:spcAft>
              <a:buSzPts val="1600"/>
              <a:buChar char="◂"/>
              <a:defRPr sz="1600"/>
            </a:lvl3pPr>
            <a:lvl4pPr marL="1828754" lvl="3" indent="-330192" rtl="0">
              <a:spcBef>
                <a:spcPts val="0"/>
              </a:spcBef>
              <a:spcAft>
                <a:spcPts val="0"/>
              </a:spcAft>
              <a:buSzPts val="1600"/>
              <a:buChar char="◂"/>
              <a:defRPr sz="1600"/>
            </a:lvl4pPr>
            <a:lvl5pPr marL="2285943" lvl="4" indent="-330192" rtl="0">
              <a:spcBef>
                <a:spcPts val="0"/>
              </a:spcBef>
              <a:spcAft>
                <a:spcPts val="0"/>
              </a:spcAft>
              <a:buSzPts val="1600"/>
              <a:buChar char="○"/>
              <a:defRPr sz="1600"/>
            </a:lvl5pPr>
            <a:lvl6pPr marL="2743132" lvl="5" indent="-330192" rtl="0">
              <a:spcBef>
                <a:spcPts val="0"/>
              </a:spcBef>
              <a:spcAft>
                <a:spcPts val="0"/>
              </a:spcAft>
              <a:buSzPts val="1600"/>
              <a:buChar char="■"/>
              <a:defRPr sz="1600"/>
            </a:lvl6pPr>
            <a:lvl7pPr marL="3200320" lvl="6" indent="-330192" rtl="0">
              <a:spcBef>
                <a:spcPts val="0"/>
              </a:spcBef>
              <a:spcAft>
                <a:spcPts val="0"/>
              </a:spcAft>
              <a:buSzPts val="1600"/>
              <a:buChar char="●"/>
              <a:defRPr sz="1600"/>
            </a:lvl7pPr>
            <a:lvl8pPr marL="3657509" lvl="7" indent="-330192" rtl="0">
              <a:spcBef>
                <a:spcPts val="0"/>
              </a:spcBef>
              <a:spcAft>
                <a:spcPts val="0"/>
              </a:spcAft>
              <a:buSzPts val="1600"/>
              <a:buChar char="○"/>
              <a:defRPr sz="1600"/>
            </a:lvl8pPr>
            <a:lvl9pPr marL="4114697" lvl="8" indent="-330192" rtl="0">
              <a:spcBef>
                <a:spcPts val="0"/>
              </a:spcBef>
              <a:spcAft>
                <a:spcPts val="0"/>
              </a:spcAft>
              <a:buSzPts val="1600"/>
              <a:buChar char="■"/>
              <a:defRPr sz="1600"/>
            </a:lvl9pPr>
          </a:lstStyle>
          <a:p>
            <a:endParaRPr/>
          </a:p>
        </p:txBody>
      </p:sp>
      <p:sp>
        <p:nvSpPr>
          <p:cNvPr id="387" name="Shape 38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2579568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Blank bottom pattern">
  <p:cSld name="Blank bottom pattern">
    <p:spTree>
      <p:nvGrpSpPr>
        <p:cNvPr id="1" name="Shape 572"/>
        <p:cNvGrpSpPr/>
        <p:nvPr/>
      </p:nvGrpSpPr>
      <p:grpSpPr>
        <a:xfrm>
          <a:off x="0" y="0"/>
          <a:ext cx="0" cy="0"/>
          <a:chOff x="0" y="0"/>
          <a:chExt cx="0" cy="0"/>
        </a:xfrm>
      </p:grpSpPr>
      <p:grpSp>
        <p:nvGrpSpPr>
          <p:cNvPr id="573" name="Shape 573"/>
          <p:cNvGrpSpPr/>
          <p:nvPr/>
        </p:nvGrpSpPr>
        <p:grpSpPr>
          <a:xfrm rot="10800000" flipH="1">
            <a:off x="900" y="3856775"/>
            <a:ext cx="9143992" cy="1286721"/>
            <a:chOff x="900" y="0"/>
            <a:chExt cx="9143992" cy="1286721"/>
          </a:xfrm>
        </p:grpSpPr>
        <p:sp>
          <p:nvSpPr>
            <p:cNvPr id="574" name="Shape 574"/>
            <p:cNvSpPr/>
            <p:nvPr/>
          </p:nvSpPr>
          <p:spPr>
            <a:xfrm>
              <a:off x="4878953" y="643320"/>
              <a:ext cx="609899" cy="643388"/>
            </a:xfrm>
            <a:custGeom>
              <a:avLst/>
              <a:gdLst/>
              <a:ahLst/>
              <a:cxnLst/>
              <a:rect l="0" t="0" r="0" b="0"/>
              <a:pathLst>
                <a:path w="20427" h="20037" extrusionOk="0">
                  <a:moveTo>
                    <a:pt x="0" y="1"/>
                  </a:moveTo>
                  <a:lnTo>
                    <a:pt x="0" y="20037"/>
                  </a:lnTo>
                  <a:lnTo>
                    <a:pt x="20427"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75" name="Shape 575"/>
            <p:cNvSpPr/>
            <p:nvPr/>
          </p:nvSpPr>
          <p:spPr>
            <a:xfrm>
              <a:off x="5488830" y="322543"/>
              <a:ext cx="608257" cy="643388"/>
            </a:xfrm>
            <a:custGeom>
              <a:avLst/>
              <a:gdLst/>
              <a:ahLst/>
              <a:cxnLst/>
              <a:rect l="0" t="0" r="0" b="0"/>
              <a:pathLst>
                <a:path w="20372" h="20037" extrusionOk="0">
                  <a:moveTo>
                    <a:pt x="1" y="1"/>
                  </a:moveTo>
                  <a:lnTo>
                    <a:pt x="1" y="20037"/>
                  </a:lnTo>
                  <a:lnTo>
                    <a:pt x="20372" y="9991"/>
                  </a:lnTo>
                  <a:lnTo>
                    <a:pt x="1" y="1"/>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76" name="Shape 576"/>
            <p:cNvSpPr/>
            <p:nvPr/>
          </p:nvSpPr>
          <p:spPr>
            <a:xfrm>
              <a:off x="8536629" y="863"/>
              <a:ext cx="608257" cy="643388"/>
            </a:xfrm>
            <a:custGeom>
              <a:avLst/>
              <a:gdLst/>
              <a:ahLst/>
              <a:cxnLst/>
              <a:rect l="0" t="0" r="0" b="0"/>
              <a:pathLst>
                <a:path w="20372" h="20037" extrusionOk="0">
                  <a:moveTo>
                    <a:pt x="1" y="1"/>
                  </a:moveTo>
                  <a:lnTo>
                    <a:pt x="1" y="20037"/>
                  </a:lnTo>
                  <a:lnTo>
                    <a:pt x="20372" y="9991"/>
                  </a:lnTo>
                  <a:lnTo>
                    <a:pt x="1" y="1"/>
                  </a:lnTo>
                  <a:close/>
                </a:path>
              </a:pathLst>
            </a:custGeom>
            <a:solidFill>
              <a:srgbClr val="E8062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77" name="Shape 577"/>
            <p:cNvSpPr/>
            <p:nvPr/>
          </p:nvSpPr>
          <p:spPr>
            <a:xfrm>
              <a:off x="6706973" y="322543"/>
              <a:ext cx="609899" cy="643388"/>
            </a:xfrm>
            <a:custGeom>
              <a:avLst/>
              <a:gdLst/>
              <a:ahLst/>
              <a:cxnLst/>
              <a:rect l="0" t="0" r="0" b="0"/>
              <a:pathLst>
                <a:path w="20427" h="20037" extrusionOk="0">
                  <a:moveTo>
                    <a:pt x="0" y="1"/>
                  </a:moveTo>
                  <a:lnTo>
                    <a:pt x="0" y="20037"/>
                  </a:lnTo>
                  <a:lnTo>
                    <a:pt x="20427" y="9991"/>
                  </a:lnTo>
                  <a:lnTo>
                    <a:pt x="0" y="1"/>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78" name="Shape 578"/>
            <p:cNvSpPr/>
            <p:nvPr/>
          </p:nvSpPr>
          <p:spPr>
            <a:xfrm>
              <a:off x="4878953" y="0"/>
              <a:ext cx="609899" cy="643356"/>
            </a:xfrm>
            <a:custGeom>
              <a:avLst/>
              <a:gdLst/>
              <a:ahLst/>
              <a:cxnLst/>
              <a:rect l="0" t="0" r="0" b="0"/>
              <a:pathLst>
                <a:path w="20427" h="20036" extrusionOk="0">
                  <a:moveTo>
                    <a:pt x="0" y="0"/>
                  </a:moveTo>
                  <a:lnTo>
                    <a:pt x="0" y="20036"/>
                  </a:lnTo>
                  <a:lnTo>
                    <a:pt x="20427" y="10046"/>
                  </a:lnTo>
                  <a:lnTo>
                    <a:pt x="0" y="0"/>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79" name="Shape 579"/>
            <p:cNvSpPr/>
            <p:nvPr/>
          </p:nvSpPr>
          <p:spPr>
            <a:xfrm>
              <a:off x="5488830" y="0"/>
              <a:ext cx="608257" cy="322577"/>
            </a:xfrm>
            <a:custGeom>
              <a:avLst/>
              <a:gdLst/>
              <a:ahLst/>
              <a:cxnLst/>
              <a:rect l="0" t="0" r="0" b="0"/>
              <a:pathLst>
                <a:path w="20372" h="10046" extrusionOk="0">
                  <a:moveTo>
                    <a:pt x="1" y="0"/>
                  </a:moveTo>
                  <a:lnTo>
                    <a:pt x="1" y="10046"/>
                  </a:lnTo>
                  <a:lnTo>
                    <a:pt x="20372" y="0"/>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80" name="Shape 580"/>
            <p:cNvSpPr/>
            <p:nvPr/>
          </p:nvSpPr>
          <p:spPr>
            <a:xfrm>
              <a:off x="6097065" y="0"/>
              <a:ext cx="609929" cy="643356"/>
            </a:xfrm>
            <a:custGeom>
              <a:avLst/>
              <a:gdLst/>
              <a:ahLst/>
              <a:cxnLst/>
              <a:rect l="0" t="0" r="0" b="0"/>
              <a:pathLst>
                <a:path w="20428" h="20036" extrusionOk="0">
                  <a:moveTo>
                    <a:pt x="1" y="0"/>
                  </a:moveTo>
                  <a:lnTo>
                    <a:pt x="1" y="20036"/>
                  </a:lnTo>
                  <a:lnTo>
                    <a:pt x="20427" y="10046"/>
                  </a:lnTo>
                  <a:lnTo>
                    <a:pt x="1" y="0"/>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81" name="Shape 581"/>
            <p:cNvSpPr/>
            <p:nvPr/>
          </p:nvSpPr>
          <p:spPr>
            <a:xfrm>
              <a:off x="6706973" y="0"/>
              <a:ext cx="609899" cy="322577"/>
            </a:xfrm>
            <a:custGeom>
              <a:avLst/>
              <a:gdLst/>
              <a:ahLst/>
              <a:cxnLst/>
              <a:rect l="0" t="0" r="0" b="0"/>
              <a:pathLst>
                <a:path w="20427" h="10046" extrusionOk="0">
                  <a:moveTo>
                    <a:pt x="0" y="0"/>
                  </a:moveTo>
                  <a:lnTo>
                    <a:pt x="0" y="10046"/>
                  </a:lnTo>
                  <a:lnTo>
                    <a:pt x="20427" y="0"/>
                  </a:lnTo>
                  <a:close/>
                </a:path>
              </a:pathLst>
            </a:custGeom>
            <a:solidFill>
              <a:srgbClr val="FFA4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82" name="Shape 582"/>
            <p:cNvSpPr/>
            <p:nvPr/>
          </p:nvSpPr>
          <p:spPr>
            <a:xfrm>
              <a:off x="7316850" y="0"/>
              <a:ext cx="609929" cy="643356"/>
            </a:xfrm>
            <a:custGeom>
              <a:avLst/>
              <a:gdLst/>
              <a:ahLst/>
              <a:cxnLst/>
              <a:rect l="0" t="0" r="0" b="0"/>
              <a:pathLst>
                <a:path w="20428" h="20036" extrusionOk="0">
                  <a:moveTo>
                    <a:pt x="1" y="0"/>
                  </a:moveTo>
                  <a:lnTo>
                    <a:pt x="1" y="20036"/>
                  </a:lnTo>
                  <a:lnTo>
                    <a:pt x="20427" y="10046"/>
                  </a:lnTo>
                  <a:lnTo>
                    <a:pt x="1" y="0"/>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83" name="Shape 583"/>
            <p:cNvSpPr/>
            <p:nvPr/>
          </p:nvSpPr>
          <p:spPr>
            <a:xfrm>
              <a:off x="4878953" y="322543"/>
              <a:ext cx="609899" cy="643388"/>
            </a:xfrm>
            <a:custGeom>
              <a:avLst/>
              <a:gdLst/>
              <a:ahLst/>
              <a:cxnLst/>
              <a:rect l="0" t="0" r="0" b="0"/>
              <a:pathLst>
                <a:path w="20427" h="20037" extrusionOk="0">
                  <a:moveTo>
                    <a:pt x="20427" y="1"/>
                  </a:moveTo>
                  <a:lnTo>
                    <a:pt x="0" y="9991"/>
                  </a:lnTo>
                  <a:lnTo>
                    <a:pt x="20427" y="20037"/>
                  </a:lnTo>
                  <a:lnTo>
                    <a:pt x="20427" y="1"/>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84" name="Shape 584"/>
            <p:cNvSpPr/>
            <p:nvPr/>
          </p:nvSpPr>
          <p:spPr>
            <a:xfrm>
              <a:off x="5488830" y="643320"/>
              <a:ext cx="608257" cy="643388"/>
            </a:xfrm>
            <a:custGeom>
              <a:avLst/>
              <a:gdLst/>
              <a:ahLst/>
              <a:cxnLst/>
              <a:rect l="0" t="0" r="0" b="0"/>
              <a:pathLst>
                <a:path w="20372" h="20037" extrusionOk="0">
                  <a:moveTo>
                    <a:pt x="20372" y="1"/>
                  </a:moveTo>
                  <a:lnTo>
                    <a:pt x="1" y="10047"/>
                  </a:lnTo>
                  <a:lnTo>
                    <a:pt x="20372" y="20037"/>
                  </a:lnTo>
                  <a:lnTo>
                    <a:pt x="20372" y="1"/>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85" name="Shape 585"/>
            <p:cNvSpPr/>
            <p:nvPr/>
          </p:nvSpPr>
          <p:spPr>
            <a:xfrm>
              <a:off x="7926751" y="863"/>
              <a:ext cx="609899" cy="643388"/>
            </a:xfrm>
            <a:custGeom>
              <a:avLst/>
              <a:gdLst/>
              <a:ahLst/>
              <a:cxnLst/>
              <a:rect l="0" t="0" r="0" b="0"/>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86" name="Shape 586"/>
            <p:cNvSpPr/>
            <p:nvPr/>
          </p:nvSpPr>
          <p:spPr>
            <a:xfrm>
              <a:off x="8536629" y="321640"/>
              <a:ext cx="608257" cy="643388"/>
            </a:xfrm>
            <a:custGeom>
              <a:avLst/>
              <a:gdLst/>
              <a:ahLst/>
              <a:cxnLst/>
              <a:rect l="0" t="0" r="0" b="0"/>
              <a:pathLst>
                <a:path w="20372" h="20037" extrusionOk="0">
                  <a:moveTo>
                    <a:pt x="20372" y="1"/>
                  </a:moveTo>
                  <a:lnTo>
                    <a:pt x="1" y="10047"/>
                  </a:lnTo>
                  <a:lnTo>
                    <a:pt x="20372" y="20037"/>
                  </a:lnTo>
                  <a:lnTo>
                    <a:pt x="20372" y="1"/>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87" name="Shape 587"/>
            <p:cNvSpPr/>
            <p:nvPr/>
          </p:nvSpPr>
          <p:spPr>
            <a:xfrm>
              <a:off x="6097065" y="322543"/>
              <a:ext cx="609929" cy="643388"/>
            </a:xfrm>
            <a:custGeom>
              <a:avLst/>
              <a:gdLst/>
              <a:ahLst/>
              <a:cxnLst/>
              <a:rect l="0" t="0" r="0" b="0"/>
              <a:pathLst>
                <a:path w="20428" h="20037" extrusionOk="0">
                  <a:moveTo>
                    <a:pt x="20427" y="1"/>
                  </a:moveTo>
                  <a:lnTo>
                    <a:pt x="1" y="9991"/>
                  </a:lnTo>
                  <a:lnTo>
                    <a:pt x="20427" y="20037"/>
                  </a:lnTo>
                  <a:lnTo>
                    <a:pt x="20427" y="1"/>
                  </a:lnTo>
                  <a:close/>
                </a:path>
              </a:pathLst>
            </a:custGeom>
            <a:solidFill>
              <a:srgbClr val="FFA4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88" name="Shape 588"/>
            <p:cNvSpPr/>
            <p:nvPr/>
          </p:nvSpPr>
          <p:spPr>
            <a:xfrm>
              <a:off x="6706962" y="643329"/>
              <a:ext cx="609929" cy="643388"/>
            </a:xfrm>
            <a:custGeom>
              <a:avLst/>
              <a:gdLst/>
              <a:ahLst/>
              <a:cxnLst/>
              <a:rect l="0" t="0" r="0" b="0"/>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89" name="Shape 589"/>
            <p:cNvSpPr/>
            <p:nvPr/>
          </p:nvSpPr>
          <p:spPr>
            <a:xfrm>
              <a:off x="4878953" y="0"/>
              <a:ext cx="609899" cy="322577"/>
            </a:xfrm>
            <a:custGeom>
              <a:avLst/>
              <a:gdLst/>
              <a:ahLst/>
              <a:cxnLst/>
              <a:rect l="0" t="0" r="0" b="0"/>
              <a:pathLst>
                <a:path w="20427" h="10046" extrusionOk="0">
                  <a:moveTo>
                    <a:pt x="0" y="0"/>
                  </a:moveTo>
                  <a:lnTo>
                    <a:pt x="20427"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90" name="Shape 590"/>
            <p:cNvSpPr/>
            <p:nvPr/>
          </p:nvSpPr>
          <p:spPr>
            <a:xfrm>
              <a:off x="5488830" y="0"/>
              <a:ext cx="608257" cy="643356"/>
            </a:xfrm>
            <a:custGeom>
              <a:avLst/>
              <a:gdLst/>
              <a:ahLst/>
              <a:cxnLst/>
              <a:rect l="0" t="0" r="0" b="0"/>
              <a:pathLst>
                <a:path w="20372" h="20036" extrusionOk="0">
                  <a:moveTo>
                    <a:pt x="20372" y="0"/>
                  </a:moveTo>
                  <a:lnTo>
                    <a:pt x="1" y="10046"/>
                  </a:lnTo>
                  <a:lnTo>
                    <a:pt x="20372" y="20036"/>
                  </a:lnTo>
                  <a:lnTo>
                    <a:pt x="20372"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91" name="Shape 591"/>
            <p:cNvSpPr/>
            <p:nvPr/>
          </p:nvSpPr>
          <p:spPr>
            <a:xfrm>
              <a:off x="6097065" y="0"/>
              <a:ext cx="609929" cy="322577"/>
            </a:xfrm>
            <a:custGeom>
              <a:avLst/>
              <a:gdLst/>
              <a:ahLst/>
              <a:cxnLst/>
              <a:rect l="0" t="0" r="0" b="0"/>
              <a:pathLst>
                <a:path w="20428" h="10046" extrusionOk="0">
                  <a:moveTo>
                    <a:pt x="1"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92" name="Shape 592"/>
            <p:cNvSpPr/>
            <p:nvPr/>
          </p:nvSpPr>
          <p:spPr>
            <a:xfrm>
              <a:off x="8534993" y="0"/>
              <a:ext cx="609899" cy="322577"/>
            </a:xfrm>
            <a:custGeom>
              <a:avLst/>
              <a:gdLst/>
              <a:ahLst/>
              <a:cxnLst/>
              <a:rect l="0" t="0" r="0" b="0"/>
              <a:pathLst>
                <a:path w="20427" h="10046" extrusionOk="0">
                  <a:moveTo>
                    <a:pt x="0"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93" name="Shape 593"/>
            <p:cNvSpPr/>
            <p:nvPr/>
          </p:nvSpPr>
          <p:spPr>
            <a:xfrm>
              <a:off x="7926757" y="0"/>
              <a:ext cx="608257" cy="322577"/>
            </a:xfrm>
            <a:custGeom>
              <a:avLst/>
              <a:gdLst/>
              <a:ahLst/>
              <a:cxnLst/>
              <a:rect l="0" t="0" r="0" b="0"/>
              <a:pathLst>
                <a:path w="20372" h="10046" extrusionOk="0">
                  <a:moveTo>
                    <a:pt x="0" y="0"/>
                  </a:moveTo>
                  <a:lnTo>
                    <a:pt x="0" y="10046"/>
                  </a:lnTo>
                  <a:lnTo>
                    <a:pt x="20371" y="0"/>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94" name="Shape 594"/>
            <p:cNvSpPr/>
            <p:nvPr/>
          </p:nvSpPr>
          <p:spPr>
            <a:xfrm>
              <a:off x="7925909" y="321643"/>
              <a:ext cx="609899" cy="643388"/>
            </a:xfrm>
            <a:custGeom>
              <a:avLst/>
              <a:gdLst/>
              <a:ahLst/>
              <a:cxnLst/>
              <a:rect l="0" t="0" r="0" b="0"/>
              <a:pathLst>
                <a:path w="20427" h="20037" extrusionOk="0">
                  <a:moveTo>
                    <a:pt x="0" y="1"/>
                  </a:moveTo>
                  <a:lnTo>
                    <a:pt x="0" y="20037"/>
                  </a:lnTo>
                  <a:lnTo>
                    <a:pt x="20427" y="9991"/>
                  </a:lnTo>
                  <a:lnTo>
                    <a:pt x="0" y="1"/>
                  </a:lnTo>
                  <a:close/>
                </a:path>
              </a:pathLst>
            </a:custGeom>
            <a:solidFill>
              <a:srgbClr val="F64646">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95" name="Shape 595"/>
            <p:cNvSpPr/>
            <p:nvPr/>
          </p:nvSpPr>
          <p:spPr>
            <a:xfrm flipH="1">
              <a:off x="7316858" y="643329"/>
              <a:ext cx="609929" cy="643388"/>
            </a:xfrm>
            <a:custGeom>
              <a:avLst/>
              <a:gdLst/>
              <a:ahLst/>
              <a:cxnLst/>
              <a:rect l="0" t="0" r="0" b="0"/>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96" name="Shape 596"/>
            <p:cNvSpPr/>
            <p:nvPr/>
          </p:nvSpPr>
          <p:spPr>
            <a:xfrm>
              <a:off x="900" y="643324"/>
              <a:ext cx="609899" cy="643388"/>
            </a:xfrm>
            <a:custGeom>
              <a:avLst/>
              <a:gdLst/>
              <a:ahLst/>
              <a:cxnLst/>
              <a:rect l="0" t="0" r="0" b="0"/>
              <a:pathLst>
                <a:path w="20427" h="20037" extrusionOk="0">
                  <a:moveTo>
                    <a:pt x="0" y="1"/>
                  </a:moveTo>
                  <a:lnTo>
                    <a:pt x="0" y="20037"/>
                  </a:lnTo>
                  <a:lnTo>
                    <a:pt x="20427"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97" name="Shape 597"/>
            <p:cNvSpPr/>
            <p:nvPr/>
          </p:nvSpPr>
          <p:spPr>
            <a:xfrm>
              <a:off x="610793" y="322545"/>
              <a:ext cx="608257" cy="643388"/>
            </a:xfrm>
            <a:custGeom>
              <a:avLst/>
              <a:gdLst/>
              <a:ahLst/>
              <a:cxnLst/>
              <a:rect l="0" t="0" r="0" b="0"/>
              <a:pathLst>
                <a:path w="20372" h="20037" extrusionOk="0">
                  <a:moveTo>
                    <a:pt x="1" y="1"/>
                  </a:moveTo>
                  <a:lnTo>
                    <a:pt x="1" y="20037"/>
                  </a:lnTo>
                  <a:lnTo>
                    <a:pt x="20372" y="9991"/>
                  </a:lnTo>
                  <a:lnTo>
                    <a:pt x="1" y="1"/>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98" name="Shape 598"/>
            <p:cNvSpPr/>
            <p:nvPr/>
          </p:nvSpPr>
          <p:spPr>
            <a:xfrm>
              <a:off x="3658671" y="863"/>
              <a:ext cx="608257" cy="643388"/>
            </a:xfrm>
            <a:custGeom>
              <a:avLst/>
              <a:gdLst/>
              <a:ahLst/>
              <a:cxnLst/>
              <a:rect l="0" t="0" r="0" b="0"/>
              <a:pathLst>
                <a:path w="20372" h="20037" extrusionOk="0">
                  <a:moveTo>
                    <a:pt x="1" y="1"/>
                  </a:moveTo>
                  <a:lnTo>
                    <a:pt x="1" y="20037"/>
                  </a:lnTo>
                  <a:lnTo>
                    <a:pt x="20372" y="9991"/>
                  </a:lnTo>
                  <a:lnTo>
                    <a:pt x="1" y="1"/>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99" name="Shape 599"/>
            <p:cNvSpPr/>
            <p:nvPr/>
          </p:nvSpPr>
          <p:spPr>
            <a:xfrm>
              <a:off x="1828968" y="322545"/>
              <a:ext cx="609899" cy="643388"/>
            </a:xfrm>
            <a:custGeom>
              <a:avLst/>
              <a:gdLst/>
              <a:ahLst/>
              <a:cxnLst/>
              <a:rect l="0" t="0" r="0" b="0"/>
              <a:pathLst>
                <a:path w="20427" h="20037" extrusionOk="0">
                  <a:moveTo>
                    <a:pt x="0" y="1"/>
                  </a:moveTo>
                  <a:lnTo>
                    <a:pt x="0" y="20037"/>
                  </a:lnTo>
                  <a:lnTo>
                    <a:pt x="20427" y="9991"/>
                  </a:lnTo>
                  <a:lnTo>
                    <a:pt x="0" y="1"/>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00" name="Shape 600"/>
            <p:cNvSpPr/>
            <p:nvPr/>
          </p:nvSpPr>
          <p:spPr>
            <a:xfrm>
              <a:off x="4266922" y="321642"/>
              <a:ext cx="609929" cy="643388"/>
            </a:xfrm>
            <a:custGeom>
              <a:avLst/>
              <a:gdLst/>
              <a:ahLst/>
              <a:cxnLst/>
              <a:rect l="0" t="0" r="0" b="0"/>
              <a:pathLst>
                <a:path w="20428" h="20037" extrusionOk="0">
                  <a:moveTo>
                    <a:pt x="1" y="1"/>
                  </a:moveTo>
                  <a:lnTo>
                    <a:pt x="1" y="20037"/>
                  </a:lnTo>
                  <a:lnTo>
                    <a:pt x="20427" y="10047"/>
                  </a:lnTo>
                  <a:lnTo>
                    <a:pt x="1" y="1"/>
                  </a:lnTo>
                  <a:close/>
                </a:path>
              </a:pathLst>
            </a:custGeom>
            <a:solidFill>
              <a:srgbClr val="F64646">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01" name="Shape 601"/>
            <p:cNvSpPr/>
            <p:nvPr/>
          </p:nvSpPr>
          <p:spPr>
            <a:xfrm>
              <a:off x="900" y="0"/>
              <a:ext cx="609899" cy="643356"/>
            </a:xfrm>
            <a:custGeom>
              <a:avLst/>
              <a:gdLst/>
              <a:ahLst/>
              <a:cxnLst/>
              <a:rect l="0" t="0" r="0" b="0"/>
              <a:pathLst>
                <a:path w="20427" h="20036" extrusionOk="0">
                  <a:moveTo>
                    <a:pt x="0" y="0"/>
                  </a:moveTo>
                  <a:lnTo>
                    <a:pt x="0" y="20036"/>
                  </a:lnTo>
                  <a:lnTo>
                    <a:pt x="20427" y="10046"/>
                  </a:lnTo>
                  <a:lnTo>
                    <a:pt x="0" y="0"/>
                  </a:lnTo>
                  <a:close/>
                </a:path>
              </a:pathLst>
            </a:custGeom>
            <a:solidFill>
              <a:srgbClr val="A61C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02" name="Shape 602"/>
            <p:cNvSpPr/>
            <p:nvPr/>
          </p:nvSpPr>
          <p:spPr>
            <a:xfrm>
              <a:off x="610793" y="0"/>
              <a:ext cx="608257" cy="322577"/>
            </a:xfrm>
            <a:custGeom>
              <a:avLst/>
              <a:gdLst/>
              <a:ahLst/>
              <a:cxnLst/>
              <a:rect l="0" t="0" r="0" b="0"/>
              <a:pathLst>
                <a:path w="20372" h="10046" extrusionOk="0">
                  <a:moveTo>
                    <a:pt x="1" y="0"/>
                  </a:moveTo>
                  <a:lnTo>
                    <a:pt x="1" y="10046"/>
                  </a:lnTo>
                  <a:lnTo>
                    <a:pt x="20372" y="0"/>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03" name="Shape 603"/>
            <p:cNvSpPr/>
            <p:nvPr/>
          </p:nvSpPr>
          <p:spPr>
            <a:xfrm>
              <a:off x="1219044" y="0"/>
              <a:ext cx="609929" cy="643356"/>
            </a:xfrm>
            <a:custGeom>
              <a:avLst/>
              <a:gdLst/>
              <a:ahLst/>
              <a:cxnLst/>
              <a:rect l="0" t="0" r="0" b="0"/>
              <a:pathLst>
                <a:path w="20428" h="20036" extrusionOk="0">
                  <a:moveTo>
                    <a:pt x="1" y="0"/>
                  </a:moveTo>
                  <a:lnTo>
                    <a:pt x="1" y="20036"/>
                  </a:lnTo>
                  <a:lnTo>
                    <a:pt x="20427" y="10046"/>
                  </a:lnTo>
                  <a:lnTo>
                    <a:pt x="1" y="0"/>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04" name="Shape 604"/>
            <p:cNvSpPr/>
            <p:nvPr/>
          </p:nvSpPr>
          <p:spPr>
            <a:xfrm>
              <a:off x="1828968" y="0"/>
              <a:ext cx="609899" cy="322577"/>
            </a:xfrm>
            <a:custGeom>
              <a:avLst/>
              <a:gdLst/>
              <a:ahLst/>
              <a:cxnLst/>
              <a:rect l="0" t="0" r="0" b="0"/>
              <a:pathLst>
                <a:path w="20427" h="10046" extrusionOk="0">
                  <a:moveTo>
                    <a:pt x="0" y="0"/>
                  </a:moveTo>
                  <a:lnTo>
                    <a:pt x="0" y="10046"/>
                  </a:lnTo>
                  <a:lnTo>
                    <a:pt x="20427" y="0"/>
                  </a:lnTo>
                  <a:close/>
                </a:path>
              </a:pathLst>
            </a:custGeom>
            <a:solidFill>
              <a:srgbClr val="FFA4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05" name="Shape 605"/>
            <p:cNvSpPr/>
            <p:nvPr/>
          </p:nvSpPr>
          <p:spPr>
            <a:xfrm>
              <a:off x="2438861" y="0"/>
              <a:ext cx="609929" cy="643356"/>
            </a:xfrm>
            <a:custGeom>
              <a:avLst/>
              <a:gdLst/>
              <a:ahLst/>
              <a:cxnLst/>
              <a:rect l="0" t="0" r="0" b="0"/>
              <a:pathLst>
                <a:path w="20428" h="20036" extrusionOk="0">
                  <a:moveTo>
                    <a:pt x="1" y="0"/>
                  </a:moveTo>
                  <a:lnTo>
                    <a:pt x="1" y="20036"/>
                  </a:lnTo>
                  <a:lnTo>
                    <a:pt x="20427" y="10046"/>
                  </a:lnTo>
                  <a:lnTo>
                    <a:pt x="1" y="0"/>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06" name="Shape 606"/>
            <p:cNvSpPr/>
            <p:nvPr/>
          </p:nvSpPr>
          <p:spPr>
            <a:xfrm>
              <a:off x="900" y="322545"/>
              <a:ext cx="609899" cy="643388"/>
            </a:xfrm>
            <a:custGeom>
              <a:avLst/>
              <a:gdLst/>
              <a:ahLst/>
              <a:cxnLst/>
              <a:rect l="0" t="0" r="0" b="0"/>
              <a:pathLst>
                <a:path w="20427" h="20037" extrusionOk="0">
                  <a:moveTo>
                    <a:pt x="20427" y="1"/>
                  </a:moveTo>
                  <a:lnTo>
                    <a:pt x="0" y="9991"/>
                  </a:lnTo>
                  <a:lnTo>
                    <a:pt x="20427" y="20037"/>
                  </a:lnTo>
                  <a:lnTo>
                    <a:pt x="20427" y="1"/>
                  </a:lnTo>
                  <a:close/>
                </a:path>
              </a:pathLst>
            </a:custGeom>
            <a:solidFill>
              <a:srgbClr val="E8062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07" name="Shape 607"/>
            <p:cNvSpPr/>
            <p:nvPr/>
          </p:nvSpPr>
          <p:spPr>
            <a:xfrm>
              <a:off x="610793" y="643324"/>
              <a:ext cx="608257" cy="643388"/>
            </a:xfrm>
            <a:custGeom>
              <a:avLst/>
              <a:gdLst/>
              <a:ahLst/>
              <a:cxnLst/>
              <a:rect l="0" t="0" r="0" b="0"/>
              <a:pathLst>
                <a:path w="20372" h="20037" extrusionOk="0">
                  <a:moveTo>
                    <a:pt x="20372" y="1"/>
                  </a:moveTo>
                  <a:lnTo>
                    <a:pt x="1" y="10047"/>
                  </a:lnTo>
                  <a:lnTo>
                    <a:pt x="20372" y="20037"/>
                  </a:lnTo>
                  <a:lnTo>
                    <a:pt x="20372" y="1"/>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08" name="Shape 608"/>
            <p:cNvSpPr/>
            <p:nvPr/>
          </p:nvSpPr>
          <p:spPr>
            <a:xfrm>
              <a:off x="3048778" y="863"/>
              <a:ext cx="609899" cy="643388"/>
            </a:xfrm>
            <a:custGeom>
              <a:avLst/>
              <a:gdLst/>
              <a:ahLst/>
              <a:cxnLst/>
              <a:rect l="0" t="0" r="0" b="0"/>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09" name="Shape 609"/>
            <p:cNvSpPr/>
            <p:nvPr/>
          </p:nvSpPr>
          <p:spPr>
            <a:xfrm>
              <a:off x="3658671" y="321642"/>
              <a:ext cx="608257" cy="643388"/>
            </a:xfrm>
            <a:custGeom>
              <a:avLst/>
              <a:gdLst/>
              <a:ahLst/>
              <a:cxnLst/>
              <a:rect l="0" t="0" r="0" b="0"/>
              <a:pathLst>
                <a:path w="20372" h="20037" extrusionOk="0">
                  <a:moveTo>
                    <a:pt x="20372" y="1"/>
                  </a:moveTo>
                  <a:lnTo>
                    <a:pt x="1" y="10047"/>
                  </a:lnTo>
                  <a:lnTo>
                    <a:pt x="20372" y="20037"/>
                  </a:lnTo>
                  <a:lnTo>
                    <a:pt x="20372" y="1"/>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10" name="Shape 610"/>
            <p:cNvSpPr/>
            <p:nvPr/>
          </p:nvSpPr>
          <p:spPr>
            <a:xfrm>
              <a:off x="1219044" y="322545"/>
              <a:ext cx="609929" cy="643388"/>
            </a:xfrm>
            <a:custGeom>
              <a:avLst/>
              <a:gdLst/>
              <a:ahLst/>
              <a:cxnLst/>
              <a:rect l="0" t="0" r="0" b="0"/>
              <a:pathLst>
                <a:path w="20428" h="20037" extrusionOk="0">
                  <a:moveTo>
                    <a:pt x="20427" y="1"/>
                  </a:moveTo>
                  <a:lnTo>
                    <a:pt x="1" y="9991"/>
                  </a:lnTo>
                  <a:lnTo>
                    <a:pt x="20427" y="20037"/>
                  </a:lnTo>
                  <a:lnTo>
                    <a:pt x="20427" y="1"/>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11" name="Shape 611"/>
            <p:cNvSpPr/>
            <p:nvPr/>
          </p:nvSpPr>
          <p:spPr>
            <a:xfrm>
              <a:off x="4266922" y="863"/>
              <a:ext cx="609929" cy="643388"/>
            </a:xfrm>
            <a:custGeom>
              <a:avLst/>
              <a:gdLst/>
              <a:ahLst/>
              <a:cxnLst/>
              <a:rect l="0" t="0" r="0" b="0"/>
              <a:pathLst>
                <a:path w="20428" h="20037" extrusionOk="0">
                  <a:moveTo>
                    <a:pt x="20427" y="1"/>
                  </a:moveTo>
                  <a:lnTo>
                    <a:pt x="1" y="9991"/>
                  </a:lnTo>
                  <a:lnTo>
                    <a:pt x="20427" y="20037"/>
                  </a:lnTo>
                  <a:lnTo>
                    <a:pt x="20427" y="1"/>
                  </a:lnTo>
                  <a:close/>
                </a:path>
              </a:pathLst>
            </a:custGeom>
            <a:solidFill>
              <a:srgbClr val="FFA4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12" name="Shape 612"/>
            <p:cNvSpPr/>
            <p:nvPr/>
          </p:nvSpPr>
          <p:spPr>
            <a:xfrm>
              <a:off x="900" y="0"/>
              <a:ext cx="609899" cy="322577"/>
            </a:xfrm>
            <a:custGeom>
              <a:avLst/>
              <a:gdLst/>
              <a:ahLst/>
              <a:cxnLst/>
              <a:rect l="0" t="0" r="0" b="0"/>
              <a:pathLst>
                <a:path w="20427" h="10046" extrusionOk="0">
                  <a:moveTo>
                    <a:pt x="0"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13" name="Shape 613"/>
            <p:cNvSpPr/>
            <p:nvPr/>
          </p:nvSpPr>
          <p:spPr>
            <a:xfrm>
              <a:off x="610793" y="0"/>
              <a:ext cx="608257" cy="643356"/>
            </a:xfrm>
            <a:custGeom>
              <a:avLst/>
              <a:gdLst/>
              <a:ahLst/>
              <a:cxnLst/>
              <a:rect l="0" t="0" r="0" b="0"/>
              <a:pathLst>
                <a:path w="20372" h="20036" extrusionOk="0">
                  <a:moveTo>
                    <a:pt x="20372" y="0"/>
                  </a:moveTo>
                  <a:lnTo>
                    <a:pt x="1" y="10046"/>
                  </a:lnTo>
                  <a:lnTo>
                    <a:pt x="20372" y="20036"/>
                  </a:lnTo>
                  <a:lnTo>
                    <a:pt x="20372" y="0"/>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14" name="Shape 614"/>
            <p:cNvSpPr/>
            <p:nvPr/>
          </p:nvSpPr>
          <p:spPr>
            <a:xfrm>
              <a:off x="1219044" y="0"/>
              <a:ext cx="609929" cy="322577"/>
            </a:xfrm>
            <a:custGeom>
              <a:avLst/>
              <a:gdLst/>
              <a:ahLst/>
              <a:cxnLst/>
              <a:rect l="0" t="0" r="0" b="0"/>
              <a:pathLst>
                <a:path w="20428" h="10046" extrusionOk="0">
                  <a:moveTo>
                    <a:pt x="1" y="0"/>
                  </a:moveTo>
                  <a:lnTo>
                    <a:pt x="20427" y="10046"/>
                  </a:lnTo>
                  <a:lnTo>
                    <a:pt x="20427" y="0"/>
                  </a:lnTo>
                  <a:close/>
                </a:path>
              </a:pathLst>
            </a:custGeom>
            <a:solidFill>
              <a:srgbClr val="E8062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15" name="Shape 615"/>
            <p:cNvSpPr/>
            <p:nvPr/>
          </p:nvSpPr>
          <p:spPr>
            <a:xfrm>
              <a:off x="4266958" y="0"/>
              <a:ext cx="609899" cy="322577"/>
            </a:xfrm>
            <a:custGeom>
              <a:avLst/>
              <a:gdLst/>
              <a:ahLst/>
              <a:cxnLst/>
              <a:rect l="0" t="0" r="0" b="0"/>
              <a:pathLst>
                <a:path w="20427" h="10046" extrusionOk="0">
                  <a:moveTo>
                    <a:pt x="0" y="0"/>
                  </a:moveTo>
                  <a:lnTo>
                    <a:pt x="0"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16" name="Shape 616"/>
            <p:cNvSpPr/>
            <p:nvPr/>
          </p:nvSpPr>
          <p:spPr>
            <a:xfrm>
              <a:off x="3657035" y="0"/>
              <a:ext cx="609899" cy="322577"/>
            </a:xfrm>
            <a:custGeom>
              <a:avLst/>
              <a:gdLst/>
              <a:ahLst/>
              <a:cxnLst/>
              <a:rect l="0" t="0" r="0" b="0"/>
              <a:pathLst>
                <a:path w="20427" h="10046" extrusionOk="0">
                  <a:moveTo>
                    <a:pt x="0"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17" name="Shape 617"/>
            <p:cNvSpPr/>
            <p:nvPr/>
          </p:nvSpPr>
          <p:spPr>
            <a:xfrm>
              <a:off x="3048784" y="0"/>
              <a:ext cx="608257" cy="322577"/>
            </a:xfrm>
            <a:custGeom>
              <a:avLst/>
              <a:gdLst/>
              <a:ahLst/>
              <a:cxnLst/>
              <a:rect l="0" t="0" r="0" b="0"/>
              <a:pathLst>
                <a:path w="20372" h="10046" extrusionOk="0">
                  <a:moveTo>
                    <a:pt x="0" y="0"/>
                  </a:moveTo>
                  <a:lnTo>
                    <a:pt x="0" y="10046"/>
                  </a:lnTo>
                  <a:lnTo>
                    <a:pt x="20371" y="0"/>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18" name="Shape 618"/>
            <p:cNvSpPr/>
            <p:nvPr/>
          </p:nvSpPr>
          <p:spPr>
            <a:xfrm>
              <a:off x="2438861" y="0"/>
              <a:ext cx="609929" cy="322577"/>
            </a:xfrm>
            <a:custGeom>
              <a:avLst/>
              <a:gdLst/>
              <a:ahLst/>
              <a:cxnLst/>
              <a:rect l="0" t="0" r="0" b="0"/>
              <a:pathLst>
                <a:path w="20428" h="10046" extrusionOk="0">
                  <a:moveTo>
                    <a:pt x="1" y="0"/>
                  </a:moveTo>
                  <a:lnTo>
                    <a:pt x="20427" y="10046"/>
                  </a:lnTo>
                  <a:lnTo>
                    <a:pt x="20427" y="0"/>
                  </a:lnTo>
                  <a:close/>
                </a:path>
              </a:pathLst>
            </a:custGeom>
            <a:solidFill>
              <a:srgbClr val="A61C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19" name="Shape 619"/>
            <p:cNvSpPr/>
            <p:nvPr/>
          </p:nvSpPr>
          <p:spPr>
            <a:xfrm>
              <a:off x="3047936" y="321645"/>
              <a:ext cx="609899" cy="643388"/>
            </a:xfrm>
            <a:custGeom>
              <a:avLst/>
              <a:gdLst/>
              <a:ahLst/>
              <a:cxnLst/>
              <a:rect l="0" t="0" r="0" b="0"/>
              <a:pathLst>
                <a:path w="20427" h="20037" extrusionOk="0">
                  <a:moveTo>
                    <a:pt x="0" y="1"/>
                  </a:moveTo>
                  <a:lnTo>
                    <a:pt x="0" y="20037"/>
                  </a:lnTo>
                  <a:lnTo>
                    <a:pt x="20427" y="9991"/>
                  </a:lnTo>
                  <a:lnTo>
                    <a:pt x="0" y="1"/>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20" name="Shape 620"/>
            <p:cNvSpPr/>
            <p:nvPr/>
          </p:nvSpPr>
          <p:spPr>
            <a:xfrm flipH="1">
              <a:off x="3658935" y="643332"/>
              <a:ext cx="609929" cy="643388"/>
            </a:xfrm>
            <a:custGeom>
              <a:avLst/>
              <a:gdLst/>
              <a:ahLst/>
              <a:cxnLst/>
              <a:rect l="0" t="0" r="0" b="0"/>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21" name="Shape 621"/>
            <p:cNvSpPr/>
            <p:nvPr/>
          </p:nvSpPr>
          <p:spPr>
            <a:xfrm flipH="1">
              <a:off x="1219312" y="643329"/>
              <a:ext cx="609929" cy="643388"/>
            </a:xfrm>
            <a:custGeom>
              <a:avLst/>
              <a:gdLst/>
              <a:ahLst/>
              <a:cxnLst/>
              <a:rect l="0" t="0" r="0" b="0"/>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grpSp>
      <p:sp>
        <p:nvSpPr>
          <p:cNvPr id="622" name="Shape 62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1834927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Blank lateral pattern">
  <p:cSld name="Blank lateral pattern">
    <p:spTree>
      <p:nvGrpSpPr>
        <p:cNvPr id="1" name="Shape 534"/>
        <p:cNvGrpSpPr/>
        <p:nvPr/>
      </p:nvGrpSpPr>
      <p:grpSpPr>
        <a:xfrm>
          <a:off x="0" y="0"/>
          <a:ext cx="0" cy="0"/>
          <a:chOff x="0" y="0"/>
          <a:chExt cx="0" cy="0"/>
        </a:xfrm>
      </p:grpSpPr>
      <p:grpSp>
        <p:nvGrpSpPr>
          <p:cNvPr id="535" name="Shape 535"/>
          <p:cNvGrpSpPr/>
          <p:nvPr/>
        </p:nvGrpSpPr>
        <p:grpSpPr>
          <a:xfrm>
            <a:off x="6109813" y="-11"/>
            <a:ext cx="3037586" cy="5146816"/>
            <a:chOff x="6109812" y="-11"/>
            <a:chExt cx="3037586" cy="5146816"/>
          </a:xfrm>
        </p:grpSpPr>
        <p:sp>
          <p:nvSpPr>
            <p:cNvPr id="536" name="Shape 536"/>
            <p:cNvSpPr/>
            <p:nvPr/>
          </p:nvSpPr>
          <p:spPr>
            <a:xfrm>
              <a:off x="7324645" y="3539314"/>
              <a:ext cx="607886" cy="643388"/>
            </a:xfrm>
            <a:custGeom>
              <a:avLst/>
              <a:gdLst/>
              <a:ahLst/>
              <a:cxnLst/>
              <a:rect l="0" t="0" r="0" b="0"/>
              <a:pathLst>
                <a:path w="20428" h="20037" extrusionOk="0">
                  <a:moveTo>
                    <a:pt x="1" y="0"/>
                  </a:moveTo>
                  <a:lnTo>
                    <a:pt x="1" y="20036"/>
                  </a:lnTo>
                  <a:lnTo>
                    <a:pt x="20427" y="9990"/>
                  </a:lnTo>
                  <a:lnTo>
                    <a:pt x="1" y="0"/>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37" name="Shape 537"/>
            <p:cNvSpPr/>
            <p:nvPr/>
          </p:nvSpPr>
          <p:spPr>
            <a:xfrm>
              <a:off x="7324645" y="4182670"/>
              <a:ext cx="607886" cy="643356"/>
            </a:xfrm>
            <a:custGeom>
              <a:avLst/>
              <a:gdLst/>
              <a:ahLst/>
              <a:cxnLst/>
              <a:rect l="0" t="0" r="0" b="0"/>
              <a:pathLst>
                <a:path w="20428" h="20036" extrusionOk="0">
                  <a:moveTo>
                    <a:pt x="1" y="0"/>
                  </a:moveTo>
                  <a:lnTo>
                    <a:pt x="1" y="20036"/>
                  </a:lnTo>
                  <a:lnTo>
                    <a:pt x="20427" y="9990"/>
                  </a:lnTo>
                  <a:lnTo>
                    <a:pt x="1"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38" name="Shape 538"/>
            <p:cNvSpPr/>
            <p:nvPr/>
          </p:nvSpPr>
          <p:spPr>
            <a:xfrm>
              <a:off x="7932502" y="643313"/>
              <a:ext cx="606220" cy="643388"/>
            </a:xfrm>
            <a:custGeom>
              <a:avLst/>
              <a:gdLst/>
              <a:ahLst/>
              <a:cxnLst/>
              <a:rect l="0" t="0" r="0" b="0"/>
              <a:pathLst>
                <a:path w="20372" h="20037" extrusionOk="0">
                  <a:moveTo>
                    <a:pt x="0" y="1"/>
                  </a:moveTo>
                  <a:lnTo>
                    <a:pt x="0" y="20037"/>
                  </a:lnTo>
                  <a:lnTo>
                    <a:pt x="20371"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39" name="Shape 539"/>
            <p:cNvSpPr/>
            <p:nvPr/>
          </p:nvSpPr>
          <p:spPr>
            <a:xfrm>
              <a:off x="8538692" y="322534"/>
              <a:ext cx="607856" cy="643388"/>
            </a:xfrm>
            <a:custGeom>
              <a:avLst/>
              <a:gdLst/>
              <a:ahLst/>
              <a:cxnLst/>
              <a:rect l="0" t="0" r="0" b="0"/>
              <a:pathLst>
                <a:path w="20427" h="20037" extrusionOk="0">
                  <a:moveTo>
                    <a:pt x="0" y="1"/>
                  </a:moveTo>
                  <a:lnTo>
                    <a:pt x="0" y="20037"/>
                  </a:lnTo>
                  <a:lnTo>
                    <a:pt x="20427" y="9991"/>
                  </a:lnTo>
                  <a:lnTo>
                    <a:pt x="0"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40" name="Shape 540"/>
            <p:cNvSpPr/>
            <p:nvPr/>
          </p:nvSpPr>
          <p:spPr>
            <a:xfrm>
              <a:off x="7932502" y="1286669"/>
              <a:ext cx="606220" cy="643388"/>
            </a:xfrm>
            <a:custGeom>
              <a:avLst/>
              <a:gdLst/>
              <a:ahLst/>
              <a:cxnLst/>
              <a:rect l="0" t="0" r="0" b="0"/>
              <a:pathLst>
                <a:path w="20372" h="20037" extrusionOk="0">
                  <a:moveTo>
                    <a:pt x="0" y="1"/>
                  </a:moveTo>
                  <a:lnTo>
                    <a:pt x="0" y="20037"/>
                  </a:lnTo>
                  <a:lnTo>
                    <a:pt x="20371" y="10047"/>
                  </a:lnTo>
                  <a:lnTo>
                    <a:pt x="0" y="1"/>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41" name="Shape 541"/>
            <p:cNvSpPr/>
            <p:nvPr/>
          </p:nvSpPr>
          <p:spPr>
            <a:xfrm>
              <a:off x="7932502" y="3216737"/>
              <a:ext cx="606220" cy="643388"/>
            </a:xfrm>
            <a:custGeom>
              <a:avLst/>
              <a:gdLst/>
              <a:ahLst/>
              <a:cxnLst/>
              <a:rect l="0" t="0" r="0" b="0"/>
              <a:pathLst>
                <a:path w="20372" h="20037" extrusionOk="0">
                  <a:moveTo>
                    <a:pt x="0" y="0"/>
                  </a:moveTo>
                  <a:lnTo>
                    <a:pt x="0" y="20036"/>
                  </a:lnTo>
                  <a:lnTo>
                    <a:pt x="20371"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42" name="Shape 542"/>
            <p:cNvSpPr/>
            <p:nvPr/>
          </p:nvSpPr>
          <p:spPr>
            <a:xfrm>
              <a:off x="8538692" y="3539314"/>
              <a:ext cx="607856" cy="643388"/>
            </a:xfrm>
            <a:custGeom>
              <a:avLst/>
              <a:gdLst/>
              <a:ahLst/>
              <a:cxnLst/>
              <a:rect l="0" t="0" r="0" b="0"/>
              <a:pathLst>
                <a:path w="20427" h="20037" extrusionOk="0">
                  <a:moveTo>
                    <a:pt x="0" y="0"/>
                  </a:moveTo>
                  <a:lnTo>
                    <a:pt x="0" y="20036"/>
                  </a:lnTo>
                  <a:lnTo>
                    <a:pt x="20427" y="9990"/>
                  </a:lnTo>
                  <a:lnTo>
                    <a:pt x="0" y="0"/>
                  </a:lnTo>
                  <a:close/>
                </a:path>
              </a:pathLst>
            </a:custGeom>
            <a:solidFill>
              <a:srgbClr val="E8062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43" name="Shape 543"/>
            <p:cNvSpPr/>
            <p:nvPr/>
          </p:nvSpPr>
          <p:spPr>
            <a:xfrm>
              <a:off x="7932502" y="-11"/>
              <a:ext cx="606220" cy="643356"/>
            </a:xfrm>
            <a:custGeom>
              <a:avLst/>
              <a:gdLst/>
              <a:ahLst/>
              <a:cxnLst/>
              <a:rect l="0" t="0" r="0" b="0"/>
              <a:pathLst>
                <a:path w="20372" h="20036" extrusionOk="0">
                  <a:moveTo>
                    <a:pt x="0" y="0"/>
                  </a:moveTo>
                  <a:lnTo>
                    <a:pt x="0" y="20036"/>
                  </a:lnTo>
                  <a:lnTo>
                    <a:pt x="20371" y="10046"/>
                  </a:lnTo>
                  <a:lnTo>
                    <a:pt x="0" y="0"/>
                  </a:lnTo>
                  <a:close/>
                </a:path>
              </a:pathLst>
            </a:custGeom>
            <a:solidFill>
              <a:srgbClr val="F64646">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44" name="Shape 544"/>
            <p:cNvSpPr/>
            <p:nvPr/>
          </p:nvSpPr>
          <p:spPr>
            <a:xfrm>
              <a:off x="8538692" y="-11"/>
              <a:ext cx="607856" cy="322577"/>
            </a:xfrm>
            <a:custGeom>
              <a:avLst/>
              <a:gdLst/>
              <a:ahLst/>
              <a:cxnLst/>
              <a:rect l="0" t="0" r="0" b="0"/>
              <a:pathLst>
                <a:path w="20427" h="10046" extrusionOk="0">
                  <a:moveTo>
                    <a:pt x="0" y="0"/>
                  </a:moveTo>
                  <a:lnTo>
                    <a:pt x="0" y="10046"/>
                  </a:lnTo>
                  <a:lnTo>
                    <a:pt x="20427" y="0"/>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45" name="Shape 545"/>
            <p:cNvSpPr/>
            <p:nvPr/>
          </p:nvSpPr>
          <p:spPr>
            <a:xfrm>
              <a:off x="7324645" y="3216737"/>
              <a:ext cx="607886" cy="643388"/>
            </a:xfrm>
            <a:custGeom>
              <a:avLst/>
              <a:gdLst/>
              <a:ahLst/>
              <a:cxnLst/>
              <a:rect l="0" t="0" r="0" b="0"/>
              <a:pathLst>
                <a:path w="20428" h="20037" extrusionOk="0">
                  <a:moveTo>
                    <a:pt x="20427" y="0"/>
                  </a:moveTo>
                  <a:lnTo>
                    <a:pt x="1" y="10046"/>
                  </a:lnTo>
                  <a:lnTo>
                    <a:pt x="20427" y="20036"/>
                  </a:lnTo>
                  <a:lnTo>
                    <a:pt x="20427" y="0"/>
                  </a:lnTo>
                  <a:close/>
                </a:path>
              </a:pathLst>
            </a:custGeom>
            <a:solidFill>
              <a:srgbClr val="E8062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46" name="Shape 546"/>
            <p:cNvSpPr/>
            <p:nvPr/>
          </p:nvSpPr>
          <p:spPr>
            <a:xfrm>
              <a:off x="6716818" y="3539314"/>
              <a:ext cx="607856" cy="643388"/>
            </a:xfrm>
            <a:custGeom>
              <a:avLst/>
              <a:gdLst/>
              <a:ahLst/>
              <a:cxnLst/>
              <a:rect l="0" t="0" r="0" b="0"/>
              <a:pathLst>
                <a:path w="20427" h="20037" extrusionOk="0">
                  <a:moveTo>
                    <a:pt x="20427" y="0"/>
                  </a:moveTo>
                  <a:lnTo>
                    <a:pt x="0" y="9990"/>
                  </a:lnTo>
                  <a:lnTo>
                    <a:pt x="20427" y="20036"/>
                  </a:lnTo>
                  <a:lnTo>
                    <a:pt x="20427" y="0"/>
                  </a:lnTo>
                  <a:close/>
                </a:path>
              </a:pathLst>
            </a:custGeom>
            <a:solidFill>
              <a:srgbClr val="FFA4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47" name="Shape 547"/>
            <p:cNvSpPr/>
            <p:nvPr/>
          </p:nvSpPr>
          <p:spPr>
            <a:xfrm>
              <a:off x="7932502" y="322534"/>
              <a:ext cx="606220" cy="643388"/>
            </a:xfrm>
            <a:custGeom>
              <a:avLst/>
              <a:gdLst/>
              <a:ahLst/>
              <a:cxnLst/>
              <a:rect l="0" t="0" r="0" b="0"/>
              <a:pathLst>
                <a:path w="20372" h="20037" extrusionOk="0">
                  <a:moveTo>
                    <a:pt x="20371" y="1"/>
                  </a:moveTo>
                  <a:lnTo>
                    <a:pt x="0" y="9991"/>
                  </a:lnTo>
                  <a:lnTo>
                    <a:pt x="20371" y="20037"/>
                  </a:lnTo>
                  <a:lnTo>
                    <a:pt x="20371" y="1"/>
                  </a:lnTo>
                  <a:close/>
                </a:path>
              </a:pathLst>
            </a:custGeom>
            <a:solidFill>
              <a:srgbClr val="A61C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48" name="Shape 548"/>
            <p:cNvSpPr/>
            <p:nvPr/>
          </p:nvSpPr>
          <p:spPr>
            <a:xfrm>
              <a:off x="7932502" y="965890"/>
              <a:ext cx="606220" cy="643388"/>
            </a:xfrm>
            <a:custGeom>
              <a:avLst/>
              <a:gdLst/>
              <a:ahLst/>
              <a:cxnLst/>
              <a:rect l="0" t="0" r="0" b="0"/>
              <a:pathLst>
                <a:path w="20372" h="20037" extrusionOk="0">
                  <a:moveTo>
                    <a:pt x="20371" y="1"/>
                  </a:moveTo>
                  <a:lnTo>
                    <a:pt x="0" y="9991"/>
                  </a:lnTo>
                  <a:lnTo>
                    <a:pt x="20371" y="20037"/>
                  </a:lnTo>
                  <a:lnTo>
                    <a:pt x="20371" y="1"/>
                  </a:lnTo>
                  <a:close/>
                </a:path>
              </a:pathLst>
            </a:custGeom>
            <a:solidFill>
              <a:srgbClr val="FFA4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49" name="Shape 549"/>
            <p:cNvSpPr/>
            <p:nvPr/>
          </p:nvSpPr>
          <p:spPr>
            <a:xfrm>
              <a:off x="7932502" y="2895958"/>
              <a:ext cx="606220" cy="643388"/>
            </a:xfrm>
            <a:custGeom>
              <a:avLst/>
              <a:gdLst/>
              <a:ahLst/>
              <a:cxnLst/>
              <a:rect l="0" t="0" r="0" b="0"/>
              <a:pathLst>
                <a:path w="20372" h="20037" extrusionOk="0">
                  <a:moveTo>
                    <a:pt x="20371" y="0"/>
                  </a:moveTo>
                  <a:lnTo>
                    <a:pt x="0" y="9990"/>
                  </a:lnTo>
                  <a:lnTo>
                    <a:pt x="20371" y="20036"/>
                  </a:lnTo>
                  <a:lnTo>
                    <a:pt x="20371" y="0"/>
                  </a:lnTo>
                  <a:close/>
                </a:path>
              </a:pathLst>
            </a:custGeom>
            <a:solidFill>
              <a:srgbClr val="F64646">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50" name="Shape 550"/>
            <p:cNvSpPr/>
            <p:nvPr/>
          </p:nvSpPr>
          <p:spPr>
            <a:xfrm>
              <a:off x="7932492" y="3538418"/>
              <a:ext cx="607856" cy="643388"/>
            </a:xfrm>
            <a:custGeom>
              <a:avLst/>
              <a:gdLst/>
              <a:ahLst/>
              <a:cxnLst/>
              <a:rect l="0" t="0" r="0" b="0"/>
              <a:pathLst>
                <a:path w="20427" h="20037" extrusionOk="0">
                  <a:moveTo>
                    <a:pt x="20427" y="0"/>
                  </a:moveTo>
                  <a:lnTo>
                    <a:pt x="0"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51" name="Shape 551"/>
            <p:cNvSpPr/>
            <p:nvPr/>
          </p:nvSpPr>
          <p:spPr>
            <a:xfrm>
              <a:off x="6716818" y="-11"/>
              <a:ext cx="607856" cy="322577"/>
            </a:xfrm>
            <a:custGeom>
              <a:avLst/>
              <a:gdLst/>
              <a:ahLst/>
              <a:cxnLst/>
              <a:rect l="0" t="0" r="0" b="0"/>
              <a:pathLst>
                <a:path w="20427" h="10046" extrusionOk="0">
                  <a:moveTo>
                    <a:pt x="0" y="0"/>
                  </a:moveTo>
                  <a:lnTo>
                    <a:pt x="20427"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52" name="Shape 552"/>
            <p:cNvSpPr/>
            <p:nvPr/>
          </p:nvSpPr>
          <p:spPr>
            <a:xfrm>
              <a:off x="6716818" y="4825993"/>
              <a:ext cx="607856" cy="320811"/>
            </a:xfrm>
            <a:custGeom>
              <a:avLst/>
              <a:gdLst/>
              <a:ahLst/>
              <a:cxnLst/>
              <a:rect l="0" t="0" r="0" b="0"/>
              <a:pathLst>
                <a:path w="20427" h="9991" extrusionOk="0">
                  <a:moveTo>
                    <a:pt x="20427" y="1"/>
                  </a:moveTo>
                  <a:lnTo>
                    <a:pt x="0" y="9991"/>
                  </a:lnTo>
                  <a:lnTo>
                    <a:pt x="20427" y="9991"/>
                  </a:lnTo>
                  <a:lnTo>
                    <a:pt x="20427" y="1"/>
                  </a:lnTo>
                  <a:close/>
                </a:path>
              </a:pathLst>
            </a:custGeom>
            <a:solidFill>
              <a:srgbClr val="F64646">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53" name="Shape 553"/>
            <p:cNvSpPr/>
            <p:nvPr/>
          </p:nvSpPr>
          <p:spPr>
            <a:xfrm>
              <a:off x="7324645" y="4503448"/>
              <a:ext cx="607886" cy="643356"/>
            </a:xfrm>
            <a:custGeom>
              <a:avLst/>
              <a:gdLst/>
              <a:ahLst/>
              <a:cxnLst/>
              <a:rect l="0" t="0" r="0" b="0"/>
              <a:pathLst>
                <a:path w="20428" h="20036" extrusionOk="0">
                  <a:moveTo>
                    <a:pt x="20427" y="0"/>
                  </a:moveTo>
                  <a:lnTo>
                    <a:pt x="1" y="10046"/>
                  </a:lnTo>
                  <a:lnTo>
                    <a:pt x="20427" y="20036"/>
                  </a:lnTo>
                  <a:lnTo>
                    <a:pt x="20427" y="0"/>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54" name="Shape 554"/>
            <p:cNvSpPr/>
            <p:nvPr/>
          </p:nvSpPr>
          <p:spPr>
            <a:xfrm>
              <a:off x="8538692" y="-11"/>
              <a:ext cx="607856" cy="643356"/>
            </a:xfrm>
            <a:custGeom>
              <a:avLst/>
              <a:gdLst/>
              <a:ahLst/>
              <a:cxnLst/>
              <a:rect l="0" t="0" r="0" b="0"/>
              <a:pathLst>
                <a:path w="20427" h="20036" extrusionOk="0">
                  <a:moveTo>
                    <a:pt x="20427" y="0"/>
                  </a:moveTo>
                  <a:lnTo>
                    <a:pt x="0" y="10046"/>
                  </a:lnTo>
                  <a:lnTo>
                    <a:pt x="20427" y="20036"/>
                  </a:lnTo>
                  <a:lnTo>
                    <a:pt x="20427" y="0"/>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55" name="Shape 555"/>
            <p:cNvSpPr/>
            <p:nvPr/>
          </p:nvSpPr>
          <p:spPr>
            <a:xfrm>
              <a:off x="8538692" y="4503448"/>
              <a:ext cx="607856" cy="643356"/>
            </a:xfrm>
            <a:custGeom>
              <a:avLst/>
              <a:gdLst/>
              <a:ahLst/>
              <a:cxnLst/>
              <a:rect l="0" t="0" r="0" b="0"/>
              <a:pathLst>
                <a:path w="20427" h="20036" extrusionOk="0">
                  <a:moveTo>
                    <a:pt x="20427" y="0"/>
                  </a:moveTo>
                  <a:lnTo>
                    <a:pt x="0" y="10046"/>
                  </a:lnTo>
                  <a:lnTo>
                    <a:pt x="20427" y="20036"/>
                  </a:lnTo>
                  <a:lnTo>
                    <a:pt x="20427" y="0"/>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56" name="Shape 556"/>
            <p:cNvSpPr/>
            <p:nvPr/>
          </p:nvSpPr>
          <p:spPr>
            <a:xfrm>
              <a:off x="7324658" y="322534"/>
              <a:ext cx="607886" cy="643388"/>
            </a:xfrm>
            <a:custGeom>
              <a:avLst/>
              <a:gdLst/>
              <a:ahLst/>
              <a:cxnLst/>
              <a:rect l="0" t="0" r="0" b="0"/>
              <a:pathLst>
                <a:path w="20428" h="20037" extrusionOk="0">
                  <a:moveTo>
                    <a:pt x="1" y="1"/>
                  </a:moveTo>
                  <a:lnTo>
                    <a:pt x="1" y="20037"/>
                  </a:lnTo>
                  <a:lnTo>
                    <a:pt x="20427" y="9991"/>
                  </a:lnTo>
                  <a:lnTo>
                    <a:pt x="1" y="1"/>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57" name="Shape 557"/>
            <p:cNvSpPr/>
            <p:nvPr/>
          </p:nvSpPr>
          <p:spPr>
            <a:xfrm>
              <a:off x="7324658" y="965890"/>
              <a:ext cx="607886" cy="643388"/>
            </a:xfrm>
            <a:custGeom>
              <a:avLst/>
              <a:gdLst/>
              <a:ahLst/>
              <a:cxnLst/>
              <a:rect l="0" t="0" r="0" b="0"/>
              <a:pathLst>
                <a:path w="20428" h="20037" extrusionOk="0">
                  <a:moveTo>
                    <a:pt x="1" y="1"/>
                  </a:moveTo>
                  <a:lnTo>
                    <a:pt x="1" y="20037"/>
                  </a:lnTo>
                  <a:lnTo>
                    <a:pt x="20427" y="9991"/>
                  </a:lnTo>
                  <a:lnTo>
                    <a:pt x="1" y="1"/>
                  </a:lnTo>
                  <a:close/>
                </a:path>
              </a:pathLst>
            </a:custGeom>
            <a:solidFill>
              <a:srgbClr val="E8062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58" name="Shape 558"/>
            <p:cNvSpPr/>
            <p:nvPr/>
          </p:nvSpPr>
          <p:spPr>
            <a:xfrm>
              <a:off x="6716831" y="965890"/>
              <a:ext cx="607856" cy="643388"/>
            </a:xfrm>
            <a:custGeom>
              <a:avLst/>
              <a:gdLst/>
              <a:ahLst/>
              <a:cxnLst/>
              <a:rect l="0" t="0" r="0" b="0"/>
              <a:pathLst>
                <a:path w="20427" h="20037" extrusionOk="0">
                  <a:moveTo>
                    <a:pt x="20427" y="1"/>
                  </a:moveTo>
                  <a:lnTo>
                    <a:pt x="0"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59" name="Shape 559"/>
            <p:cNvSpPr/>
            <p:nvPr/>
          </p:nvSpPr>
          <p:spPr>
            <a:xfrm>
              <a:off x="7324658" y="1286669"/>
              <a:ext cx="607886" cy="643388"/>
            </a:xfrm>
            <a:custGeom>
              <a:avLst/>
              <a:gdLst/>
              <a:ahLst/>
              <a:cxnLst/>
              <a:rect l="0" t="0" r="0" b="0"/>
              <a:pathLst>
                <a:path w="20428" h="20037" extrusionOk="0">
                  <a:moveTo>
                    <a:pt x="20427" y="1"/>
                  </a:moveTo>
                  <a:lnTo>
                    <a:pt x="1" y="10047"/>
                  </a:lnTo>
                  <a:lnTo>
                    <a:pt x="20427" y="20037"/>
                  </a:lnTo>
                  <a:lnTo>
                    <a:pt x="20427" y="1"/>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60" name="Shape 560"/>
            <p:cNvSpPr/>
            <p:nvPr/>
          </p:nvSpPr>
          <p:spPr>
            <a:xfrm>
              <a:off x="7324658" y="-11"/>
              <a:ext cx="607886" cy="643356"/>
            </a:xfrm>
            <a:custGeom>
              <a:avLst/>
              <a:gdLst/>
              <a:ahLst/>
              <a:cxnLst/>
              <a:rect l="0" t="0" r="0" b="0"/>
              <a:pathLst>
                <a:path w="20428" h="20036" extrusionOk="0">
                  <a:moveTo>
                    <a:pt x="20427" y="0"/>
                  </a:moveTo>
                  <a:lnTo>
                    <a:pt x="1" y="10046"/>
                  </a:lnTo>
                  <a:lnTo>
                    <a:pt x="20427" y="20036"/>
                  </a:lnTo>
                  <a:lnTo>
                    <a:pt x="20427" y="0"/>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61" name="Shape 561"/>
            <p:cNvSpPr/>
            <p:nvPr/>
          </p:nvSpPr>
          <p:spPr>
            <a:xfrm>
              <a:off x="8538692" y="4825993"/>
              <a:ext cx="607856" cy="320811"/>
            </a:xfrm>
            <a:custGeom>
              <a:avLst/>
              <a:gdLst/>
              <a:ahLst/>
              <a:cxnLst/>
              <a:rect l="0" t="0" r="0" b="0"/>
              <a:pathLst>
                <a:path w="20427" h="9991" extrusionOk="0">
                  <a:moveTo>
                    <a:pt x="0" y="1"/>
                  </a:moveTo>
                  <a:lnTo>
                    <a:pt x="0" y="9991"/>
                  </a:lnTo>
                  <a:lnTo>
                    <a:pt x="20427" y="9991"/>
                  </a:lnTo>
                  <a:lnTo>
                    <a:pt x="0" y="1"/>
                  </a:lnTo>
                  <a:close/>
                </a:path>
              </a:pathLst>
            </a:cu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62" name="Shape 562"/>
            <p:cNvSpPr/>
            <p:nvPr/>
          </p:nvSpPr>
          <p:spPr>
            <a:xfrm>
              <a:off x="6717668" y="1930025"/>
              <a:ext cx="607856" cy="643388"/>
            </a:xfrm>
            <a:custGeom>
              <a:avLst/>
              <a:gdLst/>
              <a:ahLst/>
              <a:cxnLst/>
              <a:rect l="0" t="0" r="0" b="0"/>
              <a:pathLst>
                <a:path w="20427" h="20037" extrusionOk="0">
                  <a:moveTo>
                    <a:pt x="0" y="1"/>
                  </a:moveTo>
                  <a:lnTo>
                    <a:pt x="0" y="20037"/>
                  </a:lnTo>
                  <a:lnTo>
                    <a:pt x="20427" y="10046"/>
                  </a:lnTo>
                  <a:lnTo>
                    <a:pt x="0" y="1"/>
                  </a:lnTo>
                  <a:close/>
                </a:path>
              </a:pathLst>
            </a:custGeom>
            <a:solidFill>
              <a:srgbClr val="E8062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63" name="Shape 563"/>
            <p:cNvSpPr/>
            <p:nvPr/>
          </p:nvSpPr>
          <p:spPr>
            <a:xfrm>
              <a:off x="7325495" y="2252602"/>
              <a:ext cx="607886" cy="643388"/>
            </a:xfrm>
            <a:custGeom>
              <a:avLst/>
              <a:gdLst/>
              <a:ahLst/>
              <a:cxnLst/>
              <a:rect l="0" t="0" r="0" b="0"/>
              <a:pathLst>
                <a:path w="20428" h="20037" extrusionOk="0">
                  <a:moveTo>
                    <a:pt x="1" y="0"/>
                  </a:moveTo>
                  <a:lnTo>
                    <a:pt x="1" y="20036"/>
                  </a:lnTo>
                  <a:lnTo>
                    <a:pt x="20427" y="9991"/>
                  </a:lnTo>
                  <a:lnTo>
                    <a:pt x="1"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64" name="Shape 564"/>
            <p:cNvSpPr/>
            <p:nvPr/>
          </p:nvSpPr>
          <p:spPr>
            <a:xfrm>
              <a:off x="6717668" y="3216737"/>
              <a:ext cx="607856" cy="643388"/>
            </a:xfrm>
            <a:custGeom>
              <a:avLst/>
              <a:gdLst/>
              <a:ahLst/>
              <a:cxnLst/>
              <a:rect l="0" t="0" r="0" b="0"/>
              <a:pathLst>
                <a:path w="20427" h="20037" extrusionOk="0">
                  <a:moveTo>
                    <a:pt x="0" y="0"/>
                  </a:moveTo>
                  <a:lnTo>
                    <a:pt x="0" y="20036"/>
                  </a:lnTo>
                  <a:lnTo>
                    <a:pt x="20427"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65" name="Shape 565"/>
            <p:cNvSpPr/>
            <p:nvPr/>
          </p:nvSpPr>
          <p:spPr>
            <a:xfrm>
              <a:off x="7933352" y="1930025"/>
              <a:ext cx="606220" cy="643388"/>
            </a:xfrm>
            <a:custGeom>
              <a:avLst/>
              <a:gdLst/>
              <a:ahLst/>
              <a:cxnLst/>
              <a:rect l="0" t="0" r="0" b="0"/>
              <a:pathLst>
                <a:path w="20372" h="20037" extrusionOk="0">
                  <a:moveTo>
                    <a:pt x="0" y="1"/>
                  </a:moveTo>
                  <a:lnTo>
                    <a:pt x="0" y="20037"/>
                  </a:lnTo>
                  <a:lnTo>
                    <a:pt x="20371" y="10046"/>
                  </a:lnTo>
                  <a:lnTo>
                    <a:pt x="0" y="1"/>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66" name="Shape 566"/>
            <p:cNvSpPr/>
            <p:nvPr/>
          </p:nvSpPr>
          <p:spPr>
            <a:xfrm>
              <a:off x="7933352" y="2573381"/>
              <a:ext cx="606220" cy="643388"/>
            </a:xfrm>
            <a:custGeom>
              <a:avLst/>
              <a:gdLst/>
              <a:ahLst/>
              <a:cxnLst/>
              <a:rect l="0" t="0" r="0" b="0"/>
              <a:pathLst>
                <a:path w="20372" h="20037" extrusionOk="0">
                  <a:moveTo>
                    <a:pt x="0" y="1"/>
                  </a:moveTo>
                  <a:lnTo>
                    <a:pt x="0" y="20036"/>
                  </a:lnTo>
                  <a:lnTo>
                    <a:pt x="20371" y="10046"/>
                  </a:lnTo>
                  <a:lnTo>
                    <a:pt x="0" y="1"/>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67" name="Shape 567"/>
            <p:cNvSpPr/>
            <p:nvPr/>
          </p:nvSpPr>
          <p:spPr>
            <a:xfrm>
              <a:off x="8539542" y="1608802"/>
              <a:ext cx="607856" cy="643388"/>
            </a:xfrm>
            <a:custGeom>
              <a:avLst/>
              <a:gdLst/>
              <a:ahLst/>
              <a:cxnLst/>
              <a:rect l="0" t="0" r="0" b="0"/>
              <a:pathLst>
                <a:path w="20427" h="20037" extrusionOk="0">
                  <a:moveTo>
                    <a:pt x="0" y="0"/>
                  </a:moveTo>
                  <a:lnTo>
                    <a:pt x="0" y="20036"/>
                  </a:lnTo>
                  <a:lnTo>
                    <a:pt x="20427" y="9991"/>
                  </a:lnTo>
                  <a:lnTo>
                    <a:pt x="0" y="0"/>
                  </a:lnTo>
                  <a:close/>
                </a:path>
              </a:pathLst>
            </a:custGeom>
            <a:solidFill>
              <a:srgbClr val="F64646">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68" name="Shape 568"/>
            <p:cNvSpPr/>
            <p:nvPr/>
          </p:nvSpPr>
          <p:spPr>
            <a:xfrm>
              <a:off x="6109812" y="3216737"/>
              <a:ext cx="607886" cy="643388"/>
            </a:xfrm>
            <a:custGeom>
              <a:avLst/>
              <a:gdLst/>
              <a:ahLst/>
              <a:cxnLst/>
              <a:rect l="0" t="0" r="0" b="0"/>
              <a:pathLst>
                <a:path w="20428" h="20037" extrusionOk="0">
                  <a:moveTo>
                    <a:pt x="20427" y="0"/>
                  </a:moveTo>
                  <a:lnTo>
                    <a:pt x="1" y="10046"/>
                  </a:lnTo>
                  <a:lnTo>
                    <a:pt x="20427" y="20036"/>
                  </a:lnTo>
                  <a:lnTo>
                    <a:pt x="20427" y="0"/>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69" name="Shape 569"/>
            <p:cNvSpPr/>
            <p:nvPr/>
          </p:nvSpPr>
          <p:spPr>
            <a:xfrm>
              <a:off x="6717668" y="1609246"/>
              <a:ext cx="607856" cy="643388"/>
            </a:xfrm>
            <a:custGeom>
              <a:avLst/>
              <a:gdLst/>
              <a:ahLst/>
              <a:cxnLst/>
              <a:rect l="0" t="0" r="0" b="0"/>
              <a:pathLst>
                <a:path w="20427" h="20037" extrusionOk="0">
                  <a:moveTo>
                    <a:pt x="20427" y="1"/>
                  </a:moveTo>
                  <a:lnTo>
                    <a:pt x="0" y="9991"/>
                  </a:lnTo>
                  <a:lnTo>
                    <a:pt x="20427" y="20036"/>
                  </a:lnTo>
                  <a:lnTo>
                    <a:pt x="20427" y="1"/>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70" name="Shape 570"/>
            <p:cNvSpPr/>
            <p:nvPr/>
          </p:nvSpPr>
          <p:spPr>
            <a:xfrm>
              <a:off x="7325495" y="1930025"/>
              <a:ext cx="607886" cy="643388"/>
            </a:xfrm>
            <a:custGeom>
              <a:avLst/>
              <a:gdLst/>
              <a:ahLst/>
              <a:cxnLst/>
              <a:rect l="0" t="0" r="0" b="0"/>
              <a:pathLst>
                <a:path w="20428" h="20037" extrusionOk="0">
                  <a:moveTo>
                    <a:pt x="20427" y="1"/>
                  </a:moveTo>
                  <a:lnTo>
                    <a:pt x="1" y="10046"/>
                  </a:lnTo>
                  <a:lnTo>
                    <a:pt x="20427" y="20037"/>
                  </a:lnTo>
                  <a:lnTo>
                    <a:pt x="20427" y="1"/>
                  </a:lnTo>
                  <a:close/>
                </a:path>
              </a:pathLst>
            </a:custGeom>
            <a:solidFill>
              <a:srgbClr val="A61C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grpSp>
      <p:sp>
        <p:nvSpPr>
          <p:cNvPr id="571" name="Shape 57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7394863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 1 column + image">
  <p:cSld name="Title + 1 column + image">
    <p:spTree>
      <p:nvGrpSpPr>
        <p:cNvPr id="1" name="Shape 247"/>
        <p:cNvGrpSpPr/>
        <p:nvPr/>
      </p:nvGrpSpPr>
      <p:grpSpPr>
        <a:xfrm>
          <a:off x="0" y="0"/>
          <a:ext cx="0" cy="0"/>
          <a:chOff x="0" y="0"/>
          <a:chExt cx="0" cy="0"/>
        </a:xfrm>
      </p:grpSpPr>
      <p:grpSp>
        <p:nvGrpSpPr>
          <p:cNvPr id="248" name="Shape 248"/>
          <p:cNvGrpSpPr/>
          <p:nvPr/>
        </p:nvGrpSpPr>
        <p:grpSpPr>
          <a:xfrm>
            <a:off x="4894946" y="-11"/>
            <a:ext cx="4251603" cy="5146816"/>
            <a:chOff x="4894945" y="-11"/>
            <a:chExt cx="4251603" cy="5146816"/>
          </a:xfrm>
        </p:grpSpPr>
        <p:sp>
          <p:nvSpPr>
            <p:cNvPr id="249" name="Shape 249"/>
            <p:cNvSpPr/>
            <p:nvPr/>
          </p:nvSpPr>
          <p:spPr>
            <a:xfrm>
              <a:off x="6108962" y="4182670"/>
              <a:ext cx="607886" cy="643356"/>
            </a:xfrm>
            <a:custGeom>
              <a:avLst/>
              <a:gdLst/>
              <a:ahLst/>
              <a:cxnLst/>
              <a:rect l="0" t="0" r="0" b="0"/>
              <a:pathLst>
                <a:path w="20428" h="20036" extrusionOk="0">
                  <a:moveTo>
                    <a:pt x="1" y="0"/>
                  </a:moveTo>
                  <a:lnTo>
                    <a:pt x="1" y="20036"/>
                  </a:lnTo>
                  <a:lnTo>
                    <a:pt x="20427" y="9990"/>
                  </a:lnTo>
                  <a:lnTo>
                    <a:pt x="1" y="0"/>
                  </a:lnTo>
                  <a:close/>
                </a:path>
              </a:pathLst>
            </a:custGeom>
            <a:solidFill>
              <a:srgbClr val="FFA4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50" name="Shape 250"/>
            <p:cNvSpPr/>
            <p:nvPr/>
          </p:nvSpPr>
          <p:spPr>
            <a:xfrm>
              <a:off x="6716818" y="3860093"/>
              <a:ext cx="607856" cy="643388"/>
            </a:xfrm>
            <a:custGeom>
              <a:avLst/>
              <a:gdLst/>
              <a:ahLst/>
              <a:cxnLst/>
              <a:rect l="0" t="0" r="0" b="0"/>
              <a:pathLst>
                <a:path w="20427" h="20037" extrusionOk="0">
                  <a:moveTo>
                    <a:pt x="0" y="0"/>
                  </a:moveTo>
                  <a:lnTo>
                    <a:pt x="0" y="20036"/>
                  </a:lnTo>
                  <a:lnTo>
                    <a:pt x="20427"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51" name="Shape 251"/>
            <p:cNvSpPr/>
            <p:nvPr/>
          </p:nvSpPr>
          <p:spPr>
            <a:xfrm>
              <a:off x="7324645" y="3539314"/>
              <a:ext cx="607886" cy="643388"/>
            </a:xfrm>
            <a:custGeom>
              <a:avLst/>
              <a:gdLst/>
              <a:ahLst/>
              <a:cxnLst/>
              <a:rect l="0" t="0" r="0" b="0"/>
              <a:pathLst>
                <a:path w="20428" h="20037" extrusionOk="0">
                  <a:moveTo>
                    <a:pt x="1" y="0"/>
                  </a:moveTo>
                  <a:lnTo>
                    <a:pt x="1" y="20036"/>
                  </a:lnTo>
                  <a:lnTo>
                    <a:pt x="20427" y="9990"/>
                  </a:lnTo>
                  <a:lnTo>
                    <a:pt x="1" y="0"/>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52" name="Shape 252"/>
            <p:cNvSpPr/>
            <p:nvPr/>
          </p:nvSpPr>
          <p:spPr>
            <a:xfrm>
              <a:off x="7324645" y="4182670"/>
              <a:ext cx="607886" cy="643356"/>
            </a:xfrm>
            <a:custGeom>
              <a:avLst/>
              <a:gdLst/>
              <a:ahLst/>
              <a:cxnLst/>
              <a:rect l="0" t="0" r="0" b="0"/>
              <a:pathLst>
                <a:path w="20428" h="20036" extrusionOk="0">
                  <a:moveTo>
                    <a:pt x="1" y="0"/>
                  </a:moveTo>
                  <a:lnTo>
                    <a:pt x="1" y="20036"/>
                  </a:lnTo>
                  <a:lnTo>
                    <a:pt x="20427" y="9990"/>
                  </a:lnTo>
                  <a:lnTo>
                    <a:pt x="1"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53" name="Shape 253"/>
            <p:cNvSpPr/>
            <p:nvPr/>
          </p:nvSpPr>
          <p:spPr>
            <a:xfrm>
              <a:off x="7932502" y="643313"/>
              <a:ext cx="606220" cy="643388"/>
            </a:xfrm>
            <a:custGeom>
              <a:avLst/>
              <a:gdLst/>
              <a:ahLst/>
              <a:cxnLst/>
              <a:rect l="0" t="0" r="0" b="0"/>
              <a:pathLst>
                <a:path w="20372" h="20037" extrusionOk="0">
                  <a:moveTo>
                    <a:pt x="0" y="1"/>
                  </a:moveTo>
                  <a:lnTo>
                    <a:pt x="0" y="20037"/>
                  </a:lnTo>
                  <a:lnTo>
                    <a:pt x="20371"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54" name="Shape 254"/>
            <p:cNvSpPr/>
            <p:nvPr/>
          </p:nvSpPr>
          <p:spPr>
            <a:xfrm>
              <a:off x="8538692" y="322534"/>
              <a:ext cx="607856" cy="643388"/>
            </a:xfrm>
            <a:custGeom>
              <a:avLst/>
              <a:gdLst/>
              <a:ahLst/>
              <a:cxnLst/>
              <a:rect l="0" t="0" r="0" b="0"/>
              <a:pathLst>
                <a:path w="20427" h="20037" extrusionOk="0">
                  <a:moveTo>
                    <a:pt x="0" y="1"/>
                  </a:moveTo>
                  <a:lnTo>
                    <a:pt x="0" y="20037"/>
                  </a:lnTo>
                  <a:lnTo>
                    <a:pt x="20427" y="9991"/>
                  </a:lnTo>
                  <a:lnTo>
                    <a:pt x="0"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55" name="Shape 255"/>
            <p:cNvSpPr/>
            <p:nvPr/>
          </p:nvSpPr>
          <p:spPr>
            <a:xfrm>
              <a:off x="7932502" y="1286669"/>
              <a:ext cx="606220" cy="643388"/>
            </a:xfrm>
            <a:custGeom>
              <a:avLst/>
              <a:gdLst/>
              <a:ahLst/>
              <a:cxnLst/>
              <a:rect l="0" t="0" r="0" b="0"/>
              <a:pathLst>
                <a:path w="20372" h="20037" extrusionOk="0">
                  <a:moveTo>
                    <a:pt x="0" y="1"/>
                  </a:moveTo>
                  <a:lnTo>
                    <a:pt x="0" y="20037"/>
                  </a:lnTo>
                  <a:lnTo>
                    <a:pt x="20371" y="10047"/>
                  </a:lnTo>
                  <a:lnTo>
                    <a:pt x="0" y="1"/>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56" name="Shape 256"/>
            <p:cNvSpPr/>
            <p:nvPr/>
          </p:nvSpPr>
          <p:spPr>
            <a:xfrm>
              <a:off x="7932502" y="3216737"/>
              <a:ext cx="606220" cy="643388"/>
            </a:xfrm>
            <a:custGeom>
              <a:avLst/>
              <a:gdLst/>
              <a:ahLst/>
              <a:cxnLst/>
              <a:rect l="0" t="0" r="0" b="0"/>
              <a:pathLst>
                <a:path w="20372" h="20037" extrusionOk="0">
                  <a:moveTo>
                    <a:pt x="0" y="0"/>
                  </a:moveTo>
                  <a:lnTo>
                    <a:pt x="0" y="20036"/>
                  </a:lnTo>
                  <a:lnTo>
                    <a:pt x="20371"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57" name="Shape 257"/>
            <p:cNvSpPr/>
            <p:nvPr/>
          </p:nvSpPr>
          <p:spPr>
            <a:xfrm>
              <a:off x="8538692" y="3539314"/>
              <a:ext cx="607856" cy="643388"/>
            </a:xfrm>
            <a:custGeom>
              <a:avLst/>
              <a:gdLst/>
              <a:ahLst/>
              <a:cxnLst/>
              <a:rect l="0" t="0" r="0" b="0"/>
              <a:pathLst>
                <a:path w="20427" h="20037" extrusionOk="0">
                  <a:moveTo>
                    <a:pt x="0" y="0"/>
                  </a:moveTo>
                  <a:lnTo>
                    <a:pt x="0" y="20036"/>
                  </a:lnTo>
                  <a:lnTo>
                    <a:pt x="20427" y="9990"/>
                  </a:lnTo>
                  <a:lnTo>
                    <a:pt x="0" y="0"/>
                  </a:lnTo>
                  <a:close/>
                </a:path>
              </a:pathLst>
            </a:custGeom>
            <a:solidFill>
              <a:srgbClr val="E8062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58" name="Shape 258"/>
            <p:cNvSpPr/>
            <p:nvPr/>
          </p:nvSpPr>
          <p:spPr>
            <a:xfrm>
              <a:off x="6108962" y="-11"/>
              <a:ext cx="607886" cy="322577"/>
            </a:xfrm>
            <a:custGeom>
              <a:avLst/>
              <a:gdLst/>
              <a:ahLst/>
              <a:cxnLst/>
              <a:rect l="0" t="0" r="0" b="0"/>
              <a:pathLst>
                <a:path w="20428" h="10046" extrusionOk="0">
                  <a:moveTo>
                    <a:pt x="1" y="0"/>
                  </a:moveTo>
                  <a:lnTo>
                    <a:pt x="1" y="1004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59" name="Shape 259"/>
            <p:cNvSpPr/>
            <p:nvPr/>
          </p:nvSpPr>
          <p:spPr>
            <a:xfrm>
              <a:off x="6716818" y="-11"/>
              <a:ext cx="607856" cy="643356"/>
            </a:xfrm>
            <a:custGeom>
              <a:avLst/>
              <a:gdLst/>
              <a:ahLst/>
              <a:cxnLst/>
              <a:rect l="0" t="0" r="0" b="0"/>
              <a:pathLst>
                <a:path w="20427" h="20036" extrusionOk="0">
                  <a:moveTo>
                    <a:pt x="0" y="0"/>
                  </a:moveTo>
                  <a:lnTo>
                    <a:pt x="0" y="20036"/>
                  </a:lnTo>
                  <a:lnTo>
                    <a:pt x="20427" y="10046"/>
                  </a:lnTo>
                  <a:lnTo>
                    <a:pt x="0" y="0"/>
                  </a:lnTo>
                  <a:close/>
                </a:path>
              </a:pathLst>
            </a:custGeom>
            <a:solidFill>
              <a:srgbClr val="FFA4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60" name="Shape 260"/>
            <p:cNvSpPr/>
            <p:nvPr/>
          </p:nvSpPr>
          <p:spPr>
            <a:xfrm>
              <a:off x="7324645" y="-11"/>
              <a:ext cx="607886" cy="322577"/>
            </a:xfrm>
            <a:custGeom>
              <a:avLst/>
              <a:gdLst/>
              <a:ahLst/>
              <a:cxnLst/>
              <a:rect l="0" t="0" r="0" b="0"/>
              <a:pathLst>
                <a:path w="20428" h="10046" extrusionOk="0">
                  <a:moveTo>
                    <a:pt x="1" y="0"/>
                  </a:moveTo>
                  <a:lnTo>
                    <a:pt x="1"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61" name="Shape 261"/>
            <p:cNvSpPr/>
            <p:nvPr/>
          </p:nvSpPr>
          <p:spPr>
            <a:xfrm>
              <a:off x="7932502" y="-11"/>
              <a:ext cx="606220" cy="643356"/>
            </a:xfrm>
            <a:custGeom>
              <a:avLst/>
              <a:gdLst/>
              <a:ahLst/>
              <a:cxnLst/>
              <a:rect l="0" t="0" r="0" b="0"/>
              <a:pathLst>
                <a:path w="20372" h="20036" extrusionOk="0">
                  <a:moveTo>
                    <a:pt x="0" y="0"/>
                  </a:moveTo>
                  <a:lnTo>
                    <a:pt x="0" y="20036"/>
                  </a:lnTo>
                  <a:lnTo>
                    <a:pt x="20371" y="10046"/>
                  </a:lnTo>
                  <a:lnTo>
                    <a:pt x="0" y="0"/>
                  </a:lnTo>
                  <a:close/>
                </a:path>
              </a:pathLst>
            </a:custGeom>
            <a:solidFill>
              <a:srgbClr val="F64646">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62" name="Shape 262"/>
            <p:cNvSpPr/>
            <p:nvPr/>
          </p:nvSpPr>
          <p:spPr>
            <a:xfrm>
              <a:off x="8538692" y="-11"/>
              <a:ext cx="607856" cy="322577"/>
            </a:xfrm>
            <a:custGeom>
              <a:avLst/>
              <a:gdLst/>
              <a:ahLst/>
              <a:cxnLst/>
              <a:rect l="0" t="0" r="0" b="0"/>
              <a:pathLst>
                <a:path w="20427" h="10046" extrusionOk="0">
                  <a:moveTo>
                    <a:pt x="0" y="0"/>
                  </a:moveTo>
                  <a:lnTo>
                    <a:pt x="0" y="10046"/>
                  </a:lnTo>
                  <a:lnTo>
                    <a:pt x="20427" y="0"/>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63" name="Shape 263"/>
            <p:cNvSpPr/>
            <p:nvPr/>
          </p:nvSpPr>
          <p:spPr>
            <a:xfrm>
              <a:off x="4894945" y="3860093"/>
              <a:ext cx="607856" cy="643388"/>
            </a:xfrm>
            <a:custGeom>
              <a:avLst/>
              <a:gdLst/>
              <a:ahLst/>
              <a:cxnLst/>
              <a:rect l="0" t="0" r="0" b="0"/>
              <a:pathLst>
                <a:path w="20427" h="20037" extrusionOk="0">
                  <a:moveTo>
                    <a:pt x="20427" y="0"/>
                  </a:moveTo>
                  <a:lnTo>
                    <a:pt x="0" y="10046"/>
                  </a:lnTo>
                  <a:lnTo>
                    <a:pt x="20427" y="20036"/>
                  </a:lnTo>
                  <a:lnTo>
                    <a:pt x="20427" y="0"/>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64" name="Shape 264"/>
            <p:cNvSpPr/>
            <p:nvPr/>
          </p:nvSpPr>
          <p:spPr>
            <a:xfrm>
              <a:off x="6108962" y="3860093"/>
              <a:ext cx="607886" cy="643388"/>
            </a:xfrm>
            <a:custGeom>
              <a:avLst/>
              <a:gdLst/>
              <a:ahLst/>
              <a:cxnLst/>
              <a:rect l="0" t="0" r="0" b="0"/>
              <a:pathLst>
                <a:path w="20428" h="20037" extrusionOk="0">
                  <a:moveTo>
                    <a:pt x="20427" y="0"/>
                  </a:moveTo>
                  <a:lnTo>
                    <a:pt x="1" y="10046"/>
                  </a:lnTo>
                  <a:lnTo>
                    <a:pt x="20427" y="20036"/>
                  </a:lnTo>
                  <a:lnTo>
                    <a:pt x="20427" y="0"/>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65" name="Shape 265"/>
            <p:cNvSpPr/>
            <p:nvPr/>
          </p:nvSpPr>
          <p:spPr>
            <a:xfrm>
              <a:off x="5502772" y="4182670"/>
              <a:ext cx="606220" cy="643356"/>
            </a:xfrm>
            <a:custGeom>
              <a:avLst/>
              <a:gdLst/>
              <a:ahLst/>
              <a:cxnLst/>
              <a:rect l="0" t="0" r="0" b="0"/>
              <a:pathLst>
                <a:path w="20372" h="20036" extrusionOk="0">
                  <a:moveTo>
                    <a:pt x="20372" y="0"/>
                  </a:moveTo>
                  <a:lnTo>
                    <a:pt x="1" y="9990"/>
                  </a:lnTo>
                  <a:lnTo>
                    <a:pt x="20372" y="20036"/>
                  </a:lnTo>
                  <a:lnTo>
                    <a:pt x="20372"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66" name="Shape 266"/>
            <p:cNvSpPr/>
            <p:nvPr/>
          </p:nvSpPr>
          <p:spPr>
            <a:xfrm>
              <a:off x="7324645" y="3216737"/>
              <a:ext cx="607886" cy="643388"/>
            </a:xfrm>
            <a:custGeom>
              <a:avLst/>
              <a:gdLst/>
              <a:ahLst/>
              <a:cxnLst/>
              <a:rect l="0" t="0" r="0" b="0"/>
              <a:pathLst>
                <a:path w="20428" h="20037" extrusionOk="0">
                  <a:moveTo>
                    <a:pt x="20427" y="0"/>
                  </a:moveTo>
                  <a:lnTo>
                    <a:pt x="1" y="10046"/>
                  </a:lnTo>
                  <a:lnTo>
                    <a:pt x="20427" y="20036"/>
                  </a:lnTo>
                  <a:lnTo>
                    <a:pt x="20427" y="0"/>
                  </a:lnTo>
                  <a:close/>
                </a:path>
              </a:pathLst>
            </a:custGeom>
            <a:solidFill>
              <a:srgbClr val="E8062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67" name="Shape 267"/>
            <p:cNvSpPr/>
            <p:nvPr/>
          </p:nvSpPr>
          <p:spPr>
            <a:xfrm>
              <a:off x="6716818" y="3539314"/>
              <a:ext cx="607856" cy="643388"/>
            </a:xfrm>
            <a:custGeom>
              <a:avLst/>
              <a:gdLst/>
              <a:ahLst/>
              <a:cxnLst/>
              <a:rect l="0" t="0" r="0" b="0"/>
              <a:pathLst>
                <a:path w="20427" h="20037" extrusionOk="0">
                  <a:moveTo>
                    <a:pt x="20427" y="0"/>
                  </a:moveTo>
                  <a:lnTo>
                    <a:pt x="0" y="9990"/>
                  </a:lnTo>
                  <a:lnTo>
                    <a:pt x="20427" y="20036"/>
                  </a:lnTo>
                  <a:lnTo>
                    <a:pt x="20427" y="0"/>
                  </a:lnTo>
                  <a:close/>
                </a:path>
              </a:pathLst>
            </a:custGeom>
            <a:solidFill>
              <a:srgbClr val="FFA4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68" name="Shape 268"/>
            <p:cNvSpPr/>
            <p:nvPr/>
          </p:nvSpPr>
          <p:spPr>
            <a:xfrm>
              <a:off x="6716818" y="4182670"/>
              <a:ext cx="607856" cy="643356"/>
            </a:xfrm>
            <a:custGeom>
              <a:avLst/>
              <a:gdLst/>
              <a:ahLst/>
              <a:cxnLst/>
              <a:rect l="0" t="0" r="0" b="0"/>
              <a:pathLst>
                <a:path w="20427" h="20036" extrusionOk="0">
                  <a:moveTo>
                    <a:pt x="20427" y="0"/>
                  </a:moveTo>
                  <a:lnTo>
                    <a:pt x="0" y="9990"/>
                  </a:lnTo>
                  <a:lnTo>
                    <a:pt x="20427" y="20036"/>
                  </a:lnTo>
                  <a:lnTo>
                    <a:pt x="20427" y="0"/>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69" name="Shape 269"/>
            <p:cNvSpPr/>
            <p:nvPr/>
          </p:nvSpPr>
          <p:spPr>
            <a:xfrm>
              <a:off x="7932502" y="322534"/>
              <a:ext cx="606220" cy="643388"/>
            </a:xfrm>
            <a:custGeom>
              <a:avLst/>
              <a:gdLst/>
              <a:ahLst/>
              <a:cxnLst/>
              <a:rect l="0" t="0" r="0" b="0"/>
              <a:pathLst>
                <a:path w="20372" h="20037" extrusionOk="0">
                  <a:moveTo>
                    <a:pt x="20371" y="1"/>
                  </a:moveTo>
                  <a:lnTo>
                    <a:pt x="0" y="9991"/>
                  </a:lnTo>
                  <a:lnTo>
                    <a:pt x="20371" y="20037"/>
                  </a:lnTo>
                  <a:lnTo>
                    <a:pt x="20371" y="1"/>
                  </a:lnTo>
                  <a:close/>
                </a:path>
              </a:pathLst>
            </a:custGeom>
            <a:solidFill>
              <a:srgbClr val="A61C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70" name="Shape 270"/>
            <p:cNvSpPr/>
            <p:nvPr/>
          </p:nvSpPr>
          <p:spPr>
            <a:xfrm>
              <a:off x="7932502" y="965890"/>
              <a:ext cx="606220" cy="643388"/>
            </a:xfrm>
            <a:custGeom>
              <a:avLst/>
              <a:gdLst/>
              <a:ahLst/>
              <a:cxnLst/>
              <a:rect l="0" t="0" r="0" b="0"/>
              <a:pathLst>
                <a:path w="20372" h="20037" extrusionOk="0">
                  <a:moveTo>
                    <a:pt x="20371" y="1"/>
                  </a:moveTo>
                  <a:lnTo>
                    <a:pt x="0" y="9991"/>
                  </a:lnTo>
                  <a:lnTo>
                    <a:pt x="20371" y="20037"/>
                  </a:lnTo>
                  <a:lnTo>
                    <a:pt x="20371" y="1"/>
                  </a:lnTo>
                  <a:close/>
                </a:path>
              </a:pathLst>
            </a:custGeom>
            <a:solidFill>
              <a:srgbClr val="FFA4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71" name="Shape 271"/>
            <p:cNvSpPr/>
            <p:nvPr/>
          </p:nvSpPr>
          <p:spPr>
            <a:xfrm>
              <a:off x="7932502" y="2895958"/>
              <a:ext cx="606220" cy="643388"/>
            </a:xfrm>
            <a:custGeom>
              <a:avLst/>
              <a:gdLst/>
              <a:ahLst/>
              <a:cxnLst/>
              <a:rect l="0" t="0" r="0" b="0"/>
              <a:pathLst>
                <a:path w="20372" h="20037" extrusionOk="0">
                  <a:moveTo>
                    <a:pt x="20371" y="0"/>
                  </a:moveTo>
                  <a:lnTo>
                    <a:pt x="0" y="9990"/>
                  </a:lnTo>
                  <a:lnTo>
                    <a:pt x="20371" y="20036"/>
                  </a:lnTo>
                  <a:lnTo>
                    <a:pt x="20371" y="0"/>
                  </a:lnTo>
                  <a:close/>
                </a:path>
              </a:pathLst>
            </a:custGeom>
            <a:solidFill>
              <a:srgbClr val="F64646">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72" name="Shape 272"/>
            <p:cNvSpPr/>
            <p:nvPr/>
          </p:nvSpPr>
          <p:spPr>
            <a:xfrm>
              <a:off x="7932492" y="3538418"/>
              <a:ext cx="607856" cy="643388"/>
            </a:xfrm>
            <a:custGeom>
              <a:avLst/>
              <a:gdLst/>
              <a:ahLst/>
              <a:cxnLst/>
              <a:rect l="0" t="0" r="0" b="0"/>
              <a:pathLst>
                <a:path w="20427" h="20037" extrusionOk="0">
                  <a:moveTo>
                    <a:pt x="20427" y="0"/>
                  </a:moveTo>
                  <a:lnTo>
                    <a:pt x="0"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73" name="Shape 273"/>
            <p:cNvSpPr/>
            <p:nvPr/>
          </p:nvSpPr>
          <p:spPr>
            <a:xfrm>
              <a:off x="6108962" y="-11"/>
              <a:ext cx="607886" cy="643356"/>
            </a:xfrm>
            <a:custGeom>
              <a:avLst/>
              <a:gdLst/>
              <a:ahLst/>
              <a:cxnLst/>
              <a:rect l="0" t="0" r="0" b="0"/>
              <a:pathLst>
                <a:path w="20428" h="20036" extrusionOk="0">
                  <a:moveTo>
                    <a:pt x="20427" y="0"/>
                  </a:moveTo>
                  <a:lnTo>
                    <a:pt x="1"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74" name="Shape 274"/>
            <p:cNvSpPr/>
            <p:nvPr/>
          </p:nvSpPr>
          <p:spPr>
            <a:xfrm>
              <a:off x="6716818" y="-11"/>
              <a:ext cx="607856" cy="322577"/>
            </a:xfrm>
            <a:custGeom>
              <a:avLst/>
              <a:gdLst/>
              <a:ahLst/>
              <a:cxnLst/>
              <a:rect l="0" t="0" r="0" b="0"/>
              <a:pathLst>
                <a:path w="20427" h="10046" extrusionOk="0">
                  <a:moveTo>
                    <a:pt x="0" y="0"/>
                  </a:moveTo>
                  <a:lnTo>
                    <a:pt x="20427"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75" name="Shape 275"/>
            <p:cNvSpPr/>
            <p:nvPr/>
          </p:nvSpPr>
          <p:spPr>
            <a:xfrm>
              <a:off x="6716818" y="4825993"/>
              <a:ext cx="607856" cy="320811"/>
            </a:xfrm>
            <a:custGeom>
              <a:avLst/>
              <a:gdLst/>
              <a:ahLst/>
              <a:cxnLst/>
              <a:rect l="0" t="0" r="0" b="0"/>
              <a:pathLst>
                <a:path w="20427" h="9991" extrusionOk="0">
                  <a:moveTo>
                    <a:pt x="20427" y="1"/>
                  </a:moveTo>
                  <a:lnTo>
                    <a:pt x="0" y="9991"/>
                  </a:lnTo>
                  <a:lnTo>
                    <a:pt x="20427" y="9991"/>
                  </a:lnTo>
                  <a:lnTo>
                    <a:pt x="20427" y="1"/>
                  </a:lnTo>
                  <a:close/>
                </a:path>
              </a:pathLst>
            </a:custGeom>
            <a:solidFill>
              <a:srgbClr val="F64646">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76" name="Shape 276"/>
            <p:cNvSpPr/>
            <p:nvPr/>
          </p:nvSpPr>
          <p:spPr>
            <a:xfrm>
              <a:off x="7324645" y="4503448"/>
              <a:ext cx="607886" cy="643356"/>
            </a:xfrm>
            <a:custGeom>
              <a:avLst/>
              <a:gdLst/>
              <a:ahLst/>
              <a:cxnLst/>
              <a:rect l="0" t="0" r="0" b="0"/>
              <a:pathLst>
                <a:path w="20428" h="20036" extrusionOk="0">
                  <a:moveTo>
                    <a:pt x="20427" y="0"/>
                  </a:moveTo>
                  <a:lnTo>
                    <a:pt x="1" y="10046"/>
                  </a:lnTo>
                  <a:lnTo>
                    <a:pt x="20427" y="20036"/>
                  </a:lnTo>
                  <a:lnTo>
                    <a:pt x="20427" y="0"/>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77" name="Shape 277"/>
            <p:cNvSpPr/>
            <p:nvPr/>
          </p:nvSpPr>
          <p:spPr>
            <a:xfrm>
              <a:off x="8538692" y="-11"/>
              <a:ext cx="607856" cy="643356"/>
            </a:xfrm>
            <a:custGeom>
              <a:avLst/>
              <a:gdLst/>
              <a:ahLst/>
              <a:cxnLst/>
              <a:rect l="0" t="0" r="0" b="0"/>
              <a:pathLst>
                <a:path w="20427" h="20036" extrusionOk="0">
                  <a:moveTo>
                    <a:pt x="20427" y="0"/>
                  </a:moveTo>
                  <a:lnTo>
                    <a:pt x="0" y="10046"/>
                  </a:lnTo>
                  <a:lnTo>
                    <a:pt x="20427" y="20036"/>
                  </a:lnTo>
                  <a:lnTo>
                    <a:pt x="20427" y="0"/>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78" name="Shape 278"/>
            <p:cNvSpPr/>
            <p:nvPr/>
          </p:nvSpPr>
          <p:spPr>
            <a:xfrm>
              <a:off x="8538692" y="4503448"/>
              <a:ext cx="607856" cy="643356"/>
            </a:xfrm>
            <a:custGeom>
              <a:avLst/>
              <a:gdLst/>
              <a:ahLst/>
              <a:cxnLst/>
              <a:rect l="0" t="0" r="0" b="0"/>
              <a:pathLst>
                <a:path w="20427" h="20036" extrusionOk="0">
                  <a:moveTo>
                    <a:pt x="20427" y="0"/>
                  </a:moveTo>
                  <a:lnTo>
                    <a:pt x="0" y="10046"/>
                  </a:lnTo>
                  <a:lnTo>
                    <a:pt x="20427" y="20036"/>
                  </a:lnTo>
                  <a:lnTo>
                    <a:pt x="20427" y="0"/>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79" name="Shape 279"/>
            <p:cNvSpPr/>
            <p:nvPr/>
          </p:nvSpPr>
          <p:spPr>
            <a:xfrm>
              <a:off x="5502772" y="643313"/>
              <a:ext cx="3643776" cy="3860168"/>
            </a:xfrm>
            <a:custGeom>
              <a:avLst/>
              <a:gdLst/>
              <a:ahLst/>
              <a:cxnLst/>
              <a:rect l="0" t="0" r="0" b="0"/>
              <a:pathLst>
                <a:path w="122449" h="120217" extrusionOk="0">
                  <a:moveTo>
                    <a:pt x="1" y="1"/>
                  </a:moveTo>
                  <a:lnTo>
                    <a:pt x="1" y="120216"/>
                  </a:lnTo>
                  <a:lnTo>
                    <a:pt x="122449" y="60109"/>
                  </a:lnTo>
                  <a:lnTo>
                    <a:pt x="1" y="1"/>
                  </a:lnTo>
                  <a:close/>
                </a:path>
              </a:pathLst>
            </a:custGeom>
            <a:solidFill>
              <a:srgbClr val="EFEFE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80" name="Shape 280"/>
            <p:cNvSpPr/>
            <p:nvPr/>
          </p:nvSpPr>
          <p:spPr>
            <a:xfrm>
              <a:off x="7324658" y="322534"/>
              <a:ext cx="607886" cy="643388"/>
            </a:xfrm>
            <a:custGeom>
              <a:avLst/>
              <a:gdLst/>
              <a:ahLst/>
              <a:cxnLst/>
              <a:rect l="0" t="0" r="0" b="0"/>
              <a:pathLst>
                <a:path w="20428" h="20037" extrusionOk="0">
                  <a:moveTo>
                    <a:pt x="1" y="1"/>
                  </a:moveTo>
                  <a:lnTo>
                    <a:pt x="1" y="20037"/>
                  </a:lnTo>
                  <a:lnTo>
                    <a:pt x="20427" y="9991"/>
                  </a:lnTo>
                  <a:lnTo>
                    <a:pt x="1" y="1"/>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81" name="Shape 281"/>
            <p:cNvSpPr/>
            <p:nvPr/>
          </p:nvSpPr>
          <p:spPr>
            <a:xfrm>
              <a:off x="7324658" y="965890"/>
              <a:ext cx="607886" cy="643388"/>
            </a:xfrm>
            <a:custGeom>
              <a:avLst/>
              <a:gdLst/>
              <a:ahLst/>
              <a:cxnLst/>
              <a:rect l="0" t="0" r="0" b="0"/>
              <a:pathLst>
                <a:path w="20428" h="20037" extrusionOk="0">
                  <a:moveTo>
                    <a:pt x="1" y="1"/>
                  </a:moveTo>
                  <a:lnTo>
                    <a:pt x="1" y="20037"/>
                  </a:lnTo>
                  <a:lnTo>
                    <a:pt x="20427" y="9991"/>
                  </a:lnTo>
                  <a:lnTo>
                    <a:pt x="1" y="1"/>
                  </a:lnTo>
                  <a:close/>
                </a:path>
              </a:pathLst>
            </a:custGeom>
            <a:solidFill>
              <a:srgbClr val="E8062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82" name="Shape 282"/>
            <p:cNvSpPr/>
            <p:nvPr/>
          </p:nvSpPr>
          <p:spPr>
            <a:xfrm>
              <a:off x="6716831" y="322534"/>
              <a:ext cx="607856" cy="643388"/>
            </a:xfrm>
            <a:custGeom>
              <a:avLst/>
              <a:gdLst/>
              <a:ahLst/>
              <a:cxnLst/>
              <a:rect l="0" t="0" r="0" b="0"/>
              <a:pathLst>
                <a:path w="20427" h="20037" extrusionOk="0">
                  <a:moveTo>
                    <a:pt x="20427" y="1"/>
                  </a:moveTo>
                  <a:lnTo>
                    <a:pt x="0" y="9991"/>
                  </a:lnTo>
                  <a:lnTo>
                    <a:pt x="20427" y="20037"/>
                  </a:lnTo>
                  <a:lnTo>
                    <a:pt x="20427" y="1"/>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83" name="Shape 283"/>
            <p:cNvSpPr/>
            <p:nvPr/>
          </p:nvSpPr>
          <p:spPr>
            <a:xfrm>
              <a:off x="6716831" y="965890"/>
              <a:ext cx="607856" cy="643388"/>
            </a:xfrm>
            <a:custGeom>
              <a:avLst/>
              <a:gdLst/>
              <a:ahLst/>
              <a:cxnLst/>
              <a:rect l="0" t="0" r="0" b="0"/>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84" name="Shape 284"/>
            <p:cNvSpPr/>
            <p:nvPr/>
          </p:nvSpPr>
          <p:spPr>
            <a:xfrm>
              <a:off x="7324658" y="1286669"/>
              <a:ext cx="607886" cy="643388"/>
            </a:xfrm>
            <a:custGeom>
              <a:avLst/>
              <a:gdLst/>
              <a:ahLst/>
              <a:cxnLst/>
              <a:rect l="0" t="0" r="0" b="0"/>
              <a:pathLst>
                <a:path w="20428" h="20037" extrusionOk="0">
                  <a:moveTo>
                    <a:pt x="20427" y="1"/>
                  </a:moveTo>
                  <a:lnTo>
                    <a:pt x="1" y="10047"/>
                  </a:lnTo>
                  <a:lnTo>
                    <a:pt x="20427" y="20037"/>
                  </a:lnTo>
                  <a:lnTo>
                    <a:pt x="20427" y="1"/>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85" name="Shape 285"/>
            <p:cNvSpPr/>
            <p:nvPr/>
          </p:nvSpPr>
          <p:spPr>
            <a:xfrm>
              <a:off x="7324658" y="-11"/>
              <a:ext cx="607886" cy="643356"/>
            </a:xfrm>
            <a:custGeom>
              <a:avLst/>
              <a:gdLst/>
              <a:ahLst/>
              <a:cxnLst/>
              <a:rect l="0" t="0" r="0" b="0"/>
              <a:pathLst>
                <a:path w="20428" h="20036" extrusionOk="0">
                  <a:moveTo>
                    <a:pt x="20427" y="0"/>
                  </a:moveTo>
                  <a:lnTo>
                    <a:pt x="1" y="10046"/>
                  </a:lnTo>
                  <a:lnTo>
                    <a:pt x="20427" y="20036"/>
                  </a:lnTo>
                  <a:lnTo>
                    <a:pt x="20427" y="0"/>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grpSp>
      <p:grpSp>
        <p:nvGrpSpPr>
          <p:cNvPr id="286" name="Shape 286"/>
          <p:cNvGrpSpPr/>
          <p:nvPr/>
        </p:nvGrpSpPr>
        <p:grpSpPr>
          <a:xfrm>
            <a:off x="-6" y="-10"/>
            <a:ext cx="2429759" cy="1609289"/>
            <a:chOff x="608719" y="-11"/>
            <a:chExt cx="2429759" cy="1609289"/>
          </a:xfrm>
        </p:grpSpPr>
        <p:sp>
          <p:nvSpPr>
            <p:cNvPr id="287" name="Shape 287"/>
            <p:cNvSpPr/>
            <p:nvPr/>
          </p:nvSpPr>
          <p:spPr>
            <a:xfrm>
              <a:off x="608719" y="322534"/>
              <a:ext cx="606220" cy="643388"/>
            </a:xfrm>
            <a:custGeom>
              <a:avLst/>
              <a:gdLst/>
              <a:ahLst/>
              <a:cxnLst/>
              <a:rect l="0" t="0" r="0" b="0"/>
              <a:pathLst>
                <a:path w="20372" h="20037" extrusionOk="0">
                  <a:moveTo>
                    <a:pt x="1" y="1"/>
                  </a:moveTo>
                  <a:lnTo>
                    <a:pt x="1" y="20037"/>
                  </a:lnTo>
                  <a:lnTo>
                    <a:pt x="20372" y="9991"/>
                  </a:lnTo>
                  <a:lnTo>
                    <a:pt x="1" y="1"/>
                  </a:lnTo>
                  <a:close/>
                </a:path>
              </a:pathLst>
            </a:custGeom>
            <a:solidFill>
              <a:srgbClr val="F646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88" name="Shape 288"/>
            <p:cNvSpPr/>
            <p:nvPr/>
          </p:nvSpPr>
          <p:spPr>
            <a:xfrm>
              <a:off x="608719" y="965890"/>
              <a:ext cx="606220" cy="643388"/>
            </a:xfrm>
            <a:custGeom>
              <a:avLst/>
              <a:gdLst/>
              <a:ahLst/>
              <a:cxnLst/>
              <a:rect l="0" t="0" r="0" b="0"/>
              <a:pathLst>
                <a:path w="20372" h="20037" extrusionOk="0">
                  <a:moveTo>
                    <a:pt x="1" y="1"/>
                  </a:moveTo>
                  <a:lnTo>
                    <a:pt x="1" y="20037"/>
                  </a:lnTo>
                  <a:lnTo>
                    <a:pt x="20372" y="9991"/>
                  </a:lnTo>
                  <a:lnTo>
                    <a:pt x="1" y="1"/>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89" name="Shape 289"/>
            <p:cNvSpPr/>
            <p:nvPr/>
          </p:nvSpPr>
          <p:spPr>
            <a:xfrm>
              <a:off x="1822766" y="322534"/>
              <a:ext cx="607856" cy="643388"/>
            </a:xfrm>
            <a:custGeom>
              <a:avLst/>
              <a:gdLst/>
              <a:ahLst/>
              <a:cxnLst/>
              <a:rect l="0" t="0" r="0" b="0"/>
              <a:pathLst>
                <a:path w="20427" h="20037" extrusionOk="0">
                  <a:moveTo>
                    <a:pt x="0" y="1"/>
                  </a:moveTo>
                  <a:lnTo>
                    <a:pt x="0" y="20037"/>
                  </a:lnTo>
                  <a:lnTo>
                    <a:pt x="20427" y="9991"/>
                  </a:lnTo>
                  <a:lnTo>
                    <a:pt x="0" y="1"/>
                  </a:lnTo>
                  <a:close/>
                </a:path>
              </a:pathLst>
            </a:custGeom>
            <a:solidFill>
              <a:srgbClr val="FFA4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90" name="Shape 290"/>
            <p:cNvSpPr/>
            <p:nvPr/>
          </p:nvSpPr>
          <p:spPr>
            <a:xfrm>
              <a:off x="1822766" y="965890"/>
              <a:ext cx="607856" cy="643388"/>
            </a:xfrm>
            <a:custGeom>
              <a:avLst/>
              <a:gdLst/>
              <a:ahLst/>
              <a:cxnLst/>
              <a:rect l="0" t="0" r="0" b="0"/>
              <a:pathLst>
                <a:path w="20427" h="20037" extrusionOk="0">
                  <a:moveTo>
                    <a:pt x="0" y="1"/>
                  </a:moveTo>
                  <a:lnTo>
                    <a:pt x="0" y="20037"/>
                  </a:lnTo>
                  <a:lnTo>
                    <a:pt x="20427" y="9991"/>
                  </a:lnTo>
                  <a:lnTo>
                    <a:pt x="0"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91" name="Shape 291"/>
            <p:cNvSpPr/>
            <p:nvPr/>
          </p:nvSpPr>
          <p:spPr>
            <a:xfrm>
              <a:off x="1214909" y="-11"/>
              <a:ext cx="607886" cy="643356"/>
            </a:xfrm>
            <a:custGeom>
              <a:avLst/>
              <a:gdLst/>
              <a:ahLst/>
              <a:cxnLst/>
              <a:rect l="0" t="0" r="0" b="0"/>
              <a:pathLst>
                <a:path w="20428" h="20036" extrusionOk="0">
                  <a:moveTo>
                    <a:pt x="1" y="0"/>
                  </a:moveTo>
                  <a:lnTo>
                    <a:pt x="1" y="20036"/>
                  </a:lnTo>
                  <a:lnTo>
                    <a:pt x="20427" y="10046"/>
                  </a:lnTo>
                  <a:lnTo>
                    <a:pt x="1" y="0"/>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92" name="Shape 292"/>
            <p:cNvSpPr/>
            <p:nvPr/>
          </p:nvSpPr>
          <p:spPr>
            <a:xfrm>
              <a:off x="1822766" y="-11"/>
              <a:ext cx="607856" cy="322577"/>
            </a:xfrm>
            <a:custGeom>
              <a:avLst/>
              <a:gdLst/>
              <a:ahLst/>
              <a:cxnLst/>
              <a:rect l="0" t="0" r="0" b="0"/>
              <a:pathLst>
                <a:path w="20427" h="10046" extrusionOk="0">
                  <a:moveTo>
                    <a:pt x="0" y="0"/>
                  </a:moveTo>
                  <a:lnTo>
                    <a:pt x="0" y="10046"/>
                  </a:lnTo>
                  <a:lnTo>
                    <a:pt x="20427" y="0"/>
                  </a:lnTo>
                  <a:close/>
                </a:path>
              </a:pathLst>
            </a:custGeom>
            <a:solidFill>
              <a:srgbClr val="FFA4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93" name="Shape 293"/>
            <p:cNvSpPr/>
            <p:nvPr/>
          </p:nvSpPr>
          <p:spPr>
            <a:xfrm>
              <a:off x="608719" y="643313"/>
              <a:ext cx="606220" cy="643388"/>
            </a:xfrm>
            <a:custGeom>
              <a:avLst/>
              <a:gdLst/>
              <a:ahLst/>
              <a:cxnLst/>
              <a:rect l="0" t="0" r="0" b="0"/>
              <a:pathLst>
                <a:path w="20372" h="20037" extrusionOk="0">
                  <a:moveTo>
                    <a:pt x="20372" y="1"/>
                  </a:moveTo>
                  <a:lnTo>
                    <a:pt x="1" y="10047"/>
                  </a:lnTo>
                  <a:lnTo>
                    <a:pt x="20372" y="20037"/>
                  </a:lnTo>
                  <a:lnTo>
                    <a:pt x="20372" y="1"/>
                  </a:lnTo>
                  <a:close/>
                </a:path>
              </a:pathLst>
            </a:custGeom>
            <a:solidFill>
              <a:srgbClr val="FFC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94" name="Shape 294"/>
            <p:cNvSpPr/>
            <p:nvPr/>
          </p:nvSpPr>
          <p:spPr>
            <a:xfrm>
              <a:off x="1214909" y="322534"/>
              <a:ext cx="607886" cy="643388"/>
            </a:xfrm>
            <a:custGeom>
              <a:avLst/>
              <a:gdLst/>
              <a:ahLst/>
              <a:cxnLst/>
              <a:rect l="0" t="0" r="0" b="0"/>
              <a:pathLst>
                <a:path w="20428" h="20037" extrusionOk="0">
                  <a:moveTo>
                    <a:pt x="20427" y="1"/>
                  </a:moveTo>
                  <a:lnTo>
                    <a:pt x="1" y="9991"/>
                  </a:lnTo>
                  <a:lnTo>
                    <a:pt x="20427" y="20037"/>
                  </a:lnTo>
                  <a:lnTo>
                    <a:pt x="20427" y="1"/>
                  </a:lnTo>
                  <a:close/>
                </a:path>
              </a:pathLst>
            </a:custGeom>
            <a:solidFill>
              <a:srgbClr val="F64646">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95" name="Shape 295"/>
            <p:cNvSpPr/>
            <p:nvPr/>
          </p:nvSpPr>
          <p:spPr>
            <a:xfrm>
              <a:off x="1214909" y="965890"/>
              <a:ext cx="607886" cy="643388"/>
            </a:xfrm>
            <a:custGeom>
              <a:avLst/>
              <a:gdLst/>
              <a:ahLst/>
              <a:cxnLst/>
              <a:rect l="0" t="0" r="0" b="0"/>
              <a:pathLst>
                <a:path w="20428" h="20037" extrusionOk="0">
                  <a:moveTo>
                    <a:pt x="20427" y="1"/>
                  </a:moveTo>
                  <a:lnTo>
                    <a:pt x="1" y="9991"/>
                  </a:lnTo>
                  <a:lnTo>
                    <a:pt x="20427" y="20037"/>
                  </a:lnTo>
                  <a:lnTo>
                    <a:pt x="20427" y="1"/>
                  </a:lnTo>
                  <a:close/>
                </a:path>
              </a:pathLst>
            </a:custGeom>
            <a:solidFill>
              <a:srgbClr val="FFC800">
                <a:alpha val="2509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96" name="Shape 296"/>
            <p:cNvSpPr/>
            <p:nvPr/>
          </p:nvSpPr>
          <p:spPr>
            <a:xfrm>
              <a:off x="2430592" y="322534"/>
              <a:ext cx="607886" cy="643388"/>
            </a:xfrm>
            <a:custGeom>
              <a:avLst/>
              <a:gdLst/>
              <a:ahLst/>
              <a:cxnLst/>
              <a:rect l="0" t="0" r="0" b="0"/>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97" name="Shape 297"/>
            <p:cNvSpPr/>
            <p:nvPr/>
          </p:nvSpPr>
          <p:spPr>
            <a:xfrm>
              <a:off x="608719" y="-11"/>
              <a:ext cx="606220" cy="643356"/>
            </a:xfrm>
            <a:custGeom>
              <a:avLst/>
              <a:gdLst/>
              <a:ahLst/>
              <a:cxnLst/>
              <a:rect l="0" t="0" r="0" b="0"/>
              <a:pathLst>
                <a:path w="20372" h="20036" extrusionOk="0">
                  <a:moveTo>
                    <a:pt x="20372" y="0"/>
                  </a:moveTo>
                  <a:lnTo>
                    <a:pt x="1" y="10046"/>
                  </a:lnTo>
                  <a:lnTo>
                    <a:pt x="20372" y="20036"/>
                  </a:lnTo>
                  <a:lnTo>
                    <a:pt x="20372" y="0"/>
                  </a:lnTo>
                  <a:close/>
                </a:path>
              </a:pathLst>
            </a:custGeom>
            <a:solidFill>
              <a:srgbClr val="E8062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98" name="Shape 298"/>
            <p:cNvSpPr/>
            <p:nvPr/>
          </p:nvSpPr>
          <p:spPr>
            <a:xfrm>
              <a:off x="1214909" y="-11"/>
              <a:ext cx="607886" cy="322577"/>
            </a:xfrm>
            <a:custGeom>
              <a:avLst/>
              <a:gdLst/>
              <a:ahLst/>
              <a:cxnLst/>
              <a:rect l="0" t="0" r="0" b="0"/>
              <a:pathLst>
                <a:path w="20428" h="10046" extrusionOk="0">
                  <a:moveTo>
                    <a:pt x="1"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grpSp>
      <p:sp>
        <p:nvSpPr>
          <p:cNvPr id="299" name="Shape 299"/>
          <p:cNvSpPr txBox="1">
            <a:spLocks noGrp="1"/>
          </p:cNvSpPr>
          <p:nvPr>
            <p:ph type="title"/>
          </p:nvPr>
        </p:nvSpPr>
        <p:spPr>
          <a:xfrm>
            <a:off x="742725" y="1652750"/>
            <a:ext cx="3892200" cy="513900"/>
          </a:xfrm>
          <a:prstGeom prst="rect">
            <a:avLst/>
          </a:prstGeom>
        </p:spPr>
        <p:txBody>
          <a:bodyPr spcFirstLastPara="1" wrap="square" lIns="91425" tIns="91425" rIns="91425" bIns="91425" anchor="b" anchorCtr="0"/>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300" name="Shape 300"/>
          <p:cNvSpPr txBox="1">
            <a:spLocks noGrp="1"/>
          </p:cNvSpPr>
          <p:nvPr>
            <p:ph type="body" idx="1"/>
          </p:nvPr>
        </p:nvSpPr>
        <p:spPr>
          <a:xfrm>
            <a:off x="742725" y="2227229"/>
            <a:ext cx="3892200" cy="2232900"/>
          </a:xfrm>
          <a:prstGeom prst="rect">
            <a:avLst/>
          </a:prstGeom>
        </p:spPr>
        <p:txBody>
          <a:bodyPr spcFirstLastPara="1" wrap="square" lIns="91425" tIns="91425" rIns="91425" bIns="91425" anchor="t" anchorCtr="0"/>
          <a:lstStyle>
            <a:lvl1pPr marL="457189" lvl="0" indent="-355591" rtl="0">
              <a:spcBef>
                <a:spcPts val="600"/>
              </a:spcBef>
              <a:spcAft>
                <a:spcPts val="0"/>
              </a:spcAft>
              <a:buSzPts val="2000"/>
              <a:buChar char="◂"/>
              <a:defRPr sz="2000"/>
            </a:lvl1pPr>
            <a:lvl2pPr marL="914378" lvl="1" indent="-355591" rtl="0">
              <a:spcBef>
                <a:spcPts val="0"/>
              </a:spcBef>
              <a:spcAft>
                <a:spcPts val="0"/>
              </a:spcAft>
              <a:buSzPts val="2000"/>
              <a:buChar char="◂"/>
              <a:defRPr sz="2000"/>
            </a:lvl2pPr>
            <a:lvl3pPr marL="1371566" lvl="2" indent="-355591" rtl="0">
              <a:spcBef>
                <a:spcPts val="0"/>
              </a:spcBef>
              <a:spcAft>
                <a:spcPts val="0"/>
              </a:spcAft>
              <a:buSzPts val="2000"/>
              <a:buChar char="◂"/>
              <a:defRPr sz="2000"/>
            </a:lvl3pPr>
            <a:lvl4pPr marL="1828754" lvl="3" indent="-355591" rtl="0">
              <a:spcBef>
                <a:spcPts val="0"/>
              </a:spcBef>
              <a:spcAft>
                <a:spcPts val="0"/>
              </a:spcAft>
              <a:buSzPts val="2000"/>
              <a:buChar char="◂"/>
              <a:defRPr sz="2000"/>
            </a:lvl4pPr>
            <a:lvl5pPr marL="2285943" lvl="4" indent="-355591" rtl="0">
              <a:spcBef>
                <a:spcPts val="0"/>
              </a:spcBef>
              <a:spcAft>
                <a:spcPts val="0"/>
              </a:spcAft>
              <a:buSzPts val="2000"/>
              <a:buChar char="○"/>
              <a:defRPr sz="2000"/>
            </a:lvl5pPr>
            <a:lvl6pPr marL="2743132" lvl="5" indent="-355591" rtl="0">
              <a:spcBef>
                <a:spcPts val="0"/>
              </a:spcBef>
              <a:spcAft>
                <a:spcPts val="0"/>
              </a:spcAft>
              <a:buSzPts val="2000"/>
              <a:buChar char="■"/>
              <a:defRPr sz="2000"/>
            </a:lvl6pPr>
            <a:lvl7pPr marL="3200320" lvl="6" indent="-355591" rtl="0">
              <a:spcBef>
                <a:spcPts val="0"/>
              </a:spcBef>
              <a:spcAft>
                <a:spcPts val="0"/>
              </a:spcAft>
              <a:buSzPts val="2000"/>
              <a:buChar char="●"/>
              <a:defRPr sz="2000"/>
            </a:lvl7pPr>
            <a:lvl8pPr marL="3657509" lvl="7" indent="-355591" rtl="0">
              <a:spcBef>
                <a:spcPts val="0"/>
              </a:spcBef>
              <a:spcAft>
                <a:spcPts val="0"/>
              </a:spcAft>
              <a:buSzPts val="2000"/>
              <a:buChar char="○"/>
              <a:defRPr sz="2000"/>
            </a:lvl8pPr>
            <a:lvl9pPr marL="4114697" lvl="8" indent="-355591" rtl="0">
              <a:spcBef>
                <a:spcPts val="0"/>
              </a:spcBef>
              <a:spcAft>
                <a:spcPts val="0"/>
              </a:spcAft>
              <a:buSzPts val="2000"/>
              <a:buChar char="■"/>
              <a:defRPr sz="2000"/>
            </a:lvl9pPr>
          </a:lstStyle>
          <a:p>
            <a:endParaRPr/>
          </a:p>
        </p:txBody>
      </p:sp>
      <p:sp>
        <p:nvSpPr>
          <p:cNvPr id="301" name="Shape 301"/>
          <p:cNvSpPr txBox="1">
            <a:spLocks noGrp="1"/>
          </p:cNvSpPr>
          <p:nvPr>
            <p:ph type="sldNum" idx="12"/>
          </p:nvPr>
        </p:nvSpPr>
        <p:spPr>
          <a:xfrm>
            <a:off x="8556784" y="4749851"/>
            <a:ext cx="548700" cy="393600"/>
          </a:xfrm>
          <a:prstGeom prst="rect">
            <a:avLst/>
          </a:prstGeom>
          <a:noFill/>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
        <p:nvSpPr>
          <p:cNvPr id="302" name="Shape 302"/>
          <p:cNvSpPr/>
          <p:nvPr/>
        </p:nvSpPr>
        <p:spPr>
          <a:xfrm>
            <a:off x="8538693" y="4825994"/>
            <a:ext cx="607856" cy="320811"/>
          </a:xfrm>
          <a:custGeom>
            <a:avLst/>
            <a:gdLst/>
            <a:ahLst/>
            <a:cxnLst/>
            <a:rect l="0" t="0" r="0" b="0"/>
            <a:pathLst>
              <a:path w="20427" h="9991" extrusionOk="0">
                <a:moveTo>
                  <a:pt x="0" y="1"/>
                </a:moveTo>
                <a:lnTo>
                  <a:pt x="0" y="9991"/>
                </a:lnTo>
                <a:lnTo>
                  <a:pt x="20427" y="9991"/>
                </a:lnTo>
                <a:lnTo>
                  <a:pt x="0" y="1"/>
                </a:lnTo>
                <a:close/>
              </a:path>
            </a:pathLst>
          </a:cu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Tree>
    <p:extLst>
      <p:ext uri="{BB962C8B-B14F-4D97-AF65-F5344CB8AC3E}">
        <p14:creationId xmlns:p14="http://schemas.microsoft.com/office/powerpoint/2010/main" val="299090842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F64646"/>
        </a:solidFill>
        <a:effectLst/>
      </p:bgPr>
    </p:bg>
    <p:spTree>
      <p:nvGrpSpPr>
        <p:cNvPr id="1" name="Shape 9"/>
        <p:cNvGrpSpPr/>
        <p:nvPr/>
      </p:nvGrpSpPr>
      <p:grpSpPr>
        <a:xfrm>
          <a:off x="0" y="0"/>
          <a:ext cx="0" cy="0"/>
          <a:chOff x="0" y="0"/>
          <a:chExt cx="0" cy="0"/>
        </a:xfrm>
      </p:grpSpPr>
      <p:grpSp>
        <p:nvGrpSpPr>
          <p:cNvPr id="10" name="Google Shape;10;p3"/>
          <p:cNvGrpSpPr/>
          <p:nvPr/>
        </p:nvGrpSpPr>
        <p:grpSpPr>
          <a:xfrm>
            <a:off x="-6" y="-10"/>
            <a:ext cx="2429759" cy="1609289"/>
            <a:chOff x="608719" y="-11"/>
            <a:chExt cx="2429759" cy="1609289"/>
          </a:xfrm>
        </p:grpSpPr>
        <p:sp>
          <p:nvSpPr>
            <p:cNvPr id="11" name="Google Shape;11;p3"/>
            <p:cNvSpPr/>
            <p:nvPr/>
          </p:nvSpPr>
          <p:spPr>
            <a:xfrm>
              <a:off x="608719" y="322534"/>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FFFFFF">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2;p3"/>
            <p:cNvSpPr/>
            <p:nvPr/>
          </p:nvSpPr>
          <p:spPr>
            <a:xfrm>
              <a:off x="608719" y="965890"/>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 name="Google Shape;13;p3"/>
            <p:cNvSpPr/>
            <p:nvPr/>
          </p:nvSpPr>
          <p:spPr>
            <a:xfrm>
              <a:off x="1822766" y="322534"/>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A400">
                <a:alpha val="2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14;p3"/>
            <p:cNvSpPr/>
            <p:nvPr/>
          </p:nvSpPr>
          <p:spPr>
            <a:xfrm>
              <a:off x="1822766" y="965890"/>
              <a:ext cx="607856" cy="643388"/>
            </a:xfrm>
            <a:custGeom>
              <a:avLst/>
              <a:gdLst/>
              <a:ahLst/>
              <a:cxnLst/>
              <a:rect l="l" t="t" r="r" b="b"/>
              <a:pathLst>
                <a:path w="20427" h="20037" extrusionOk="0">
                  <a:moveTo>
                    <a:pt x="0" y="1"/>
                  </a:moveTo>
                  <a:lnTo>
                    <a:pt x="0" y="20037"/>
                  </a:lnTo>
                  <a:lnTo>
                    <a:pt x="20427" y="9991"/>
                  </a:lnTo>
                  <a:lnTo>
                    <a:pt x="0" y="1"/>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 name="Google Shape;15;p3"/>
            <p:cNvSpPr/>
            <p:nvPr/>
          </p:nvSpPr>
          <p:spPr>
            <a:xfrm>
              <a:off x="1214909" y="-11"/>
              <a:ext cx="607886" cy="643356"/>
            </a:xfrm>
            <a:custGeom>
              <a:avLst/>
              <a:gdLst/>
              <a:ahLst/>
              <a:cxnLst/>
              <a:rect l="l" t="t" r="r" b="b"/>
              <a:pathLst>
                <a:path w="20428" h="20036" extrusionOk="0">
                  <a:moveTo>
                    <a:pt x="1" y="0"/>
                  </a:moveTo>
                  <a:lnTo>
                    <a:pt x="1" y="20036"/>
                  </a:lnTo>
                  <a:lnTo>
                    <a:pt x="20427" y="10046"/>
                  </a:lnTo>
                  <a:lnTo>
                    <a:pt x="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3"/>
            <p:cNvSpPr/>
            <p:nvPr/>
          </p:nvSpPr>
          <p:spPr>
            <a:xfrm>
              <a:off x="1822766" y="-11"/>
              <a:ext cx="607856" cy="322577"/>
            </a:xfrm>
            <a:custGeom>
              <a:avLst/>
              <a:gdLst/>
              <a:ahLst/>
              <a:cxnLst/>
              <a:rect l="l" t="t" r="r" b="b"/>
              <a:pathLst>
                <a:path w="20427" h="10046" extrusionOk="0">
                  <a:moveTo>
                    <a:pt x="0" y="0"/>
                  </a:moveTo>
                  <a:lnTo>
                    <a:pt x="0" y="10046"/>
                  </a:lnTo>
                  <a:lnTo>
                    <a:pt x="20427" y="0"/>
                  </a:lnTo>
                  <a:close/>
                </a:path>
              </a:pathLst>
            </a:custGeom>
            <a:solidFill>
              <a:srgbClr val="FFA400">
                <a:alpha val="2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17;p3"/>
            <p:cNvSpPr/>
            <p:nvPr/>
          </p:nvSpPr>
          <p:spPr>
            <a:xfrm>
              <a:off x="608719" y="643313"/>
              <a:ext cx="606220"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 name="Google Shape;18;p3"/>
            <p:cNvSpPr/>
            <p:nvPr/>
          </p:nvSpPr>
          <p:spPr>
            <a:xfrm>
              <a:off x="1214909"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 name="Google Shape;19;p3"/>
            <p:cNvSpPr/>
            <p:nvPr/>
          </p:nvSpPr>
          <p:spPr>
            <a:xfrm>
              <a:off x="1214909" y="965890"/>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C800">
                <a:alpha val="2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3"/>
            <p:cNvSpPr/>
            <p:nvPr/>
          </p:nvSpPr>
          <p:spPr>
            <a:xfrm>
              <a:off x="2430592"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 name="Google Shape;21;p3"/>
            <p:cNvSpPr/>
            <p:nvPr/>
          </p:nvSpPr>
          <p:spPr>
            <a:xfrm>
              <a:off x="608719" y="-11"/>
              <a:ext cx="606220" cy="643356"/>
            </a:xfrm>
            <a:custGeom>
              <a:avLst/>
              <a:gdLst/>
              <a:ahLst/>
              <a:cxnLst/>
              <a:rect l="l" t="t" r="r" b="b"/>
              <a:pathLst>
                <a:path w="20372" h="20036" extrusionOk="0">
                  <a:moveTo>
                    <a:pt x="20372" y="0"/>
                  </a:moveTo>
                  <a:lnTo>
                    <a:pt x="1" y="10046"/>
                  </a:lnTo>
                  <a:lnTo>
                    <a:pt x="20372" y="20036"/>
                  </a:lnTo>
                  <a:lnTo>
                    <a:pt x="20372"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 name="Google Shape;22;p3"/>
            <p:cNvSpPr/>
            <p:nvPr/>
          </p:nvSpPr>
          <p:spPr>
            <a:xfrm>
              <a:off x="1214909" y="-11"/>
              <a:ext cx="607886" cy="322577"/>
            </a:xfrm>
            <a:custGeom>
              <a:avLst/>
              <a:gdLst/>
              <a:ahLst/>
              <a:cxnLst/>
              <a:rect l="l" t="t" r="r" b="b"/>
              <a:pathLst>
                <a:path w="20428" h="10046" extrusionOk="0">
                  <a:moveTo>
                    <a:pt x="1"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3" name="Google Shape;23;p3"/>
          <p:cNvSpPr txBox="1">
            <a:spLocks noGrp="1"/>
          </p:cNvSpPr>
          <p:nvPr>
            <p:ph type="ctrTitle"/>
          </p:nvPr>
        </p:nvSpPr>
        <p:spPr>
          <a:xfrm>
            <a:off x="685800" y="1991825"/>
            <a:ext cx="5265000" cy="1159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rgbClr val="FFFFFF"/>
              </a:buClr>
              <a:buSzPts val="4000"/>
              <a:buNone/>
              <a:defRPr sz="4000">
                <a:solidFill>
                  <a:srgbClr val="FFFFFF"/>
                </a:solidFill>
              </a:defRPr>
            </a:lvl1pPr>
            <a:lvl2pPr lvl="1" algn="l">
              <a:lnSpc>
                <a:spcPct val="100000"/>
              </a:lnSpc>
              <a:spcBef>
                <a:spcPts val="0"/>
              </a:spcBef>
              <a:spcAft>
                <a:spcPts val="0"/>
              </a:spcAft>
              <a:buClr>
                <a:srgbClr val="FFFFFF"/>
              </a:buClr>
              <a:buSzPts val="4000"/>
              <a:buNone/>
              <a:defRPr sz="4000">
                <a:solidFill>
                  <a:srgbClr val="FFFFFF"/>
                </a:solidFill>
              </a:defRPr>
            </a:lvl2pPr>
            <a:lvl3pPr lvl="2" algn="l">
              <a:lnSpc>
                <a:spcPct val="100000"/>
              </a:lnSpc>
              <a:spcBef>
                <a:spcPts val="0"/>
              </a:spcBef>
              <a:spcAft>
                <a:spcPts val="0"/>
              </a:spcAft>
              <a:buClr>
                <a:srgbClr val="FFFFFF"/>
              </a:buClr>
              <a:buSzPts val="4000"/>
              <a:buNone/>
              <a:defRPr sz="4000">
                <a:solidFill>
                  <a:srgbClr val="FFFFFF"/>
                </a:solidFill>
              </a:defRPr>
            </a:lvl3pPr>
            <a:lvl4pPr lvl="3" algn="l">
              <a:lnSpc>
                <a:spcPct val="100000"/>
              </a:lnSpc>
              <a:spcBef>
                <a:spcPts val="0"/>
              </a:spcBef>
              <a:spcAft>
                <a:spcPts val="0"/>
              </a:spcAft>
              <a:buClr>
                <a:srgbClr val="FFFFFF"/>
              </a:buClr>
              <a:buSzPts val="4000"/>
              <a:buNone/>
              <a:defRPr sz="4000">
                <a:solidFill>
                  <a:srgbClr val="FFFFFF"/>
                </a:solidFill>
              </a:defRPr>
            </a:lvl4pPr>
            <a:lvl5pPr lvl="4" algn="l">
              <a:lnSpc>
                <a:spcPct val="100000"/>
              </a:lnSpc>
              <a:spcBef>
                <a:spcPts val="0"/>
              </a:spcBef>
              <a:spcAft>
                <a:spcPts val="0"/>
              </a:spcAft>
              <a:buClr>
                <a:srgbClr val="FFFFFF"/>
              </a:buClr>
              <a:buSzPts val="4000"/>
              <a:buNone/>
              <a:defRPr sz="4000">
                <a:solidFill>
                  <a:srgbClr val="FFFFFF"/>
                </a:solidFill>
              </a:defRPr>
            </a:lvl5pPr>
            <a:lvl6pPr lvl="5" algn="l">
              <a:lnSpc>
                <a:spcPct val="100000"/>
              </a:lnSpc>
              <a:spcBef>
                <a:spcPts val="0"/>
              </a:spcBef>
              <a:spcAft>
                <a:spcPts val="0"/>
              </a:spcAft>
              <a:buClr>
                <a:srgbClr val="FFFFFF"/>
              </a:buClr>
              <a:buSzPts val="4000"/>
              <a:buNone/>
              <a:defRPr sz="4000">
                <a:solidFill>
                  <a:srgbClr val="FFFFFF"/>
                </a:solidFill>
              </a:defRPr>
            </a:lvl6pPr>
            <a:lvl7pPr lvl="6" algn="l">
              <a:lnSpc>
                <a:spcPct val="100000"/>
              </a:lnSpc>
              <a:spcBef>
                <a:spcPts val="0"/>
              </a:spcBef>
              <a:spcAft>
                <a:spcPts val="0"/>
              </a:spcAft>
              <a:buClr>
                <a:srgbClr val="FFFFFF"/>
              </a:buClr>
              <a:buSzPts val="4000"/>
              <a:buNone/>
              <a:defRPr sz="4000">
                <a:solidFill>
                  <a:srgbClr val="FFFFFF"/>
                </a:solidFill>
              </a:defRPr>
            </a:lvl7pPr>
            <a:lvl8pPr lvl="7" algn="l">
              <a:lnSpc>
                <a:spcPct val="100000"/>
              </a:lnSpc>
              <a:spcBef>
                <a:spcPts val="0"/>
              </a:spcBef>
              <a:spcAft>
                <a:spcPts val="0"/>
              </a:spcAft>
              <a:buClr>
                <a:srgbClr val="FFFFFF"/>
              </a:buClr>
              <a:buSzPts val="4000"/>
              <a:buNone/>
              <a:defRPr sz="4000">
                <a:solidFill>
                  <a:srgbClr val="FFFFFF"/>
                </a:solidFill>
              </a:defRPr>
            </a:lvl8pPr>
            <a:lvl9pPr lvl="8" algn="l">
              <a:lnSpc>
                <a:spcPct val="100000"/>
              </a:lnSpc>
              <a:spcBef>
                <a:spcPts val="0"/>
              </a:spcBef>
              <a:spcAft>
                <a:spcPts val="0"/>
              </a:spcAft>
              <a:buClr>
                <a:srgbClr val="FFFFFF"/>
              </a:buClr>
              <a:buSzPts val="4000"/>
              <a:buNone/>
              <a:defRPr sz="4000">
                <a:solidFill>
                  <a:srgbClr val="FFFFFF"/>
                </a:solidFill>
              </a:defRPr>
            </a:lvl9pPr>
          </a:lstStyle>
          <a:p>
            <a:endParaRPr/>
          </a:p>
        </p:txBody>
      </p:sp>
      <p:grpSp>
        <p:nvGrpSpPr>
          <p:cNvPr id="24" name="Google Shape;24;p3"/>
          <p:cNvGrpSpPr/>
          <p:nvPr/>
        </p:nvGrpSpPr>
        <p:grpSpPr>
          <a:xfrm>
            <a:off x="4894946" y="-11"/>
            <a:ext cx="4252453" cy="5146815"/>
            <a:chOff x="4894945" y="-11"/>
            <a:chExt cx="4252453" cy="5146815"/>
          </a:xfrm>
        </p:grpSpPr>
        <p:sp>
          <p:nvSpPr>
            <p:cNvPr id="25" name="Google Shape;25;p3"/>
            <p:cNvSpPr/>
            <p:nvPr/>
          </p:nvSpPr>
          <p:spPr>
            <a:xfrm>
              <a:off x="6108962" y="4182670"/>
              <a:ext cx="607886" cy="643356"/>
            </a:xfrm>
            <a:custGeom>
              <a:avLst/>
              <a:gdLst/>
              <a:ahLst/>
              <a:cxnLst/>
              <a:rect l="l" t="t" r="r" b="b"/>
              <a:pathLst>
                <a:path w="20428" h="20036" extrusionOk="0">
                  <a:moveTo>
                    <a:pt x="1" y="0"/>
                  </a:moveTo>
                  <a:lnTo>
                    <a:pt x="1" y="20036"/>
                  </a:lnTo>
                  <a:lnTo>
                    <a:pt x="20427" y="9990"/>
                  </a:lnTo>
                  <a:lnTo>
                    <a:pt x="1" y="0"/>
                  </a:lnTo>
                  <a:close/>
                </a:path>
              </a:pathLst>
            </a:custGeom>
            <a:solidFill>
              <a:srgbClr val="FFA400">
                <a:alpha val="2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 name="Google Shape;26;p3"/>
            <p:cNvSpPr/>
            <p:nvPr/>
          </p:nvSpPr>
          <p:spPr>
            <a:xfrm>
              <a:off x="6716818" y="3860093"/>
              <a:ext cx="607856" cy="643388"/>
            </a:xfrm>
            <a:custGeom>
              <a:avLst/>
              <a:gdLst/>
              <a:ahLst/>
              <a:cxnLst/>
              <a:rect l="l" t="t" r="r" b="b"/>
              <a:pathLst>
                <a:path w="20427" h="20037" extrusionOk="0">
                  <a:moveTo>
                    <a:pt x="0" y="0"/>
                  </a:moveTo>
                  <a:lnTo>
                    <a:pt x="0" y="20036"/>
                  </a:lnTo>
                  <a:lnTo>
                    <a:pt x="20427"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 name="Google Shape;27;p3"/>
            <p:cNvSpPr/>
            <p:nvPr/>
          </p:nvSpPr>
          <p:spPr>
            <a:xfrm>
              <a:off x="7324645" y="3539314"/>
              <a:ext cx="607886" cy="643388"/>
            </a:xfrm>
            <a:custGeom>
              <a:avLst/>
              <a:gdLst/>
              <a:ahLst/>
              <a:cxnLst/>
              <a:rect l="l" t="t" r="r" b="b"/>
              <a:pathLst>
                <a:path w="20428" h="20037" extrusionOk="0">
                  <a:moveTo>
                    <a:pt x="1" y="0"/>
                  </a:moveTo>
                  <a:lnTo>
                    <a:pt x="1" y="20036"/>
                  </a:lnTo>
                  <a:lnTo>
                    <a:pt x="20427" y="9990"/>
                  </a:lnTo>
                  <a:lnTo>
                    <a:pt x="1" y="0"/>
                  </a:lnTo>
                  <a:close/>
                </a:path>
              </a:pathLst>
            </a:custGeom>
            <a:solidFill>
              <a:srgbClr val="FFFFFF">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 name="Google Shape;28;p3"/>
            <p:cNvSpPr/>
            <p:nvPr/>
          </p:nvSpPr>
          <p:spPr>
            <a:xfrm>
              <a:off x="7324645" y="4182670"/>
              <a:ext cx="607886" cy="643356"/>
            </a:xfrm>
            <a:custGeom>
              <a:avLst/>
              <a:gdLst/>
              <a:ahLst/>
              <a:cxnLst/>
              <a:rect l="l" t="t" r="r" b="b"/>
              <a:pathLst>
                <a:path w="20428" h="20036" extrusionOk="0">
                  <a:moveTo>
                    <a:pt x="1" y="0"/>
                  </a:moveTo>
                  <a:lnTo>
                    <a:pt x="1" y="20036"/>
                  </a:lnTo>
                  <a:lnTo>
                    <a:pt x="20427" y="9990"/>
                  </a:lnTo>
                  <a:lnTo>
                    <a:pt x="1"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 name="Google Shape;29;p3"/>
            <p:cNvSpPr/>
            <p:nvPr/>
          </p:nvSpPr>
          <p:spPr>
            <a:xfrm>
              <a:off x="7932502" y="643313"/>
              <a:ext cx="606220" cy="643388"/>
            </a:xfrm>
            <a:custGeom>
              <a:avLst/>
              <a:gdLst/>
              <a:ahLst/>
              <a:cxnLst/>
              <a:rect l="l" t="t" r="r" b="b"/>
              <a:pathLst>
                <a:path w="20372" h="20037" extrusionOk="0">
                  <a:moveTo>
                    <a:pt x="0" y="1"/>
                  </a:moveTo>
                  <a:lnTo>
                    <a:pt x="0" y="20037"/>
                  </a:lnTo>
                  <a:lnTo>
                    <a:pt x="20371"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 name="Google Shape;30;p3"/>
            <p:cNvSpPr/>
            <p:nvPr/>
          </p:nvSpPr>
          <p:spPr>
            <a:xfrm>
              <a:off x="8538692" y="322534"/>
              <a:ext cx="607856" cy="643388"/>
            </a:xfrm>
            <a:custGeom>
              <a:avLst/>
              <a:gdLst/>
              <a:ahLst/>
              <a:cxnLst/>
              <a:rect l="l" t="t" r="r" b="b"/>
              <a:pathLst>
                <a:path w="20427" h="20037" extrusionOk="0">
                  <a:moveTo>
                    <a:pt x="0" y="1"/>
                  </a:moveTo>
                  <a:lnTo>
                    <a:pt x="0" y="20037"/>
                  </a:lnTo>
                  <a:lnTo>
                    <a:pt x="20427" y="9991"/>
                  </a:lnTo>
                  <a:lnTo>
                    <a:pt x="0" y="1"/>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 name="Google Shape;31;p3"/>
            <p:cNvSpPr/>
            <p:nvPr/>
          </p:nvSpPr>
          <p:spPr>
            <a:xfrm>
              <a:off x="7932502" y="1286669"/>
              <a:ext cx="606220" cy="643388"/>
            </a:xfrm>
            <a:custGeom>
              <a:avLst/>
              <a:gdLst/>
              <a:ahLst/>
              <a:cxnLst/>
              <a:rect l="l" t="t" r="r" b="b"/>
              <a:pathLst>
                <a:path w="20372" h="20037" extrusionOk="0">
                  <a:moveTo>
                    <a:pt x="0" y="1"/>
                  </a:moveTo>
                  <a:lnTo>
                    <a:pt x="0" y="20037"/>
                  </a:lnTo>
                  <a:lnTo>
                    <a:pt x="20371" y="10047"/>
                  </a:lnTo>
                  <a:lnTo>
                    <a:pt x="0" y="1"/>
                  </a:lnTo>
                  <a:close/>
                </a:path>
              </a:pathLst>
            </a:custGeom>
            <a:solidFill>
              <a:srgbClr val="FFC800">
                <a:alpha val="2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 name="Google Shape;32;p3"/>
            <p:cNvSpPr/>
            <p:nvPr/>
          </p:nvSpPr>
          <p:spPr>
            <a:xfrm>
              <a:off x="7932502" y="3216737"/>
              <a:ext cx="606220" cy="643388"/>
            </a:xfrm>
            <a:custGeom>
              <a:avLst/>
              <a:gdLst/>
              <a:ahLst/>
              <a:cxnLst/>
              <a:rect l="l" t="t" r="r" b="b"/>
              <a:pathLst>
                <a:path w="20372" h="20037" extrusionOk="0">
                  <a:moveTo>
                    <a:pt x="0" y="0"/>
                  </a:moveTo>
                  <a:lnTo>
                    <a:pt x="0" y="20036"/>
                  </a:lnTo>
                  <a:lnTo>
                    <a:pt x="20371"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3;p3"/>
            <p:cNvSpPr/>
            <p:nvPr/>
          </p:nvSpPr>
          <p:spPr>
            <a:xfrm>
              <a:off x="8538692" y="3539314"/>
              <a:ext cx="607856" cy="643388"/>
            </a:xfrm>
            <a:custGeom>
              <a:avLst/>
              <a:gdLst/>
              <a:ahLst/>
              <a:cxnLst/>
              <a:rect l="l" t="t" r="r" b="b"/>
              <a:pathLst>
                <a:path w="20427" h="20037" extrusionOk="0">
                  <a:moveTo>
                    <a:pt x="0" y="0"/>
                  </a:moveTo>
                  <a:lnTo>
                    <a:pt x="0" y="20036"/>
                  </a:lnTo>
                  <a:lnTo>
                    <a:pt x="20427" y="9990"/>
                  </a:lnTo>
                  <a:lnTo>
                    <a:pt x="0"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 name="Google Shape;34;p3"/>
            <p:cNvSpPr/>
            <p:nvPr/>
          </p:nvSpPr>
          <p:spPr>
            <a:xfrm>
              <a:off x="6108962" y="-11"/>
              <a:ext cx="607886" cy="322577"/>
            </a:xfrm>
            <a:custGeom>
              <a:avLst/>
              <a:gdLst/>
              <a:ahLst/>
              <a:cxnLst/>
              <a:rect l="l" t="t" r="r" b="b"/>
              <a:pathLst>
                <a:path w="20428" h="10046" extrusionOk="0">
                  <a:moveTo>
                    <a:pt x="1" y="0"/>
                  </a:moveTo>
                  <a:lnTo>
                    <a:pt x="1" y="10046"/>
                  </a:lnTo>
                  <a:lnTo>
                    <a:pt x="20427"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 name="Google Shape;35;p3"/>
            <p:cNvSpPr/>
            <p:nvPr/>
          </p:nvSpPr>
          <p:spPr>
            <a:xfrm>
              <a:off x="6716818" y="-11"/>
              <a:ext cx="607856" cy="643356"/>
            </a:xfrm>
            <a:custGeom>
              <a:avLst/>
              <a:gdLst/>
              <a:ahLst/>
              <a:cxnLst/>
              <a:rect l="l" t="t" r="r" b="b"/>
              <a:pathLst>
                <a:path w="20427" h="20036" extrusionOk="0">
                  <a:moveTo>
                    <a:pt x="0" y="0"/>
                  </a:moveTo>
                  <a:lnTo>
                    <a:pt x="0" y="20036"/>
                  </a:lnTo>
                  <a:lnTo>
                    <a:pt x="20427" y="10046"/>
                  </a:lnTo>
                  <a:lnTo>
                    <a:pt x="0" y="0"/>
                  </a:lnTo>
                  <a:close/>
                </a:path>
              </a:pathLst>
            </a:custGeom>
            <a:solidFill>
              <a:srgbClr val="FFA400">
                <a:alpha val="2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 name="Google Shape;36;p3"/>
            <p:cNvSpPr/>
            <p:nvPr/>
          </p:nvSpPr>
          <p:spPr>
            <a:xfrm>
              <a:off x="7324645" y="-11"/>
              <a:ext cx="607886" cy="322577"/>
            </a:xfrm>
            <a:custGeom>
              <a:avLst/>
              <a:gdLst/>
              <a:ahLst/>
              <a:cxnLst/>
              <a:rect l="l" t="t" r="r" b="b"/>
              <a:pathLst>
                <a:path w="20428" h="10046" extrusionOk="0">
                  <a:moveTo>
                    <a:pt x="1" y="0"/>
                  </a:moveTo>
                  <a:lnTo>
                    <a:pt x="1"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3"/>
            <p:cNvSpPr/>
            <p:nvPr/>
          </p:nvSpPr>
          <p:spPr>
            <a:xfrm>
              <a:off x="7932502" y="-11"/>
              <a:ext cx="606220" cy="643356"/>
            </a:xfrm>
            <a:custGeom>
              <a:avLst/>
              <a:gdLst/>
              <a:ahLst/>
              <a:cxnLst/>
              <a:rect l="l" t="t" r="r" b="b"/>
              <a:pathLst>
                <a:path w="20372" h="20036" extrusionOk="0">
                  <a:moveTo>
                    <a:pt x="0" y="0"/>
                  </a:moveTo>
                  <a:lnTo>
                    <a:pt x="0" y="20036"/>
                  </a:lnTo>
                  <a:lnTo>
                    <a:pt x="20371" y="10046"/>
                  </a:lnTo>
                  <a:lnTo>
                    <a:pt x="0" y="0"/>
                  </a:ln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 name="Google Shape;38;p3"/>
            <p:cNvSpPr/>
            <p:nvPr/>
          </p:nvSpPr>
          <p:spPr>
            <a:xfrm>
              <a:off x="8538692" y="-11"/>
              <a:ext cx="607856" cy="322577"/>
            </a:xfrm>
            <a:custGeom>
              <a:avLst/>
              <a:gdLst/>
              <a:ahLst/>
              <a:cxnLst/>
              <a:rect l="l" t="t" r="r" b="b"/>
              <a:pathLst>
                <a:path w="20427" h="10046" extrusionOk="0">
                  <a:moveTo>
                    <a:pt x="0" y="0"/>
                  </a:moveTo>
                  <a:lnTo>
                    <a:pt x="0" y="10046"/>
                  </a:lnTo>
                  <a:lnTo>
                    <a:pt x="20427" y="0"/>
                  </a:lnTo>
                  <a:close/>
                </a:path>
              </a:pathLst>
            </a:custGeom>
            <a:solidFill>
              <a:srgbClr val="FFFFFF">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3"/>
            <p:cNvSpPr/>
            <p:nvPr/>
          </p:nvSpPr>
          <p:spPr>
            <a:xfrm>
              <a:off x="4894945" y="3860093"/>
              <a:ext cx="607856" cy="643388"/>
            </a:xfrm>
            <a:custGeom>
              <a:avLst/>
              <a:gdLst/>
              <a:ahLst/>
              <a:cxnLst/>
              <a:rect l="l" t="t" r="r" b="b"/>
              <a:pathLst>
                <a:path w="20427" h="20037" extrusionOk="0">
                  <a:moveTo>
                    <a:pt x="20427" y="0"/>
                  </a:moveTo>
                  <a:lnTo>
                    <a:pt x="0" y="10046"/>
                  </a:lnTo>
                  <a:lnTo>
                    <a:pt x="20427" y="20036"/>
                  </a:lnTo>
                  <a:lnTo>
                    <a:pt x="20427" y="0"/>
                  </a:lnTo>
                  <a:close/>
                </a:path>
              </a:pathLst>
            </a:custGeom>
            <a:solidFill>
              <a:srgbClr val="FFC800">
                <a:alpha val="2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 name="Google Shape;40;p3"/>
            <p:cNvSpPr/>
            <p:nvPr/>
          </p:nvSpPr>
          <p:spPr>
            <a:xfrm>
              <a:off x="6108962" y="3860093"/>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 name="Google Shape;41;p3"/>
            <p:cNvSpPr/>
            <p:nvPr/>
          </p:nvSpPr>
          <p:spPr>
            <a:xfrm>
              <a:off x="5502772" y="4182670"/>
              <a:ext cx="606220" cy="643356"/>
            </a:xfrm>
            <a:custGeom>
              <a:avLst/>
              <a:gdLst/>
              <a:ahLst/>
              <a:cxnLst/>
              <a:rect l="l" t="t" r="r" b="b"/>
              <a:pathLst>
                <a:path w="20372" h="20036" extrusionOk="0">
                  <a:moveTo>
                    <a:pt x="20372" y="0"/>
                  </a:moveTo>
                  <a:lnTo>
                    <a:pt x="1" y="9990"/>
                  </a:lnTo>
                  <a:lnTo>
                    <a:pt x="20372" y="20036"/>
                  </a:lnTo>
                  <a:lnTo>
                    <a:pt x="20372"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 name="Google Shape;42;p3"/>
            <p:cNvSpPr/>
            <p:nvPr/>
          </p:nvSpPr>
          <p:spPr>
            <a:xfrm>
              <a:off x="7324645" y="3216737"/>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 name="Google Shape;43;p3"/>
            <p:cNvSpPr/>
            <p:nvPr/>
          </p:nvSpPr>
          <p:spPr>
            <a:xfrm>
              <a:off x="6716818" y="3539314"/>
              <a:ext cx="607856" cy="643388"/>
            </a:xfrm>
            <a:custGeom>
              <a:avLst/>
              <a:gdLst/>
              <a:ahLst/>
              <a:cxnLst/>
              <a:rect l="l" t="t" r="r" b="b"/>
              <a:pathLst>
                <a:path w="20427" h="20037" extrusionOk="0">
                  <a:moveTo>
                    <a:pt x="20427" y="0"/>
                  </a:moveTo>
                  <a:lnTo>
                    <a:pt x="0" y="9990"/>
                  </a:lnTo>
                  <a:lnTo>
                    <a:pt x="20427" y="20036"/>
                  </a:lnTo>
                  <a:lnTo>
                    <a:pt x="20427" y="0"/>
                  </a:lnTo>
                  <a:close/>
                </a:path>
              </a:pathLst>
            </a:custGeom>
            <a:solidFill>
              <a:srgbClr val="FFA400">
                <a:alpha val="2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 name="Google Shape;44;p3"/>
            <p:cNvSpPr/>
            <p:nvPr/>
          </p:nvSpPr>
          <p:spPr>
            <a:xfrm>
              <a:off x="6716818" y="4182670"/>
              <a:ext cx="607856" cy="643356"/>
            </a:xfrm>
            <a:custGeom>
              <a:avLst/>
              <a:gdLst/>
              <a:ahLst/>
              <a:cxnLst/>
              <a:rect l="l" t="t" r="r" b="b"/>
              <a:pathLst>
                <a:path w="20427" h="20036" extrusionOk="0">
                  <a:moveTo>
                    <a:pt x="20427" y="0"/>
                  </a:moveTo>
                  <a:lnTo>
                    <a:pt x="0" y="9990"/>
                  </a:lnTo>
                  <a:lnTo>
                    <a:pt x="20427" y="20036"/>
                  </a:lnTo>
                  <a:lnTo>
                    <a:pt x="20427" y="0"/>
                  </a:lnTo>
                  <a:close/>
                </a:path>
              </a:pathLst>
            </a:custGeom>
            <a:solidFill>
              <a:srgbClr val="FFC800">
                <a:alpha val="2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 name="Google Shape;45;p3"/>
            <p:cNvSpPr/>
            <p:nvPr/>
          </p:nvSpPr>
          <p:spPr>
            <a:xfrm>
              <a:off x="7932502" y="322534"/>
              <a:ext cx="606220" cy="643388"/>
            </a:xfrm>
            <a:custGeom>
              <a:avLst/>
              <a:gdLst/>
              <a:ahLst/>
              <a:cxnLst/>
              <a:rect l="l" t="t" r="r" b="b"/>
              <a:pathLst>
                <a:path w="20372" h="20037" extrusionOk="0">
                  <a:moveTo>
                    <a:pt x="20371" y="1"/>
                  </a:moveTo>
                  <a:lnTo>
                    <a:pt x="0" y="9991"/>
                  </a:lnTo>
                  <a:lnTo>
                    <a:pt x="20371" y="20037"/>
                  </a:lnTo>
                  <a:lnTo>
                    <a:pt x="20371" y="1"/>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 name="Google Shape;46;p3"/>
            <p:cNvSpPr/>
            <p:nvPr/>
          </p:nvSpPr>
          <p:spPr>
            <a:xfrm>
              <a:off x="7932502" y="965890"/>
              <a:ext cx="606220" cy="643388"/>
            </a:xfrm>
            <a:custGeom>
              <a:avLst/>
              <a:gdLst/>
              <a:ahLst/>
              <a:cxnLst/>
              <a:rect l="l" t="t" r="r" b="b"/>
              <a:pathLst>
                <a:path w="20372" h="20037" extrusionOk="0">
                  <a:moveTo>
                    <a:pt x="20371" y="1"/>
                  </a:moveTo>
                  <a:lnTo>
                    <a:pt x="0" y="9991"/>
                  </a:lnTo>
                  <a:lnTo>
                    <a:pt x="20371" y="20037"/>
                  </a:lnTo>
                  <a:lnTo>
                    <a:pt x="20371" y="1"/>
                  </a:lnTo>
                  <a:close/>
                </a:path>
              </a:pathLst>
            </a:custGeom>
            <a:solidFill>
              <a:srgbClr val="FFA400">
                <a:alpha val="2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 name="Google Shape;47;p3"/>
            <p:cNvSpPr/>
            <p:nvPr/>
          </p:nvSpPr>
          <p:spPr>
            <a:xfrm>
              <a:off x="7932502" y="2895958"/>
              <a:ext cx="606220" cy="643388"/>
            </a:xfrm>
            <a:custGeom>
              <a:avLst/>
              <a:gdLst/>
              <a:ahLst/>
              <a:cxnLst/>
              <a:rect l="l" t="t" r="r" b="b"/>
              <a:pathLst>
                <a:path w="20372" h="20037" extrusionOk="0">
                  <a:moveTo>
                    <a:pt x="20371" y="0"/>
                  </a:moveTo>
                  <a:lnTo>
                    <a:pt x="0" y="9990"/>
                  </a:lnTo>
                  <a:lnTo>
                    <a:pt x="20371" y="20036"/>
                  </a:lnTo>
                  <a:lnTo>
                    <a:pt x="20371" y="0"/>
                  </a:ln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 name="Google Shape;48;p3"/>
            <p:cNvSpPr/>
            <p:nvPr/>
          </p:nvSpPr>
          <p:spPr>
            <a:xfrm>
              <a:off x="7932492" y="3538418"/>
              <a:ext cx="607856" cy="643388"/>
            </a:xfrm>
            <a:custGeom>
              <a:avLst/>
              <a:gdLst/>
              <a:ahLst/>
              <a:cxnLst/>
              <a:rect l="l" t="t" r="r" b="b"/>
              <a:pathLst>
                <a:path w="20427" h="20037" extrusionOk="0">
                  <a:moveTo>
                    <a:pt x="20427" y="0"/>
                  </a:moveTo>
                  <a:lnTo>
                    <a:pt x="0" y="10046"/>
                  </a:lnTo>
                  <a:lnTo>
                    <a:pt x="20427" y="20036"/>
                  </a:lnTo>
                  <a:lnTo>
                    <a:pt x="20427"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 name="Google Shape;49;p3"/>
            <p:cNvSpPr/>
            <p:nvPr/>
          </p:nvSpPr>
          <p:spPr>
            <a:xfrm>
              <a:off x="6108962" y="-11"/>
              <a:ext cx="607886" cy="643356"/>
            </a:xfrm>
            <a:custGeom>
              <a:avLst/>
              <a:gdLst/>
              <a:ahLst/>
              <a:cxnLst/>
              <a:rect l="l" t="t" r="r" b="b"/>
              <a:pathLst>
                <a:path w="20428" h="20036" extrusionOk="0">
                  <a:moveTo>
                    <a:pt x="20427" y="0"/>
                  </a:moveTo>
                  <a:lnTo>
                    <a:pt x="1" y="10046"/>
                  </a:lnTo>
                  <a:lnTo>
                    <a:pt x="20427" y="20036"/>
                  </a:lnTo>
                  <a:lnTo>
                    <a:pt x="20427"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 name="Google Shape;50;p3"/>
            <p:cNvSpPr/>
            <p:nvPr/>
          </p:nvSpPr>
          <p:spPr>
            <a:xfrm>
              <a:off x="6716818" y="-11"/>
              <a:ext cx="607856" cy="322577"/>
            </a:xfrm>
            <a:custGeom>
              <a:avLst/>
              <a:gdLst/>
              <a:ahLst/>
              <a:cxnLst/>
              <a:rect l="l" t="t" r="r" b="b"/>
              <a:pathLst>
                <a:path w="20427" h="10046" extrusionOk="0">
                  <a:moveTo>
                    <a:pt x="0" y="0"/>
                  </a:moveTo>
                  <a:lnTo>
                    <a:pt x="20427"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 name="Google Shape;51;p3"/>
            <p:cNvSpPr/>
            <p:nvPr/>
          </p:nvSpPr>
          <p:spPr>
            <a:xfrm>
              <a:off x="6716818" y="4825993"/>
              <a:ext cx="607856" cy="320811"/>
            </a:xfrm>
            <a:custGeom>
              <a:avLst/>
              <a:gdLst/>
              <a:ahLst/>
              <a:cxnLst/>
              <a:rect l="l" t="t" r="r" b="b"/>
              <a:pathLst>
                <a:path w="20427" h="9991" extrusionOk="0">
                  <a:moveTo>
                    <a:pt x="20427" y="1"/>
                  </a:moveTo>
                  <a:lnTo>
                    <a:pt x="0" y="9991"/>
                  </a:lnTo>
                  <a:lnTo>
                    <a:pt x="20427" y="9991"/>
                  </a:lnTo>
                  <a:lnTo>
                    <a:pt x="20427" y="1"/>
                  </a:ln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 name="Google Shape;52;p3"/>
            <p:cNvSpPr/>
            <p:nvPr/>
          </p:nvSpPr>
          <p:spPr>
            <a:xfrm>
              <a:off x="7324645" y="4503448"/>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 name="Google Shape;53;p3"/>
            <p:cNvSpPr/>
            <p:nvPr/>
          </p:nvSpPr>
          <p:spPr>
            <a:xfrm>
              <a:off x="8538692" y="-11"/>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FFC800">
                <a:alpha val="2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 name="Google Shape;54;p3"/>
            <p:cNvSpPr/>
            <p:nvPr/>
          </p:nvSpPr>
          <p:spPr>
            <a:xfrm>
              <a:off x="8538692" y="4503448"/>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 name="Google Shape;55;p3"/>
            <p:cNvSpPr/>
            <p:nvPr/>
          </p:nvSpPr>
          <p:spPr>
            <a:xfrm>
              <a:off x="7324658" y="322534"/>
              <a:ext cx="607886" cy="643388"/>
            </a:xfrm>
            <a:custGeom>
              <a:avLst/>
              <a:gdLst/>
              <a:ahLst/>
              <a:cxnLst/>
              <a:rect l="l" t="t" r="r" b="b"/>
              <a:pathLst>
                <a:path w="20428" h="20037" extrusionOk="0">
                  <a:moveTo>
                    <a:pt x="1" y="1"/>
                  </a:moveTo>
                  <a:lnTo>
                    <a:pt x="1" y="20037"/>
                  </a:lnTo>
                  <a:lnTo>
                    <a:pt x="20427" y="9991"/>
                  </a:lnTo>
                  <a:lnTo>
                    <a:pt x="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 name="Google Shape;56;p3"/>
            <p:cNvSpPr/>
            <p:nvPr/>
          </p:nvSpPr>
          <p:spPr>
            <a:xfrm>
              <a:off x="7324658" y="965890"/>
              <a:ext cx="607886" cy="643388"/>
            </a:xfrm>
            <a:custGeom>
              <a:avLst/>
              <a:gdLst/>
              <a:ahLst/>
              <a:cxnLst/>
              <a:rect l="l" t="t" r="r" b="b"/>
              <a:pathLst>
                <a:path w="20428" h="20037" extrusionOk="0">
                  <a:moveTo>
                    <a:pt x="1" y="1"/>
                  </a:moveTo>
                  <a:lnTo>
                    <a:pt x="1" y="20037"/>
                  </a:lnTo>
                  <a:lnTo>
                    <a:pt x="20427" y="9991"/>
                  </a:lnTo>
                  <a:lnTo>
                    <a:pt x="1"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 name="Google Shape;57;p3"/>
            <p:cNvSpPr/>
            <p:nvPr/>
          </p:nvSpPr>
          <p:spPr>
            <a:xfrm>
              <a:off x="6716831" y="322534"/>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FFFF">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 name="Google Shape;58;p3"/>
            <p:cNvSpPr/>
            <p:nvPr/>
          </p:nvSpPr>
          <p:spPr>
            <a:xfrm>
              <a:off x="6716831" y="965890"/>
              <a:ext cx="607856" cy="643388"/>
            </a:xfrm>
            <a:custGeom>
              <a:avLst/>
              <a:gdLst/>
              <a:ahLst/>
              <a:cxnLst/>
              <a:rect l="l" t="t" r="r" b="b"/>
              <a:pathLst>
                <a:path w="20427" h="20037" extrusionOk="0">
                  <a:moveTo>
                    <a:pt x="20427" y="1"/>
                  </a:moveTo>
                  <a:lnTo>
                    <a:pt x="0" y="9991"/>
                  </a:lnTo>
                  <a:lnTo>
                    <a:pt x="20427" y="20037"/>
                  </a:lnTo>
                  <a:lnTo>
                    <a:pt x="20427" y="1"/>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 name="Google Shape;59;p3"/>
            <p:cNvSpPr/>
            <p:nvPr/>
          </p:nvSpPr>
          <p:spPr>
            <a:xfrm>
              <a:off x="7324658" y="1286669"/>
              <a:ext cx="607886" cy="643388"/>
            </a:xfrm>
            <a:custGeom>
              <a:avLst/>
              <a:gdLst/>
              <a:ahLst/>
              <a:cxnLst/>
              <a:rect l="l" t="t" r="r" b="b"/>
              <a:pathLst>
                <a:path w="20428" h="20037" extrusionOk="0">
                  <a:moveTo>
                    <a:pt x="20427" y="1"/>
                  </a:moveTo>
                  <a:lnTo>
                    <a:pt x="1" y="10047"/>
                  </a:lnTo>
                  <a:lnTo>
                    <a:pt x="20427" y="20037"/>
                  </a:lnTo>
                  <a:lnTo>
                    <a:pt x="20427" y="1"/>
                  </a:lnTo>
                  <a:close/>
                </a:path>
              </a:pathLst>
            </a:custGeom>
            <a:solidFill>
              <a:srgbClr val="FFFFFF">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 name="Google Shape;60;p3"/>
            <p:cNvSpPr/>
            <p:nvPr/>
          </p:nvSpPr>
          <p:spPr>
            <a:xfrm>
              <a:off x="7324658" y="-11"/>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 name="Google Shape;61;p3"/>
            <p:cNvSpPr/>
            <p:nvPr/>
          </p:nvSpPr>
          <p:spPr>
            <a:xfrm>
              <a:off x="8538692" y="4825993"/>
              <a:ext cx="607856" cy="320811"/>
            </a:xfrm>
            <a:custGeom>
              <a:avLst/>
              <a:gdLst/>
              <a:ahLst/>
              <a:cxnLst/>
              <a:rect l="l" t="t" r="r" b="b"/>
              <a:pathLst>
                <a:path w="20427" h="9991" extrusionOk="0">
                  <a:moveTo>
                    <a:pt x="0" y="1"/>
                  </a:moveTo>
                  <a:lnTo>
                    <a:pt x="0" y="9991"/>
                  </a:lnTo>
                  <a:lnTo>
                    <a:pt x="20427" y="9991"/>
                  </a:lnTo>
                  <a:lnTo>
                    <a:pt x="0" y="1"/>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 name="Google Shape;62;p3"/>
            <p:cNvSpPr/>
            <p:nvPr/>
          </p:nvSpPr>
          <p:spPr>
            <a:xfrm>
              <a:off x="6109812" y="2252602"/>
              <a:ext cx="607886" cy="643388"/>
            </a:xfrm>
            <a:custGeom>
              <a:avLst/>
              <a:gdLst/>
              <a:ahLst/>
              <a:cxnLst/>
              <a:rect l="l" t="t" r="r" b="b"/>
              <a:pathLst>
                <a:path w="20428" h="20037" extrusionOk="0">
                  <a:moveTo>
                    <a:pt x="1" y="0"/>
                  </a:moveTo>
                  <a:lnTo>
                    <a:pt x="1" y="20036"/>
                  </a:lnTo>
                  <a:lnTo>
                    <a:pt x="20427" y="9991"/>
                  </a:lnTo>
                  <a:lnTo>
                    <a:pt x="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 name="Google Shape;63;p3"/>
            <p:cNvSpPr/>
            <p:nvPr/>
          </p:nvSpPr>
          <p:spPr>
            <a:xfrm>
              <a:off x="6109812" y="3539314"/>
              <a:ext cx="607886" cy="643388"/>
            </a:xfrm>
            <a:custGeom>
              <a:avLst/>
              <a:gdLst/>
              <a:ahLst/>
              <a:cxnLst/>
              <a:rect l="l" t="t" r="r" b="b"/>
              <a:pathLst>
                <a:path w="20428" h="20037" extrusionOk="0">
                  <a:moveTo>
                    <a:pt x="1" y="0"/>
                  </a:moveTo>
                  <a:lnTo>
                    <a:pt x="1" y="20036"/>
                  </a:lnTo>
                  <a:lnTo>
                    <a:pt x="20427" y="9990"/>
                  </a:lnTo>
                  <a:lnTo>
                    <a:pt x="1" y="0"/>
                  </a:lnTo>
                  <a:close/>
                </a:path>
              </a:pathLst>
            </a:custGeom>
            <a:solidFill>
              <a:srgbClr val="FFA400">
                <a:alpha val="2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 name="Google Shape;64;p3"/>
            <p:cNvSpPr/>
            <p:nvPr/>
          </p:nvSpPr>
          <p:spPr>
            <a:xfrm>
              <a:off x="6717668" y="1286669"/>
              <a:ext cx="607856" cy="643388"/>
            </a:xfrm>
            <a:custGeom>
              <a:avLst/>
              <a:gdLst/>
              <a:ahLst/>
              <a:cxnLst/>
              <a:rect l="l" t="t" r="r" b="b"/>
              <a:pathLst>
                <a:path w="20427" h="20037" extrusionOk="0">
                  <a:moveTo>
                    <a:pt x="0" y="1"/>
                  </a:moveTo>
                  <a:lnTo>
                    <a:pt x="0" y="20037"/>
                  </a:lnTo>
                  <a:lnTo>
                    <a:pt x="20427"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 name="Google Shape;65;p3"/>
            <p:cNvSpPr/>
            <p:nvPr/>
          </p:nvSpPr>
          <p:spPr>
            <a:xfrm>
              <a:off x="6717668" y="1930025"/>
              <a:ext cx="607856" cy="643388"/>
            </a:xfrm>
            <a:custGeom>
              <a:avLst/>
              <a:gdLst/>
              <a:ahLst/>
              <a:cxnLst/>
              <a:rect l="l" t="t" r="r" b="b"/>
              <a:pathLst>
                <a:path w="20427" h="20037" extrusionOk="0">
                  <a:moveTo>
                    <a:pt x="0" y="1"/>
                  </a:moveTo>
                  <a:lnTo>
                    <a:pt x="0" y="20037"/>
                  </a:lnTo>
                  <a:lnTo>
                    <a:pt x="20427" y="10046"/>
                  </a:lnTo>
                  <a:lnTo>
                    <a:pt x="0"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 name="Google Shape;66;p3"/>
            <p:cNvSpPr/>
            <p:nvPr/>
          </p:nvSpPr>
          <p:spPr>
            <a:xfrm>
              <a:off x="6717668" y="2573381"/>
              <a:ext cx="607856" cy="643388"/>
            </a:xfrm>
            <a:custGeom>
              <a:avLst/>
              <a:gdLst/>
              <a:ahLst/>
              <a:cxnLst/>
              <a:rect l="l" t="t" r="r" b="b"/>
              <a:pathLst>
                <a:path w="20427" h="20037" extrusionOk="0">
                  <a:moveTo>
                    <a:pt x="0" y="1"/>
                  </a:moveTo>
                  <a:lnTo>
                    <a:pt x="0" y="20036"/>
                  </a:lnTo>
                  <a:lnTo>
                    <a:pt x="20427" y="10046"/>
                  </a:lnTo>
                  <a:lnTo>
                    <a:pt x="0" y="1"/>
                  </a:lnTo>
                  <a:close/>
                </a:path>
              </a:pathLst>
            </a:custGeom>
            <a:solidFill>
              <a:srgbClr val="FFA400">
                <a:alpha val="2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p3"/>
            <p:cNvSpPr/>
            <p:nvPr/>
          </p:nvSpPr>
          <p:spPr>
            <a:xfrm>
              <a:off x="7325495" y="2252602"/>
              <a:ext cx="607886" cy="643388"/>
            </a:xfrm>
            <a:custGeom>
              <a:avLst/>
              <a:gdLst/>
              <a:ahLst/>
              <a:cxnLst/>
              <a:rect l="l" t="t" r="r" b="b"/>
              <a:pathLst>
                <a:path w="20428" h="20037" extrusionOk="0">
                  <a:moveTo>
                    <a:pt x="1" y="0"/>
                  </a:moveTo>
                  <a:lnTo>
                    <a:pt x="1" y="20036"/>
                  </a:lnTo>
                  <a:lnTo>
                    <a:pt x="20427" y="9991"/>
                  </a:lnTo>
                  <a:lnTo>
                    <a:pt x="1"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 name="Google Shape;68;p3"/>
            <p:cNvSpPr/>
            <p:nvPr/>
          </p:nvSpPr>
          <p:spPr>
            <a:xfrm>
              <a:off x="6717668" y="3216737"/>
              <a:ext cx="607856" cy="643388"/>
            </a:xfrm>
            <a:custGeom>
              <a:avLst/>
              <a:gdLst/>
              <a:ahLst/>
              <a:cxnLst/>
              <a:rect l="l" t="t" r="r" b="b"/>
              <a:pathLst>
                <a:path w="20427" h="20037" extrusionOk="0">
                  <a:moveTo>
                    <a:pt x="0" y="0"/>
                  </a:moveTo>
                  <a:lnTo>
                    <a:pt x="0" y="20036"/>
                  </a:lnTo>
                  <a:lnTo>
                    <a:pt x="20427"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 name="Google Shape;69;p3"/>
            <p:cNvSpPr/>
            <p:nvPr/>
          </p:nvSpPr>
          <p:spPr>
            <a:xfrm>
              <a:off x="7325495" y="2895958"/>
              <a:ext cx="607886" cy="643388"/>
            </a:xfrm>
            <a:custGeom>
              <a:avLst/>
              <a:gdLst/>
              <a:ahLst/>
              <a:cxnLst/>
              <a:rect l="l" t="t" r="r" b="b"/>
              <a:pathLst>
                <a:path w="20428" h="20037" extrusionOk="0">
                  <a:moveTo>
                    <a:pt x="1" y="0"/>
                  </a:moveTo>
                  <a:lnTo>
                    <a:pt x="1" y="20036"/>
                  </a:lnTo>
                  <a:lnTo>
                    <a:pt x="20427" y="9990"/>
                  </a:lnTo>
                  <a:lnTo>
                    <a:pt x="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 name="Google Shape;70;p3"/>
            <p:cNvSpPr/>
            <p:nvPr/>
          </p:nvSpPr>
          <p:spPr>
            <a:xfrm>
              <a:off x="7933352" y="1930025"/>
              <a:ext cx="606220" cy="643388"/>
            </a:xfrm>
            <a:custGeom>
              <a:avLst/>
              <a:gdLst/>
              <a:ahLst/>
              <a:cxnLst/>
              <a:rect l="l" t="t" r="r" b="b"/>
              <a:pathLst>
                <a:path w="20372" h="20037" extrusionOk="0">
                  <a:moveTo>
                    <a:pt x="0" y="1"/>
                  </a:moveTo>
                  <a:lnTo>
                    <a:pt x="0" y="20037"/>
                  </a:lnTo>
                  <a:lnTo>
                    <a:pt x="20371" y="10046"/>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 name="Google Shape;71;p3"/>
            <p:cNvSpPr/>
            <p:nvPr/>
          </p:nvSpPr>
          <p:spPr>
            <a:xfrm>
              <a:off x="7933352" y="2573381"/>
              <a:ext cx="606220" cy="643388"/>
            </a:xfrm>
            <a:custGeom>
              <a:avLst/>
              <a:gdLst/>
              <a:ahLst/>
              <a:cxnLst/>
              <a:rect l="l" t="t" r="r" b="b"/>
              <a:pathLst>
                <a:path w="20372" h="20037" extrusionOk="0">
                  <a:moveTo>
                    <a:pt x="0" y="1"/>
                  </a:moveTo>
                  <a:lnTo>
                    <a:pt x="0" y="20036"/>
                  </a:lnTo>
                  <a:lnTo>
                    <a:pt x="20371" y="10046"/>
                  </a:lnTo>
                  <a:lnTo>
                    <a:pt x="0" y="1"/>
                  </a:lnTo>
                  <a:close/>
                </a:path>
              </a:pathLst>
            </a:custGeom>
            <a:solidFill>
              <a:srgbClr val="FFFFFF">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 name="Google Shape;72;p3"/>
            <p:cNvSpPr/>
            <p:nvPr/>
          </p:nvSpPr>
          <p:spPr>
            <a:xfrm>
              <a:off x="8539542" y="1608802"/>
              <a:ext cx="607856" cy="643388"/>
            </a:xfrm>
            <a:custGeom>
              <a:avLst/>
              <a:gdLst/>
              <a:ahLst/>
              <a:cxnLst/>
              <a:rect l="l" t="t" r="r" b="b"/>
              <a:pathLst>
                <a:path w="20427" h="20037" extrusionOk="0">
                  <a:moveTo>
                    <a:pt x="0" y="0"/>
                  </a:moveTo>
                  <a:lnTo>
                    <a:pt x="0" y="20036"/>
                  </a:lnTo>
                  <a:lnTo>
                    <a:pt x="20427" y="9991"/>
                  </a:lnTo>
                  <a:lnTo>
                    <a:pt x="0" y="0"/>
                  </a:ln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 name="Google Shape;73;p3"/>
            <p:cNvSpPr/>
            <p:nvPr/>
          </p:nvSpPr>
          <p:spPr>
            <a:xfrm>
              <a:off x="6109812" y="1286669"/>
              <a:ext cx="607886" cy="643388"/>
            </a:xfrm>
            <a:custGeom>
              <a:avLst/>
              <a:gdLst/>
              <a:ahLst/>
              <a:cxnLst/>
              <a:rect l="l" t="t" r="r" b="b"/>
              <a:pathLst>
                <a:path w="20428" h="20037" extrusionOk="0">
                  <a:moveTo>
                    <a:pt x="20427" y="1"/>
                  </a:moveTo>
                  <a:lnTo>
                    <a:pt x="1" y="10047"/>
                  </a:lnTo>
                  <a:lnTo>
                    <a:pt x="20427" y="20037"/>
                  </a:lnTo>
                  <a:lnTo>
                    <a:pt x="20427" y="1"/>
                  </a:lnTo>
                  <a:close/>
                </a:path>
              </a:pathLst>
            </a:custGeom>
            <a:solidFill>
              <a:srgbClr val="FFA400">
                <a:alpha val="2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 name="Google Shape;74;p3"/>
            <p:cNvSpPr/>
            <p:nvPr/>
          </p:nvSpPr>
          <p:spPr>
            <a:xfrm>
              <a:off x="6109812" y="3216737"/>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FFC800">
                <a:alpha val="2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 name="Google Shape;75;p3"/>
            <p:cNvSpPr/>
            <p:nvPr/>
          </p:nvSpPr>
          <p:spPr>
            <a:xfrm>
              <a:off x="6717668" y="1609246"/>
              <a:ext cx="607856" cy="643388"/>
            </a:xfrm>
            <a:custGeom>
              <a:avLst/>
              <a:gdLst/>
              <a:ahLst/>
              <a:cxnLst/>
              <a:rect l="l" t="t" r="r" b="b"/>
              <a:pathLst>
                <a:path w="20427" h="20037" extrusionOk="0">
                  <a:moveTo>
                    <a:pt x="20427" y="1"/>
                  </a:moveTo>
                  <a:lnTo>
                    <a:pt x="0" y="9991"/>
                  </a:lnTo>
                  <a:lnTo>
                    <a:pt x="20427" y="20036"/>
                  </a:lnTo>
                  <a:lnTo>
                    <a:pt x="20427"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 name="Google Shape;76;p3"/>
            <p:cNvSpPr/>
            <p:nvPr/>
          </p:nvSpPr>
          <p:spPr>
            <a:xfrm>
              <a:off x="7325495" y="1930025"/>
              <a:ext cx="607886" cy="643388"/>
            </a:xfrm>
            <a:custGeom>
              <a:avLst/>
              <a:gdLst/>
              <a:ahLst/>
              <a:cxnLst/>
              <a:rect l="l" t="t" r="r" b="b"/>
              <a:pathLst>
                <a:path w="20428" h="20037" extrusionOk="0">
                  <a:moveTo>
                    <a:pt x="20427" y="1"/>
                  </a:moveTo>
                  <a:lnTo>
                    <a:pt x="1" y="10046"/>
                  </a:lnTo>
                  <a:lnTo>
                    <a:pt x="20427" y="20037"/>
                  </a:lnTo>
                  <a:lnTo>
                    <a:pt x="20427" y="1"/>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 name="Google Shape;77;p3"/>
            <p:cNvSpPr/>
            <p:nvPr/>
          </p:nvSpPr>
          <p:spPr>
            <a:xfrm>
              <a:off x="6717668" y="2252602"/>
              <a:ext cx="607856" cy="643388"/>
            </a:xfrm>
            <a:custGeom>
              <a:avLst/>
              <a:gdLst/>
              <a:ahLst/>
              <a:cxnLst/>
              <a:rect l="l" t="t" r="r" b="b"/>
              <a:pathLst>
                <a:path w="20427" h="20037" extrusionOk="0">
                  <a:moveTo>
                    <a:pt x="20427" y="0"/>
                  </a:moveTo>
                  <a:lnTo>
                    <a:pt x="0" y="9991"/>
                  </a:lnTo>
                  <a:lnTo>
                    <a:pt x="20427" y="20036"/>
                  </a:lnTo>
                  <a:lnTo>
                    <a:pt x="20427" y="0"/>
                  </a:lnTo>
                  <a:close/>
                </a:path>
              </a:pathLst>
            </a:custGeom>
            <a:solidFill>
              <a:srgbClr val="FFFFFF">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 name="Google Shape;78;p3"/>
            <p:cNvSpPr/>
            <p:nvPr/>
          </p:nvSpPr>
          <p:spPr>
            <a:xfrm>
              <a:off x="7325495" y="2573381"/>
              <a:ext cx="607886" cy="643388"/>
            </a:xfrm>
            <a:custGeom>
              <a:avLst/>
              <a:gdLst/>
              <a:ahLst/>
              <a:cxnLst/>
              <a:rect l="l" t="t" r="r" b="b"/>
              <a:pathLst>
                <a:path w="20428" h="20037" extrusionOk="0">
                  <a:moveTo>
                    <a:pt x="20427" y="1"/>
                  </a:moveTo>
                  <a:lnTo>
                    <a:pt x="1" y="10046"/>
                  </a:lnTo>
                  <a:lnTo>
                    <a:pt x="20427" y="20036"/>
                  </a:lnTo>
                  <a:lnTo>
                    <a:pt x="20427" y="1"/>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9" name="Google Shape;79;p3"/>
          <p:cNvGrpSpPr/>
          <p:nvPr/>
        </p:nvGrpSpPr>
        <p:grpSpPr>
          <a:xfrm flipH="1">
            <a:off x="-7" y="3860094"/>
            <a:ext cx="2429755" cy="1286711"/>
            <a:chOff x="6714243" y="3860093"/>
            <a:chExt cx="2429755" cy="1286711"/>
          </a:xfrm>
        </p:grpSpPr>
        <p:sp>
          <p:nvSpPr>
            <p:cNvPr id="80" name="Google Shape;80;p3"/>
            <p:cNvSpPr/>
            <p:nvPr/>
          </p:nvSpPr>
          <p:spPr>
            <a:xfrm>
              <a:off x="7929952" y="3860093"/>
              <a:ext cx="606220" cy="643388"/>
            </a:xfrm>
            <a:custGeom>
              <a:avLst/>
              <a:gdLst/>
              <a:ahLst/>
              <a:cxnLst/>
              <a:rect l="l" t="t" r="r" b="b"/>
              <a:pathLst>
                <a:path w="20372" h="20037" extrusionOk="0">
                  <a:moveTo>
                    <a:pt x="0" y="0"/>
                  </a:moveTo>
                  <a:lnTo>
                    <a:pt x="0" y="20036"/>
                  </a:lnTo>
                  <a:lnTo>
                    <a:pt x="20371" y="10046"/>
                  </a:lnTo>
                  <a:lnTo>
                    <a:pt x="0" y="0"/>
                  </a:lnTo>
                  <a:close/>
                </a:path>
              </a:pathLst>
            </a:custGeom>
            <a:solidFill>
              <a:srgbClr val="FFA400">
                <a:alpha val="2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 name="Google Shape;81;p3"/>
            <p:cNvSpPr/>
            <p:nvPr/>
          </p:nvSpPr>
          <p:spPr>
            <a:xfrm>
              <a:off x="8536142" y="4182670"/>
              <a:ext cx="607856" cy="643356"/>
            </a:xfrm>
            <a:custGeom>
              <a:avLst/>
              <a:gdLst/>
              <a:ahLst/>
              <a:cxnLst/>
              <a:rect l="l" t="t" r="r" b="b"/>
              <a:pathLst>
                <a:path w="20427" h="20036" extrusionOk="0">
                  <a:moveTo>
                    <a:pt x="0" y="0"/>
                  </a:moveTo>
                  <a:lnTo>
                    <a:pt x="0" y="20036"/>
                  </a:lnTo>
                  <a:lnTo>
                    <a:pt x="20427" y="9990"/>
                  </a:lnTo>
                  <a:lnTo>
                    <a:pt x="0"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 name="Google Shape;82;p3"/>
            <p:cNvSpPr/>
            <p:nvPr/>
          </p:nvSpPr>
          <p:spPr>
            <a:xfrm>
              <a:off x="7322095" y="4825993"/>
              <a:ext cx="607886" cy="320811"/>
            </a:xfrm>
            <a:custGeom>
              <a:avLst/>
              <a:gdLst/>
              <a:ahLst/>
              <a:cxnLst/>
              <a:rect l="l" t="t" r="r" b="b"/>
              <a:pathLst>
                <a:path w="20428" h="9991" extrusionOk="0">
                  <a:moveTo>
                    <a:pt x="1" y="1"/>
                  </a:moveTo>
                  <a:lnTo>
                    <a:pt x="1" y="9991"/>
                  </a:lnTo>
                  <a:lnTo>
                    <a:pt x="20427" y="9991"/>
                  </a:lnTo>
                  <a:lnTo>
                    <a:pt x="1"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 name="Google Shape;83;p3"/>
            <p:cNvSpPr/>
            <p:nvPr/>
          </p:nvSpPr>
          <p:spPr>
            <a:xfrm>
              <a:off x="7929952" y="4503448"/>
              <a:ext cx="606220" cy="643356"/>
            </a:xfrm>
            <a:custGeom>
              <a:avLst/>
              <a:gdLst/>
              <a:ahLst/>
              <a:cxnLst/>
              <a:rect l="l" t="t" r="r" b="b"/>
              <a:pathLst>
                <a:path w="20372" h="20036" extrusionOk="0">
                  <a:moveTo>
                    <a:pt x="0" y="0"/>
                  </a:moveTo>
                  <a:lnTo>
                    <a:pt x="0" y="20036"/>
                  </a:lnTo>
                  <a:lnTo>
                    <a:pt x="20371" y="10046"/>
                  </a:lnTo>
                  <a:lnTo>
                    <a:pt x="0" y="0"/>
                  </a:lnTo>
                  <a:close/>
                </a:path>
              </a:pathLst>
            </a:custGeom>
            <a:solidFill>
              <a:srgbClr val="FFFFFF">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 name="Google Shape;84;p3"/>
            <p:cNvSpPr/>
            <p:nvPr/>
          </p:nvSpPr>
          <p:spPr>
            <a:xfrm>
              <a:off x="8536142" y="4825993"/>
              <a:ext cx="607856" cy="320811"/>
            </a:xfrm>
            <a:custGeom>
              <a:avLst/>
              <a:gdLst/>
              <a:ahLst/>
              <a:cxnLst/>
              <a:rect l="l" t="t" r="r" b="b"/>
              <a:pathLst>
                <a:path w="20427" h="9991" extrusionOk="0">
                  <a:moveTo>
                    <a:pt x="0" y="1"/>
                  </a:moveTo>
                  <a:lnTo>
                    <a:pt x="0" y="9991"/>
                  </a:lnTo>
                  <a:lnTo>
                    <a:pt x="20427" y="9991"/>
                  </a:lnTo>
                  <a:lnTo>
                    <a:pt x="0" y="1"/>
                  </a:lnTo>
                  <a:close/>
                </a:path>
              </a:pathLst>
            </a:custGeom>
            <a:solidFill>
              <a:srgbClr val="FFFFFF">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 name="Google Shape;85;p3"/>
            <p:cNvSpPr/>
            <p:nvPr/>
          </p:nvSpPr>
          <p:spPr>
            <a:xfrm>
              <a:off x="7322095" y="3860093"/>
              <a:ext cx="607886" cy="643388"/>
            </a:xfrm>
            <a:custGeom>
              <a:avLst/>
              <a:gdLst/>
              <a:ahLst/>
              <a:cxnLst/>
              <a:rect l="l" t="t" r="r" b="b"/>
              <a:pathLst>
                <a:path w="20428" h="20037" extrusionOk="0">
                  <a:moveTo>
                    <a:pt x="20427" y="0"/>
                  </a:moveTo>
                  <a:lnTo>
                    <a:pt x="1" y="10046"/>
                  </a:lnTo>
                  <a:lnTo>
                    <a:pt x="20427" y="20036"/>
                  </a:lnTo>
                  <a:lnTo>
                    <a:pt x="20427"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 name="Google Shape;86;p3"/>
            <p:cNvSpPr/>
            <p:nvPr/>
          </p:nvSpPr>
          <p:spPr>
            <a:xfrm>
              <a:off x="8536142" y="3860093"/>
              <a:ext cx="607856" cy="643388"/>
            </a:xfrm>
            <a:custGeom>
              <a:avLst/>
              <a:gdLst/>
              <a:ahLst/>
              <a:cxnLst/>
              <a:rect l="l" t="t" r="r" b="b"/>
              <a:pathLst>
                <a:path w="20427" h="20037" extrusionOk="0">
                  <a:moveTo>
                    <a:pt x="20427" y="0"/>
                  </a:moveTo>
                  <a:lnTo>
                    <a:pt x="0" y="10046"/>
                  </a:lnTo>
                  <a:lnTo>
                    <a:pt x="20427" y="20036"/>
                  </a:lnTo>
                  <a:lnTo>
                    <a:pt x="20427"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 name="Google Shape;87;p3"/>
            <p:cNvSpPr/>
            <p:nvPr/>
          </p:nvSpPr>
          <p:spPr>
            <a:xfrm>
              <a:off x="7929952" y="4182670"/>
              <a:ext cx="606220" cy="643356"/>
            </a:xfrm>
            <a:custGeom>
              <a:avLst/>
              <a:gdLst/>
              <a:ahLst/>
              <a:cxnLst/>
              <a:rect l="l" t="t" r="r" b="b"/>
              <a:pathLst>
                <a:path w="20372" h="20036" extrusionOk="0">
                  <a:moveTo>
                    <a:pt x="20371" y="0"/>
                  </a:moveTo>
                  <a:lnTo>
                    <a:pt x="0" y="9990"/>
                  </a:lnTo>
                  <a:lnTo>
                    <a:pt x="20371" y="20036"/>
                  </a:lnTo>
                  <a:lnTo>
                    <a:pt x="2037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 name="Google Shape;88;p3"/>
            <p:cNvSpPr/>
            <p:nvPr/>
          </p:nvSpPr>
          <p:spPr>
            <a:xfrm>
              <a:off x="7322095" y="4503448"/>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C800">
                <a:alpha val="2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 name="Google Shape;89;p3"/>
            <p:cNvSpPr/>
            <p:nvPr/>
          </p:nvSpPr>
          <p:spPr>
            <a:xfrm>
              <a:off x="7929952" y="4825993"/>
              <a:ext cx="606220" cy="320811"/>
            </a:xfrm>
            <a:custGeom>
              <a:avLst/>
              <a:gdLst/>
              <a:ahLst/>
              <a:cxnLst/>
              <a:rect l="l" t="t" r="r" b="b"/>
              <a:pathLst>
                <a:path w="20372" h="9991" extrusionOk="0">
                  <a:moveTo>
                    <a:pt x="20371" y="1"/>
                  </a:moveTo>
                  <a:lnTo>
                    <a:pt x="0" y="9991"/>
                  </a:lnTo>
                  <a:lnTo>
                    <a:pt x="20371" y="9991"/>
                  </a:lnTo>
                  <a:lnTo>
                    <a:pt x="2037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3"/>
            <p:cNvSpPr/>
            <p:nvPr/>
          </p:nvSpPr>
          <p:spPr>
            <a:xfrm>
              <a:off x="8536142" y="4503448"/>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 name="Google Shape;91;p3"/>
            <p:cNvSpPr/>
            <p:nvPr/>
          </p:nvSpPr>
          <p:spPr>
            <a:xfrm>
              <a:off x="6714243" y="4825993"/>
              <a:ext cx="607856" cy="320811"/>
            </a:xfrm>
            <a:custGeom>
              <a:avLst/>
              <a:gdLst/>
              <a:ahLst/>
              <a:cxnLst/>
              <a:rect l="l" t="t" r="r" b="b"/>
              <a:pathLst>
                <a:path w="20427" h="9991" extrusionOk="0">
                  <a:moveTo>
                    <a:pt x="20427" y="1"/>
                  </a:moveTo>
                  <a:lnTo>
                    <a:pt x="0" y="9991"/>
                  </a:lnTo>
                  <a:lnTo>
                    <a:pt x="20427" y="9991"/>
                  </a:lnTo>
                  <a:lnTo>
                    <a:pt x="20427" y="1"/>
                  </a:ln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208150846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Blank lateral pattern">
  <p:cSld name="Blank lateral pattern">
    <p:spTree>
      <p:nvGrpSpPr>
        <p:cNvPr id="1" name="Shape 92"/>
        <p:cNvGrpSpPr/>
        <p:nvPr/>
      </p:nvGrpSpPr>
      <p:grpSpPr>
        <a:xfrm>
          <a:off x="0" y="0"/>
          <a:ext cx="0" cy="0"/>
          <a:chOff x="0" y="0"/>
          <a:chExt cx="0" cy="0"/>
        </a:xfrm>
      </p:grpSpPr>
      <p:grpSp>
        <p:nvGrpSpPr>
          <p:cNvPr id="93" name="Google Shape;93;p19"/>
          <p:cNvGrpSpPr/>
          <p:nvPr/>
        </p:nvGrpSpPr>
        <p:grpSpPr>
          <a:xfrm>
            <a:off x="6109813" y="-11"/>
            <a:ext cx="3037586" cy="5146815"/>
            <a:chOff x="6109812" y="-11"/>
            <a:chExt cx="3037586" cy="5146815"/>
          </a:xfrm>
        </p:grpSpPr>
        <p:sp>
          <p:nvSpPr>
            <p:cNvPr id="94" name="Google Shape;94;p19"/>
            <p:cNvSpPr/>
            <p:nvPr/>
          </p:nvSpPr>
          <p:spPr>
            <a:xfrm>
              <a:off x="7324645" y="3539314"/>
              <a:ext cx="607886" cy="643388"/>
            </a:xfrm>
            <a:custGeom>
              <a:avLst/>
              <a:gdLst/>
              <a:ahLst/>
              <a:cxnLst/>
              <a:rect l="l" t="t" r="r" b="b"/>
              <a:pathLst>
                <a:path w="20428" h="20037" extrusionOk="0">
                  <a:moveTo>
                    <a:pt x="1" y="0"/>
                  </a:moveTo>
                  <a:lnTo>
                    <a:pt x="1" y="20036"/>
                  </a:lnTo>
                  <a:lnTo>
                    <a:pt x="20427" y="9990"/>
                  </a:lnTo>
                  <a:lnTo>
                    <a:pt x="1"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 name="Google Shape;95;p19"/>
            <p:cNvSpPr/>
            <p:nvPr/>
          </p:nvSpPr>
          <p:spPr>
            <a:xfrm>
              <a:off x="7324645" y="4182670"/>
              <a:ext cx="607886" cy="643356"/>
            </a:xfrm>
            <a:custGeom>
              <a:avLst/>
              <a:gdLst/>
              <a:ahLst/>
              <a:cxnLst/>
              <a:rect l="l" t="t" r="r" b="b"/>
              <a:pathLst>
                <a:path w="20428" h="20036" extrusionOk="0">
                  <a:moveTo>
                    <a:pt x="1" y="0"/>
                  </a:moveTo>
                  <a:lnTo>
                    <a:pt x="1" y="20036"/>
                  </a:lnTo>
                  <a:lnTo>
                    <a:pt x="20427" y="9990"/>
                  </a:lnTo>
                  <a:lnTo>
                    <a:pt x="1"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 name="Google Shape;96;p19"/>
            <p:cNvSpPr/>
            <p:nvPr/>
          </p:nvSpPr>
          <p:spPr>
            <a:xfrm>
              <a:off x="7932502" y="643313"/>
              <a:ext cx="606220" cy="643388"/>
            </a:xfrm>
            <a:custGeom>
              <a:avLst/>
              <a:gdLst/>
              <a:ahLst/>
              <a:cxnLst/>
              <a:rect l="l" t="t" r="r" b="b"/>
              <a:pathLst>
                <a:path w="20372" h="20037" extrusionOk="0">
                  <a:moveTo>
                    <a:pt x="0" y="1"/>
                  </a:moveTo>
                  <a:lnTo>
                    <a:pt x="0" y="20037"/>
                  </a:lnTo>
                  <a:lnTo>
                    <a:pt x="20371"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 name="Google Shape;97;p19"/>
            <p:cNvSpPr/>
            <p:nvPr/>
          </p:nvSpPr>
          <p:spPr>
            <a:xfrm>
              <a:off x="8538692" y="322534"/>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 name="Google Shape;98;p19"/>
            <p:cNvSpPr/>
            <p:nvPr/>
          </p:nvSpPr>
          <p:spPr>
            <a:xfrm>
              <a:off x="7932502" y="1286669"/>
              <a:ext cx="606220" cy="643388"/>
            </a:xfrm>
            <a:custGeom>
              <a:avLst/>
              <a:gdLst/>
              <a:ahLst/>
              <a:cxnLst/>
              <a:rect l="l" t="t" r="r" b="b"/>
              <a:pathLst>
                <a:path w="20372" h="20037" extrusionOk="0">
                  <a:moveTo>
                    <a:pt x="0" y="1"/>
                  </a:moveTo>
                  <a:lnTo>
                    <a:pt x="0" y="20037"/>
                  </a:lnTo>
                  <a:lnTo>
                    <a:pt x="20371" y="10047"/>
                  </a:lnTo>
                  <a:lnTo>
                    <a:pt x="0" y="1"/>
                  </a:lnTo>
                  <a:close/>
                </a:path>
              </a:pathLst>
            </a:custGeom>
            <a:solidFill>
              <a:srgbClr val="FFC8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 name="Google Shape;99;p19"/>
            <p:cNvSpPr/>
            <p:nvPr/>
          </p:nvSpPr>
          <p:spPr>
            <a:xfrm>
              <a:off x="7932502" y="3216737"/>
              <a:ext cx="606220" cy="643388"/>
            </a:xfrm>
            <a:custGeom>
              <a:avLst/>
              <a:gdLst/>
              <a:ahLst/>
              <a:cxnLst/>
              <a:rect l="l" t="t" r="r" b="b"/>
              <a:pathLst>
                <a:path w="20372" h="20037" extrusionOk="0">
                  <a:moveTo>
                    <a:pt x="0" y="0"/>
                  </a:moveTo>
                  <a:lnTo>
                    <a:pt x="0" y="20036"/>
                  </a:lnTo>
                  <a:lnTo>
                    <a:pt x="20371"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 name="Google Shape;100;p19"/>
            <p:cNvSpPr/>
            <p:nvPr/>
          </p:nvSpPr>
          <p:spPr>
            <a:xfrm>
              <a:off x="8538692" y="3539314"/>
              <a:ext cx="607856" cy="643388"/>
            </a:xfrm>
            <a:custGeom>
              <a:avLst/>
              <a:gdLst/>
              <a:ahLst/>
              <a:cxnLst/>
              <a:rect l="l" t="t" r="r" b="b"/>
              <a:pathLst>
                <a:path w="20427" h="20037" extrusionOk="0">
                  <a:moveTo>
                    <a:pt x="0" y="0"/>
                  </a:moveTo>
                  <a:lnTo>
                    <a:pt x="0" y="20036"/>
                  </a:lnTo>
                  <a:lnTo>
                    <a:pt x="20427" y="9990"/>
                  </a:lnTo>
                  <a:lnTo>
                    <a:pt x="0"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 name="Google Shape;101;p19"/>
            <p:cNvSpPr/>
            <p:nvPr/>
          </p:nvSpPr>
          <p:spPr>
            <a:xfrm>
              <a:off x="7932502" y="-11"/>
              <a:ext cx="606220" cy="643356"/>
            </a:xfrm>
            <a:custGeom>
              <a:avLst/>
              <a:gdLst/>
              <a:ahLst/>
              <a:cxnLst/>
              <a:rect l="l" t="t" r="r" b="b"/>
              <a:pathLst>
                <a:path w="20372" h="20036" extrusionOk="0">
                  <a:moveTo>
                    <a:pt x="0" y="0"/>
                  </a:moveTo>
                  <a:lnTo>
                    <a:pt x="0" y="20036"/>
                  </a:lnTo>
                  <a:lnTo>
                    <a:pt x="20371" y="10046"/>
                  </a:lnTo>
                  <a:lnTo>
                    <a:pt x="0" y="0"/>
                  </a:lnTo>
                  <a:close/>
                </a:path>
              </a:pathLst>
            </a:custGeom>
            <a:solidFill>
              <a:srgbClr val="F64646">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 name="Google Shape;102;p19"/>
            <p:cNvSpPr/>
            <p:nvPr/>
          </p:nvSpPr>
          <p:spPr>
            <a:xfrm>
              <a:off x="8538692" y="-11"/>
              <a:ext cx="607856" cy="322577"/>
            </a:xfrm>
            <a:custGeom>
              <a:avLst/>
              <a:gdLst/>
              <a:ahLst/>
              <a:cxnLst/>
              <a:rect l="l" t="t" r="r" b="b"/>
              <a:pathLst>
                <a:path w="20427" h="10046" extrusionOk="0">
                  <a:moveTo>
                    <a:pt x="0" y="0"/>
                  </a:moveTo>
                  <a:lnTo>
                    <a:pt x="0" y="10046"/>
                  </a:lnTo>
                  <a:lnTo>
                    <a:pt x="20427"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 name="Google Shape;103;p19"/>
            <p:cNvSpPr/>
            <p:nvPr/>
          </p:nvSpPr>
          <p:spPr>
            <a:xfrm>
              <a:off x="7324645" y="3216737"/>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 name="Google Shape;104;p19"/>
            <p:cNvSpPr/>
            <p:nvPr/>
          </p:nvSpPr>
          <p:spPr>
            <a:xfrm>
              <a:off x="6716818" y="3539314"/>
              <a:ext cx="607856" cy="643388"/>
            </a:xfrm>
            <a:custGeom>
              <a:avLst/>
              <a:gdLst/>
              <a:ahLst/>
              <a:cxnLst/>
              <a:rect l="l" t="t" r="r" b="b"/>
              <a:pathLst>
                <a:path w="20427" h="20037" extrusionOk="0">
                  <a:moveTo>
                    <a:pt x="20427" y="0"/>
                  </a:moveTo>
                  <a:lnTo>
                    <a:pt x="0" y="9990"/>
                  </a:lnTo>
                  <a:lnTo>
                    <a:pt x="20427" y="20036"/>
                  </a:lnTo>
                  <a:lnTo>
                    <a:pt x="20427" y="0"/>
                  </a:lnTo>
                  <a:close/>
                </a:path>
              </a:pathLst>
            </a:custGeom>
            <a:solidFill>
              <a:srgbClr val="FFA4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 name="Google Shape;105;p19"/>
            <p:cNvSpPr/>
            <p:nvPr/>
          </p:nvSpPr>
          <p:spPr>
            <a:xfrm>
              <a:off x="7932502" y="322534"/>
              <a:ext cx="606220" cy="643388"/>
            </a:xfrm>
            <a:custGeom>
              <a:avLst/>
              <a:gdLst/>
              <a:ahLst/>
              <a:cxnLst/>
              <a:rect l="l" t="t" r="r" b="b"/>
              <a:pathLst>
                <a:path w="20372" h="20037" extrusionOk="0">
                  <a:moveTo>
                    <a:pt x="20371" y="1"/>
                  </a:moveTo>
                  <a:lnTo>
                    <a:pt x="0" y="9991"/>
                  </a:lnTo>
                  <a:lnTo>
                    <a:pt x="20371" y="20037"/>
                  </a:lnTo>
                  <a:lnTo>
                    <a:pt x="20371" y="1"/>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 name="Google Shape;106;p19"/>
            <p:cNvSpPr/>
            <p:nvPr/>
          </p:nvSpPr>
          <p:spPr>
            <a:xfrm>
              <a:off x="7932502" y="965890"/>
              <a:ext cx="606220" cy="643388"/>
            </a:xfrm>
            <a:custGeom>
              <a:avLst/>
              <a:gdLst/>
              <a:ahLst/>
              <a:cxnLst/>
              <a:rect l="l" t="t" r="r" b="b"/>
              <a:pathLst>
                <a:path w="20372" h="20037" extrusionOk="0">
                  <a:moveTo>
                    <a:pt x="20371" y="1"/>
                  </a:moveTo>
                  <a:lnTo>
                    <a:pt x="0" y="9991"/>
                  </a:lnTo>
                  <a:lnTo>
                    <a:pt x="20371" y="20037"/>
                  </a:lnTo>
                  <a:lnTo>
                    <a:pt x="20371" y="1"/>
                  </a:lnTo>
                  <a:close/>
                </a:path>
              </a:pathLst>
            </a:custGeom>
            <a:solidFill>
              <a:srgbClr val="FFA4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 name="Google Shape;107;p19"/>
            <p:cNvSpPr/>
            <p:nvPr/>
          </p:nvSpPr>
          <p:spPr>
            <a:xfrm>
              <a:off x="7932502" y="2895958"/>
              <a:ext cx="606220" cy="643388"/>
            </a:xfrm>
            <a:custGeom>
              <a:avLst/>
              <a:gdLst/>
              <a:ahLst/>
              <a:cxnLst/>
              <a:rect l="l" t="t" r="r" b="b"/>
              <a:pathLst>
                <a:path w="20372" h="20037" extrusionOk="0">
                  <a:moveTo>
                    <a:pt x="20371" y="0"/>
                  </a:moveTo>
                  <a:lnTo>
                    <a:pt x="0" y="9990"/>
                  </a:lnTo>
                  <a:lnTo>
                    <a:pt x="20371" y="20036"/>
                  </a:lnTo>
                  <a:lnTo>
                    <a:pt x="20371" y="0"/>
                  </a:lnTo>
                  <a:close/>
                </a:path>
              </a:pathLst>
            </a:custGeom>
            <a:solidFill>
              <a:srgbClr val="F64646">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 name="Google Shape;108;p19"/>
            <p:cNvSpPr/>
            <p:nvPr/>
          </p:nvSpPr>
          <p:spPr>
            <a:xfrm>
              <a:off x="7932492" y="3538418"/>
              <a:ext cx="607856" cy="643388"/>
            </a:xfrm>
            <a:custGeom>
              <a:avLst/>
              <a:gdLst/>
              <a:ahLst/>
              <a:cxnLst/>
              <a:rect l="l" t="t" r="r" b="b"/>
              <a:pathLst>
                <a:path w="20427" h="20037" extrusionOk="0">
                  <a:moveTo>
                    <a:pt x="20427" y="0"/>
                  </a:moveTo>
                  <a:lnTo>
                    <a:pt x="0"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 name="Google Shape;109;p19"/>
            <p:cNvSpPr/>
            <p:nvPr/>
          </p:nvSpPr>
          <p:spPr>
            <a:xfrm>
              <a:off x="6716818" y="-11"/>
              <a:ext cx="607856" cy="322577"/>
            </a:xfrm>
            <a:custGeom>
              <a:avLst/>
              <a:gdLst/>
              <a:ahLst/>
              <a:cxnLst/>
              <a:rect l="l" t="t" r="r" b="b"/>
              <a:pathLst>
                <a:path w="20427" h="10046" extrusionOk="0">
                  <a:moveTo>
                    <a:pt x="0" y="0"/>
                  </a:moveTo>
                  <a:lnTo>
                    <a:pt x="20427"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 name="Google Shape;110;p19"/>
            <p:cNvSpPr/>
            <p:nvPr/>
          </p:nvSpPr>
          <p:spPr>
            <a:xfrm>
              <a:off x="6716818" y="4825993"/>
              <a:ext cx="607856" cy="320811"/>
            </a:xfrm>
            <a:custGeom>
              <a:avLst/>
              <a:gdLst/>
              <a:ahLst/>
              <a:cxnLst/>
              <a:rect l="l" t="t" r="r" b="b"/>
              <a:pathLst>
                <a:path w="20427" h="9991" extrusionOk="0">
                  <a:moveTo>
                    <a:pt x="20427" y="1"/>
                  </a:moveTo>
                  <a:lnTo>
                    <a:pt x="0" y="9991"/>
                  </a:lnTo>
                  <a:lnTo>
                    <a:pt x="20427" y="9991"/>
                  </a:lnTo>
                  <a:lnTo>
                    <a:pt x="20427" y="1"/>
                  </a:lnTo>
                  <a:close/>
                </a:path>
              </a:pathLst>
            </a:custGeom>
            <a:solidFill>
              <a:srgbClr val="F64646">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 name="Google Shape;111;p19"/>
            <p:cNvSpPr/>
            <p:nvPr/>
          </p:nvSpPr>
          <p:spPr>
            <a:xfrm>
              <a:off x="7324645" y="4503448"/>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 name="Google Shape;112;p19"/>
            <p:cNvSpPr/>
            <p:nvPr/>
          </p:nvSpPr>
          <p:spPr>
            <a:xfrm>
              <a:off x="8538692" y="-11"/>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FFC8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 name="Google Shape;113;p19"/>
            <p:cNvSpPr/>
            <p:nvPr/>
          </p:nvSpPr>
          <p:spPr>
            <a:xfrm>
              <a:off x="8538692" y="4503448"/>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 name="Google Shape;114;p19"/>
            <p:cNvSpPr/>
            <p:nvPr/>
          </p:nvSpPr>
          <p:spPr>
            <a:xfrm>
              <a:off x="7324658" y="322534"/>
              <a:ext cx="607886" cy="643388"/>
            </a:xfrm>
            <a:custGeom>
              <a:avLst/>
              <a:gdLst/>
              <a:ahLst/>
              <a:cxnLst/>
              <a:rect l="l" t="t" r="r" b="b"/>
              <a:pathLst>
                <a:path w="20428" h="20037" extrusionOk="0">
                  <a:moveTo>
                    <a:pt x="1" y="1"/>
                  </a:moveTo>
                  <a:lnTo>
                    <a:pt x="1" y="20037"/>
                  </a:lnTo>
                  <a:lnTo>
                    <a:pt x="20427" y="9991"/>
                  </a:lnTo>
                  <a:lnTo>
                    <a:pt x="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 name="Google Shape;115;p19"/>
            <p:cNvSpPr/>
            <p:nvPr/>
          </p:nvSpPr>
          <p:spPr>
            <a:xfrm>
              <a:off x="7324658" y="965890"/>
              <a:ext cx="607886" cy="643388"/>
            </a:xfrm>
            <a:custGeom>
              <a:avLst/>
              <a:gdLst/>
              <a:ahLst/>
              <a:cxnLst/>
              <a:rect l="l" t="t" r="r" b="b"/>
              <a:pathLst>
                <a:path w="20428" h="20037" extrusionOk="0">
                  <a:moveTo>
                    <a:pt x="1" y="1"/>
                  </a:moveTo>
                  <a:lnTo>
                    <a:pt x="1" y="20037"/>
                  </a:lnTo>
                  <a:lnTo>
                    <a:pt x="20427" y="9991"/>
                  </a:lnTo>
                  <a:lnTo>
                    <a:pt x="1"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 name="Google Shape;116;p19"/>
            <p:cNvSpPr/>
            <p:nvPr/>
          </p:nvSpPr>
          <p:spPr>
            <a:xfrm>
              <a:off x="6716831" y="965890"/>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 name="Google Shape;117;p19"/>
            <p:cNvSpPr/>
            <p:nvPr/>
          </p:nvSpPr>
          <p:spPr>
            <a:xfrm>
              <a:off x="7324658" y="1286669"/>
              <a:ext cx="607886" cy="643388"/>
            </a:xfrm>
            <a:custGeom>
              <a:avLst/>
              <a:gdLst/>
              <a:ahLst/>
              <a:cxnLst/>
              <a:rect l="l" t="t" r="r" b="b"/>
              <a:pathLst>
                <a:path w="20428" h="20037" extrusionOk="0">
                  <a:moveTo>
                    <a:pt x="20427" y="1"/>
                  </a:moveTo>
                  <a:lnTo>
                    <a:pt x="1" y="10047"/>
                  </a:lnTo>
                  <a:lnTo>
                    <a:pt x="20427" y="20037"/>
                  </a:lnTo>
                  <a:lnTo>
                    <a:pt x="20427"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 name="Google Shape;118;p19"/>
            <p:cNvSpPr/>
            <p:nvPr/>
          </p:nvSpPr>
          <p:spPr>
            <a:xfrm>
              <a:off x="7324658" y="-11"/>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 name="Google Shape;119;p19"/>
            <p:cNvSpPr/>
            <p:nvPr/>
          </p:nvSpPr>
          <p:spPr>
            <a:xfrm>
              <a:off x="8538692" y="4825993"/>
              <a:ext cx="607856" cy="320811"/>
            </a:xfrm>
            <a:custGeom>
              <a:avLst/>
              <a:gdLst/>
              <a:ahLst/>
              <a:cxnLst/>
              <a:rect l="l" t="t" r="r" b="b"/>
              <a:pathLst>
                <a:path w="20427" h="9991" extrusionOk="0">
                  <a:moveTo>
                    <a:pt x="0" y="1"/>
                  </a:moveTo>
                  <a:lnTo>
                    <a:pt x="0" y="9991"/>
                  </a:lnTo>
                  <a:lnTo>
                    <a:pt x="20427" y="9991"/>
                  </a:lnTo>
                  <a:lnTo>
                    <a:pt x="0" y="1"/>
                  </a:lnTo>
                  <a:close/>
                </a:path>
              </a:pathLst>
            </a:cu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 name="Google Shape;120;p19"/>
            <p:cNvSpPr/>
            <p:nvPr/>
          </p:nvSpPr>
          <p:spPr>
            <a:xfrm>
              <a:off x="6717668" y="1930025"/>
              <a:ext cx="607856" cy="643388"/>
            </a:xfrm>
            <a:custGeom>
              <a:avLst/>
              <a:gdLst/>
              <a:ahLst/>
              <a:cxnLst/>
              <a:rect l="l" t="t" r="r" b="b"/>
              <a:pathLst>
                <a:path w="20427" h="20037" extrusionOk="0">
                  <a:moveTo>
                    <a:pt x="0" y="1"/>
                  </a:moveTo>
                  <a:lnTo>
                    <a:pt x="0" y="20037"/>
                  </a:lnTo>
                  <a:lnTo>
                    <a:pt x="20427" y="10046"/>
                  </a:lnTo>
                  <a:lnTo>
                    <a:pt x="0"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 name="Google Shape;121;p19"/>
            <p:cNvSpPr/>
            <p:nvPr/>
          </p:nvSpPr>
          <p:spPr>
            <a:xfrm>
              <a:off x="7325495" y="2252602"/>
              <a:ext cx="607886" cy="643388"/>
            </a:xfrm>
            <a:custGeom>
              <a:avLst/>
              <a:gdLst/>
              <a:ahLst/>
              <a:cxnLst/>
              <a:rect l="l" t="t" r="r" b="b"/>
              <a:pathLst>
                <a:path w="20428" h="20037" extrusionOk="0">
                  <a:moveTo>
                    <a:pt x="1" y="0"/>
                  </a:moveTo>
                  <a:lnTo>
                    <a:pt x="1" y="20036"/>
                  </a:lnTo>
                  <a:lnTo>
                    <a:pt x="20427" y="9991"/>
                  </a:lnTo>
                  <a:lnTo>
                    <a:pt x="1"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 name="Google Shape;122;p19"/>
            <p:cNvSpPr/>
            <p:nvPr/>
          </p:nvSpPr>
          <p:spPr>
            <a:xfrm>
              <a:off x="6717668" y="3216737"/>
              <a:ext cx="607856" cy="643388"/>
            </a:xfrm>
            <a:custGeom>
              <a:avLst/>
              <a:gdLst/>
              <a:ahLst/>
              <a:cxnLst/>
              <a:rect l="l" t="t" r="r" b="b"/>
              <a:pathLst>
                <a:path w="20427" h="20037" extrusionOk="0">
                  <a:moveTo>
                    <a:pt x="0" y="0"/>
                  </a:moveTo>
                  <a:lnTo>
                    <a:pt x="0" y="20036"/>
                  </a:lnTo>
                  <a:lnTo>
                    <a:pt x="20427"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 name="Google Shape;123;p19"/>
            <p:cNvSpPr/>
            <p:nvPr/>
          </p:nvSpPr>
          <p:spPr>
            <a:xfrm>
              <a:off x="7933352" y="1930025"/>
              <a:ext cx="606220" cy="643388"/>
            </a:xfrm>
            <a:custGeom>
              <a:avLst/>
              <a:gdLst/>
              <a:ahLst/>
              <a:cxnLst/>
              <a:rect l="l" t="t" r="r" b="b"/>
              <a:pathLst>
                <a:path w="20372" h="20037" extrusionOk="0">
                  <a:moveTo>
                    <a:pt x="0" y="1"/>
                  </a:moveTo>
                  <a:lnTo>
                    <a:pt x="0" y="20037"/>
                  </a:lnTo>
                  <a:lnTo>
                    <a:pt x="20371" y="10046"/>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 name="Google Shape;124;p19"/>
            <p:cNvSpPr/>
            <p:nvPr/>
          </p:nvSpPr>
          <p:spPr>
            <a:xfrm>
              <a:off x="7933352" y="2573381"/>
              <a:ext cx="606220" cy="643388"/>
            </a:xfrm>
            <a:custGeom>
              <a:avLst/>
              <a:gdLst/>
              <a:ahLst/>
              <a:cxnLst/>
              <a:rect l="l" t="t" r="r" b="b"/>
              <a:pathLst>
                <a:path w="20372" h="20037" extrusionOk="0">
                  <a:moveTo>
                    <a:pt x="0" y="1"/>
                  </a:moveTo>
                  <a:lnTo>
                    <a:pt x="0" y="20036"/>
                  </a:lnTo>
                  <a:lnTo>
                    <a:pt x="20371" y="10046"/>
                  </a:lnTo>
                  <a:lnTo>
                    <a:pt x="0"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 name="Google Shape;125;p19"/>
            <p:cNvSpPr/>
            <p:nvPr/>
          </p:nvSpPr>
          <p:spPr>
            <a:xfrm>
              <a:off x="8539542" y="1608802"/>
              <a:ext cx="607856" cy="643388"/>
            </a:xfrm>
            <a:custGeom>
              <a:avLst/>
              <a:gdLst/>
              <a:ahLst/>
              <a:cxnLst/>
              <a:rect l="l" t="t" r="r" b="b"/>
              <a:pathLst>
                <a:path w="20427" h="20037" extrusionOk="0">
                  <a:moveTo>
                    <a:pt x="0" y="0"/>
                  </a:moveTo>
                  <a:lnTo>
                    <a:pt x="0" y="20036"/>
                  </a:lnTo>
                  <a:lnTo>
                    <a:pt x="20427" y="9991"/>
                  </a:lnTo>
                  <a:lnTo>
                    <a:pt x="0" y="0"/>
                  </a:lnTo>
                  <a:close/>
                </a:path>
              </a:pathLst>
            </a:custGeom>
            <a:solidFill>
              <a:srgbClr val="F64646">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 name="Google Shape;126;p19"/>
            <p:cNvSpPr/>
            <p:nvPr/>
          </p:nvSpPr>
          <p:spPr>
            <a:xfrm>
              <a:off x="6109812" y="3216737"/>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FFC8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 name="Google Shape;127;p19"/>
            <p:cNvSpPr/>
            <p:nvPr/>
          </p:nvSpPr>
          <p:spPr>
            <a:xfrm>
              <a:off x="6717668" y="1609246"/>
              <a:ext cx="607856" cy="643388"/>
            </a:xfrm>
            <a:custGeom>
              <a:avLst/>
              <a:gdLst/>
              <a:ahLst/>
              <a:cxnLst/>
              <a:rect l="l" t="t" r="r" b="b"/>
              <a:pathLst>
                <a:path w="20427" h="20037" extrusionOk="0">
                  <a:moveTo>
                    <a:pt x="20427" y="1"/>
                  </a:moveTo>
                  <a:lnTo>
                    <a:pt x="0" y="9991"/>
                  </a:lnTo>
                  <a:lnTo>
                    <a:pt x="20427" y="20036"/>
                  </a:lnTo>
                  <a:lnTo>
                    <a:pt x="20427"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 name="Google Shape;128;p19"/>
            <p:cNvSpPr/>
            <p:nvPr/>
          </p:nvSpPr>
          <p:spPr>
            <a:xfrm>
              <a:off x="7325495" y="1930025"/>
              <a:ext cx="607886" cy="643388"/>
            </a:xfrm>
            <a:custGeom>
              <a:avLst/>
              <a:gdLst/>
              <a:ahLst/>
              <a:cxnLst/>
              <a:rect l="l" t="t" r="r" b="b"/>
              <a:pathLst>
                <a:path w="20428" h="20037" extrusionOk="0">
                  <a:moveTo>
                    <a:pt x="20427" y="1"/>
                  </a:moveTo>
                  <a:lnTo>
                    <a:pt x="1" y="10046"/>
                  </a:lnTo>
                  <a:lnTo>
                    <a:pt x="20427" y="20037"/>
                  </a:lnTo>
                  <a:lnTo>
                    <a:pt x="20427" y="1"/>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29" name="Google Shape;129;p19"/>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9pPr>
          </a:lstStyle>
          <a:p>
            <a:fld id="{00000000-1234-1234-1234-123412341234}" type="slidenum">
              <a:rPr lang="en-IE" smtClean="0"/>
              <a:pPr/>
              <a:t>‹#›</a:t>
            </a:fld>
            <a:endParaRPr lang="en-IE"/>
          </a:p>
        </p:txBody>
      </p:sp>
    </p:spTree>
    <p:extLst>
      <p:ext uri="{BB962C8B-B14F-4D97-AF65-F5344CB8AC3E}">
        <p14:creationId xmlns:p14="http://schemas.microsoft.com/office/powerpoint/2010/main" val="2438249208"/>
      </p:ext>
    </p:extLst>
  </p:cSld>
  <p:clrMapOvr>
    <a:masterClrMapping/>
  </p:clrMapOvr>
  <p:transition>
    <p:fade thruBlk="1"/>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30"/>
        <p:cNvGrpSpPr/>
        <p:nvPr/>
      </p:nvGrpSpPr>
      <p:grpSpPr>
        <a:xfrm>
          <a:off x="0" y="0"/>
          <a:ext cx="0" cy="0"/>
          <a:chOff x="0" y="0"/>
          <a:chExt cx="0" cy="0"/>
        </a:xfrm>
      </p:grpSpPr>
      <p:sp>
        <p:nvSpPr>
          <p:cNvPr id="131" name="Google Shape;131;p23"/>
          <p:cNvSpPr txBox="1">
            <a:spLocks noGrp="1"/>
          </p:cNvSpPr>
          <p:nvPr>
            <p:ph type="title"/>
          </p:nvPr>
        </p:nvSpPr>
        <p:spPr>
          <a:xfrm>
            <a:off x="1320025" y="866525"/>
            <a:ext cx="6455700" cy="6681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a:endParaRPr/>
          </a:p>
        </p:txBody>
      </p:sp>
      <p:sp>
        <p:nvSpPr>
          <p:cNvPr id="132" name="Google Shape;132;p23"/>
          <p:cNvSpPr txBox="1">
            <a:spLocks noGrp="1"/>
          </p:cNvSpPr>
          <p:nvPr>
            <p:ph type="body" idx="1"/>
          </p:nvPr>
        </p:nvSpPr>
        <p:spPr>
          <a:xfrm>
            <a:off x="1320025" y="1613274"/>
            <a:ext cx="6455700" cy="2902500"/>
          </a:xfrm>
          <a:prstGeom prst="rect">
            <a:avLst/>
          </a:prstGeom>
          <a:noFill/>
          <a:ln>
            <a:noFill/>
          </a:ln>
        </p:spPr>
        <p:txBody>
          <a:bodyPr spcFirstLastPara="1" wrap="square" lIns="91425" tIns="91425" rIns="91425" bIns="91425" anchor="t" anchorCtr="0">
            <a:noAutofit/>
          </a:bodyPr>
          <a:lstStyle>
            <a:lvl1pPr marL="457189" lvl="0" indent="-368291" algn="l">
              <a:lnSpc>
                <a:spcPct val="100000"/>
              </a:lnSpc>
              <a:spcBef>
                <a:spcPts val="600"/>
              </a:spcBef>
              <a:spcAft>
                <a:spcPts val="0"/>
              </a:spcAft>
              <a:buSzPts val="2200"/>
              <a:buChar char="◂"/>
              <a:defRPr/>
            </a:lvl1pPr>
            <a:lvl2pPr marL="914378" lvl="1" indent="-368291" algn="l">
              <a:lnSpc>
                <a:spcPct val="100000"/>
              </a:lnSpc>
              <a:spcBef>
                <a:spcPts val="0"/>
              </a:spcBef>
              <a:spcAft>
                <a:spcPts val="0"/>
              </a:spcAft>
              <a:buSzPts val="2200"/>
              <a:buChar char="◂"/>
              <a:defRPr/>
            </a:lvl2pPr>
            <a:lvl3pPr marL="1371566" lvl="2" indent="-368291" algn="l">
              <a:lnSpc>
                <a:spcPct val="100000"/>
              </a:lnSpc>
              <a:spcBef>
                <a:spcPts val="0"/>
              </a:spcBef>
              <a:spcAft>
                <a:spcPts val="0"/>
              </a:spcAft>
              <a:buSzPts val="2200"/>
              <a:buChar char="◂"/>
              <a:defRPr/>
            </a:lvl3pPr>
            <a:lvl4pPr marL="1828754" lvl="3" indent="-368291" algn="l">
              <a:lnSpc>
                <a:spcPct val="100000"/>
              </a:lnSpc>
              <a:spcBef>
                <a:spcPts val="0"/>
              </a:spcBef>
              <a:spcAft>
                <a:spcPts val="0"/>
              </a:spcAft>
              <a:buSzPts val="2200"/>
              <a:buChar char="◂"/>
              <a:defRPr/>
            </a:lvl4pPr>
            <a:lvl5pPr marL="2285943" lvl="4" indent="-368291" algn="l">
              <a:lnSpc>
                <a:spcPct val="100000"/>
              </a:lnSpc>
              <a:spcBef>
                <a:spcPts val="0"/>
              </a:spcBef>
              <a:spcAft>
                <a:spcPts val="0"/>
              </a:spcAft>
              <a:buSzPts val="2200"/>
              <a:buChar char="○"/>
              <a:defRPr/>
            </a:lvl5pPr>
            <a:lvl6pPr marL="2743132" lvl="5" indent="-368291" algn="l">
              <a:lnSpc>
                <a:spcPct val="100000"/>
              </a:lnSpc>
              <a:spcBef>
                <a:spcPts val="0"/>
              </a:spcBef>
              <a:spcAft>
                <a:spcPts val="0"/>
              </a:spcAft>
              <a:buSzPts val="2200"/>
              <a:buChar char="■"/>
              <a:defRPr/>
            </a:lvl6pPr>
            <a:lvl7pPr marL="3200320" lvl="6" indent="-368291" algn="l">
              <a:lnSpc>
                <a:spcPct val="100000"/>
              </a:lnSpc>
              <a:spcBef>
                <a:spcPts val="0"/>
              </a:spcBef>
              <a:spcAft>
                <a:spcPts val="0"/>
              </a:spcAft>
              <a:buSzPts val="2200"/>
              <a:buChar char="●"/>
              <a:defRPr/>
            </a:lvl7pPr>
            <a:lvl8pPr marL="3657509" lvl="7" indent="-368291" algn="l">
              <a:lnSpc>
                <a:spcPct val="100000"/>
              </a:lnSpc>
              <a:spcBef>
                <a:spcPts val="0"/>
              </a:spcBef>
              <a:spcAft>
                <a:spcPts val="0"/>
              </a:spcAft>
              <a:buSzPts val="2200"/>
              <a:buChar char="○"/>
              <a:defRPr/>
            </a:lvl8pPr>
            <a:lvl9pPr marL="4114697" lvl="8" indent="-368291" algn="l">
              <a:lnSpc>
                <a:spcPct val="100000"/>
              </a:lnSpc>
              <a:spcBef>
                <a:spcPts val="0"/>
              </a:spcBef>
              <a:spcAft>
                <a:spcPts val="0"/>
              </a:spcAft>
              <a:buSzPts val="2200"/>
              <a:buChar char="■"/>
              <a:defRPr/>
            </a:lvl9pPr>
          </a:lstStyle>
          <a:p>
            <a:endParaRPr/>
          </a:p>
        </p:txBody>
      </p:sp>
      <p:sp>
        <p:nvSpPr>
          <p:cNvPr id="133" name="Google Shape;133;p23"/>
          <p:cNvSpPr txBox="1">
            <a:spLocks noGrp="1"/>
          </p:cNvSpPr>
          <p:nvPr>
            <p:ph type="dt" idx="10"/>
          </p:nvPr>
        </p:nvSpPr>
        <p:spPr>
          <a:xfrm>
            <a:off x="457200" y="4767267"/>
            <a:ext cx="2133600" cy="273844"/>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34" name="Google Shape;134;p23"/>
          <p:cNvSpPr txBox="1">
            <a:spLocks noGrp="1"/>
          </p:cNvSpPr>
          <p:nvPr>
            <p:ph type="ftr" idx="11"/>
          </p:nvPr>
        </p:nvSpPr>
        <p:spPr>
          <a:xfrm>
            <a:off x="3124200" y="4767267"/>
            <a:ext cx="2895600" cy="273844"/>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35" name="Google Shape;135;p2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300"/>
              <a:buFont typeface="Arial"/>
              <a:buNone/>
              <a:defRPr sz="1300" b="1"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00"/>
              <a:buFont typeface="Arial"/>
              <a:buNone/>
              <a:defRPr sz="1300" b="1"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00"/>
              <a:buFont typeface="Arial"/>
              <a:buNone/>
              <a:defRPr sz="1300" b="1"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00"/>
              <a:buFont typeface="Arial"/>
              <a:buNone/>
              <a:defRPr sz="1300" b="1"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00"/>
              <a:buFont typeface="Arial"/>
              <a:buNone/>
              <a:defRPr sz="1300" b="1"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00"/>
              <a:buFont typeface="Arial"/>
              <a:buNone/>
              <a:defRPr sz="1300" b="1"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00"/>
              <a:buFont typeface="Arial"/>
              <a:buNone/>
              <a:defRPr sz="1300" b="1"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00"/>
              <a:buFont typeface="Arial"/>
              <a:buNone/>
              <a:defRPr sz="1300" b="1"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00"/>
              <a:buFont typeface="Arial"/>
              <a:buNone/>
              <a:defRPr sz="1300" b="1" i="0" u="none" strike="noStrike" cap="none">
                <a:solidFill>
                  <a:srgbClr val="888888"/>
                </a:solidFill>
                <a:latin typeface="Calibri"/>
                <a:ea typeface="Calibri"/>
                <a:cs typeface="Calibri"/>
                <a:sym typeface="Calibri"/>
              </a:defRPr>
            </a:lvl9pPr>
          </a:lstStyle>
          <a:p>
            <a:fld id="{00000000-1234-1234-1234-123412341234}" type="slidenum">
              <a:rPr lang="en-IE" smtClean="0"/>
              <a:pPr/>
              <a:t>‹#›</a:t>
            </a:fld>
            <a:endParaRPr lang="en-IE"/>
          </a:p>
        </p:txBody>
      </p:sp>
    </p:spTree>
    <p:extLst>
      <p:ext uri="{BB962C8B-B14F-4D97-AF65-F5344CB8AC3E}">
        <p14:creationId xmlns:p14="http://schemas.microsoft.com/office/powerpoint/2010/main" val="18250491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13"/>
        <p:cNvGrpSpPr/>
        <p:nvPr/>
      </p:nvGrpSpPr>
      <p:grpSpPr>
        <a:xfrm>
          <a:off x="0" y="0"/>
          <a:ext cx="0" cy="0"/>
          <a:chOff x="0" y="0"/>
          <a:chExt cx="0" cy="0"/>
        </a:xfrm>
      </p:grpSpPr>
      <p:grpSp>
        <p:nvGrpSpPr>
          <p:cNvPr id="14" name="Google Shape;14;p13"/>
          <p:cNvGrpSpPr/>
          <p:nvPr/>
        </p:nvGrpSpPr>
        <p:grpSpPr>
          <a:xfrm>
            <a:off x="6714244" y="3860094"/>
            <a:ext cx="2429755" cy="1286711"/>
            <a:chOff x="6714243" y="3860093"/>
            <a:chExt cx="2429755" cy="1286711"/>
          </a:xfrm>
        </p:grpSpPr>
        <p:sp>
          <p:nvSpPr>
            <p:cNvPr id="15" name="Google Shape;15;p13"/>
            <p:cNvSpPr/>
            <p:nvPr/>
          </p:nvSpPr>
          <p:spPr>
            <a:xfrm>
              <a:off x="7929952" y="3860093"/>
              <a:ext cx="606220" cy="643388"/>
            </a:xfrm>
            <a:custGeom>
              <a:avLst/>
              <a:gdLst/>
              <a:ahLst/>
              <a:cxnLst/>
              <a:rect l="l" t="t" r="r" b="b"/>
              <a:pathLst>
                <a:path w="20372" h="20037" extrusionOk="0">
                  <a:moveTo>
                    <a:pt x="0" y="0"/>
                  </a:moveTo>
                  <a:lnTo>
                    <a:pt x="0" y="20036"/>
                  </a:lnTo>
                  <a:lnTo>
                    <a:pt x="20371" y="10046"/>
                  </a:lnTo>
                  <a:lnTo>
                    <a:pt x="0" y="0"/>
                  </a:lnTo>
                  <a:close/>
                </a:path>
              </a:pathLst>
            </a:custGeom>
            <a:solidFill>
              <a:srgbClr val="FFA4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13"/>
            <p:cNvSpPr/>
            <p:nvPr/>
          </p:nvSpPr>
          <p:spPr>
            <a:xfrm>
              <a:off x="8536142" y="4182670"/>
              <a:ext cx="607856" cy="643356"/>
            </a:xfrm>
            <a:custGeom>
              <a:avLst/>
              <a:gdLst/>
              <a:ahLst/>
              <a:cxnLst/>
              <a:rect l="l" t="t" r="r" b="b"/>
              <a:pathLst>
                <a:path w="20427" h="20036" extrusionOk="0">
                  <a:moveTo>
                    <a:pt x="0" y="0"/>
                  </a:moveTo>
                  <a:lnTo>
                    <a:pt x="0" y="20036"/>
                  </a:lnTo>
                  <a:lnTo>
                    <a:pt x="20427" y="9990"/>
                  </a:lnTo>
                  <a:lnTo>
                    <a:pt x="0"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17;p13"/>
            <p:cNvSpPr/>
            <p:nvPr/>
          </p:nvSpPr>
          <p:spPr>
            <a:xfrm>
              <a:off x="7322095" y="4825993"/>
              <a:ext cx="607886" cy="320811"/>
            </a:xfrm>
            <a:custGeom>
              <a:avLst/>
              <a:gdLst/>
              <a:ahLst/>
              <a:cxnLst/>
              <a:rect l="l" t="t" r="r" b="b"/>
              <a:pathLst>
                <a:path w="20428" h="9991" extrusionOk="0">
                  <a:moveTo>
                    <a:pt x="1" y="1"/>
                  </a:moveTo>
                  <a:lnTo>
                    <a:pt x="1" y="9991"/>
                  </a:lnTo>
                  <a:lnTo>
                    <a:pt x="20427" y="9991"/>
                  </a:lnTo>
                  <a:lnTo>
                    <a:pt x="1"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 name="Google Shape;18;p13"/>
            <p:cNvSpPr/>
            <p:nvPr/>
          </p:nvSpPr>
          <p:spPr>
            <a:xfrm>
              <a:off x="7929952" y="4503448"/>
              <a:ext cx="606220" cy="643356"/>
            </a:xfrm>
            <a:custGeom>
              <a:avLst/>
              <a:gdLst/>
              <a:ahLst/>
              <a:cxnLst/>
              <a:rect l="l" t="t" r="r" b="b"/>
              <a:pathLst>
                <a:path w="20372" h="20036" extrusionOk="0">
                  <a:moveTo>
                    <a:pt x="0" y="0"/>
                  </a:moveTo>
                  <a:lnTo>
                    <a:pt x="0" y="20036"/>
                  </a:lnTo>
                  <a:lnTo>
                    <a:pt x="20371" y="10046"/>
                  </a:lnTo>
                  <a:lnTo>
                    <a:pt x="0"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 name="Google Shape;19;p13"/>
            <p:cNvSpPr/>
            <p:nvPr/>
          </p:nvSpPr>
          <p:spPr>
            <a:xfrm>
              <a:off x="8536142" y="4825993"/>
              <a:ext cx="607856" cy="320811"/>
            </a:xfrm>
            <a:custGeom>
              <a:avLst/>
              <a:gdLst/>
              <a:ahLst/>
              <a:cxnLst/>
              <a:rect l="l" t="t" r="r" b="b"/>
              <a:pathLst>
                <a:path w="20427" h="9991" extrusionOk="0">
                  <a:moveTo>
                    <a:pt x="0" y="1"/>
                  </a:moveTo>
                  <a:lnTo>
                    <a:pt x="0" y="9991"/>
                  </a:lnTo>
                  <a:lnTo>
                    <a:pt x="20427" y="9991"/>
                  </a:lnTo>
                  <a:lnTo>
                    <a:pt x="0"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13"/>
            <p:cNvSpPr/>
            <p:nvPr/>
          </p:nvSpPr>
          <p:spPr>
            <a:xfrm>
              <a:off x="7322095" y="3860093"/>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 name="Google Shape;21;p13"/>
            <p:cNvSpPr/>
            <p:nvPr/>
          </p:nvSpPr>
          <p:spPr>
            <a:xfrm>
              <a:off x="8536142" y="3860093"/>
              <a:ext cx="607856" cy="643388"/>
            </a:xfrm>
            <a:custGeom>
              <a:avLst/>
              <a:gdLst/>
              <a:ahLst/>
              <a:cxnLst/>
              <a:rect l="l" t="t" r="r" b="b"/>
              <a:pathLst>
                <a:path w="20427" h="20037" extrusionOk="0">
                  <a:moveTo>
                    <a:pt x="20427" y="0"/>
                  </a:moveTo>
                  <a:lnTo>
                    <a:pt x="0"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 name="Google Shape;22;p13"/>
            <p:cNvSpPr/>
            <p:nvPr/>
          </p:nvSpPr>
          <p:spPr>
            <a:xfrm>
              <a:off x="7929952" y="4182670"/>
              <a:ext cx="606220" cy="643356"/>
            </a:xfrm>
            <a:custGeom>
              <a:avLst/>
              <a:gdLst/>
              <a:ahLst/>
              <a:cxnLst/>
              <a:rect l="l" t="t" r="r" b="b"/>
              <a:pathLst>
                <a:path w="20372" h="20036" extrusionOk="0">
                  <a:moveTo>
                    <a:pt x="20371" y="0"/>
                  </a:moveTo>
                  <a:lnTo>
                    <a:pt x="0" y="9990"/>
                  </a:lnTo>
                  <a:lnTo>
                    <a:pt x="20371" y="20036"/>
                  </a:lnTo>
                  <a:lnTo>
                    <a:pt x="2037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 name="Google Shape;23;p13"/>
            <p:cNvSpPr/>
            <p:nvPr/>
          </p:nvSpPr>
          <p:spPr>
            <a:xfrm>
              <a:off x="7322095" y="4503448"/>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C8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 name="Google Shape;24;p13"/>
            <p:cNvSpPr/>
            <p:nvPr/>
          </p:nvSpPr>
          <p:spPr>
            <a:xfrm>
              <a:off x="7929952" y="4825993"/>
              <a:ext cx="606220" cy="320811"/>
            </a:xfrm>
            <a:custGeom>
              <a:avLst/>
              <a:gdLst/>
              <a:ahLst/>
              <a:cxnLst/>
              <a:rect l="l" t="t" r="r" b="b"/>
              <a:pathLst>
                <a:path w="20372" h="9991" extrusionOk="0">
                  <a:moveTo>
                    <a:pt x="20371" y="1"/>
                  </a:moveTo>
                  <a:lnTo>
                    <a:pt x="0" y="9991"/>
                  </a:lnTo>
                  <a:lnTo>
                    <a:pt x="20371" y="9991"/>
                  </a:lnTo>
                  <a:lnTo>
                    <a:pt x="2037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 name="Google Shape;25;p13"/>
            <p:cNvSpPr/>
            <p:nvPr/>
          </p:nvSpPr>
          <p:spPr>
            <a:xfrm>
              <a:off x="8536142" y="4503448"/>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 name="Google Shape;26;p13"/>
            <p:cNvSpPr/>
            <p:nvPr/>
          </p:nvSpPr>
          <p:spPr>
            <a:xfrm>
              <a:off x="6714243" y="4825993"/>
              <a:ext cx="607856" cy="320811"/>
            </a:xfrm>
            <a:custGeom>
              <a:avLst/>
              <a:gdLst/>
              <a:ahLst/>
              <a:cxnLst/>
              <a:rect l="l" t="t" r="r" b="b"/>
              <a:pathLst>
                <a:path w="20427" h="9991" extrusionOk="0">
                  <a:moveTo>
                    <a:pt x="20427" y="1"/>
                  </a:moveTo>
                  <a:lnTo>
                    <a:pt x="0" y="9991"/>
                  </a:lnTo>
                  <a:lnTo>
                    <a:pt x="20427" y="9991"/>
                  </a:lnTo>
                  <a:lnTo>
                    <a:pt x="20427" y="1"/>
                  </a:lnTo>
                  <a:close/>
                </a:path>
              </a:pathLst>
            </a:custGeom>
            <a:solidFill>
              <a:srgbClr val="F64646">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7" name="Google Shape;27;p13"/>
          <p:cNvGrpSpPr/>
          <p:nvPr/>
        </p:nvGrpSpPr>
        <p:grpSpPr>
          <a:xfrm>
            <a:off x="892" y="-10"/>
            <a:ext cx="3037586" cy="2252645"/>
            <a:chOff x="892" y="-11"/>
            <a:chExt cx="3037586" cy="2252645"/>
          </a:xfrm>
        </p:grpSpPr>
        <p:sp>
          <p:nvSpPr>
            <p:cNvPr id="28" name="Google Shape;28;p13"/>
            <p:cNvSpPr/>
            <p:nvPr/>
          </p:nvSpPr>
          <p:spPr>
            <a:xfrm>
              <a:off x="892" y="643313"/>
              <a:ext cx="607856" cy="643388"/>
            </a:xfrm>
            <a:custGeom>
              <a:avLst/>
              <a:gdLst/>
              <a:ahLst/>
              <a:cxnLst/>
              <a:rect l="l" t="t" r="r" b="b"/>
              <a:pathLst>
                <a:path w="20427" h="20037" extrusionOk="0">
                  <a:moveTo>
                    <a:pt x="0" y="1"/>
                  </a:moveTo>
                  <a:lnTo>
                    <a:pt x="0" y="20037"/>
                  </a:lnTo>
                  <a:lnTo>
                    <a:pt x="20427"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 name="Google Shape;29;p13"/>
            <p:cNvSpPr/>
            <p:nvPr/>
          </p:nvSpPr>
          <p:spPr>
            <a:xfrm>
              <a:off x="608719" y="322534"/>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 name="Google Shape;30;p13"/>
            <p:cNvSpPr/>
            <p:nvPr/>
          </p:nvSpPr>
          <p:spPr>
            <a:xfrm>
              <a:off x="608719" y="965890"/>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 name="Google Shape;31;p13"/>
            <p:cNvSpPr/>
            <p:nvPr/>
          </p:nvSpPr>
          <p:spPr>
            <a:xfrm>
              <a:off x="1822766" y="322534"/>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A4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 name="Google Shape;32;p13"/>
            <p:cNvSpPr/>
            <p:nvPr/>
          </p:nvSpPr>
          <p:spPr>
            <a:xfrm>
              <a:off x="1214909" y="1286669"/>
              <a:ext cx="607886" cy="643388"/>
            </a:xfrm>
            <a:custGeom>
              <a:avLst/>
              <a:gdLst/>
              <a:ahLst/>
              <a:cxnLst/>
              <a:rect l="l" t="t" r="r" b="b"/>
              <a:pathLst>
                <a:path w="20428" h="20037" extrusionOk="0">
                  <a:moveTo>
                    <a:pt x="1" y="1"/>
                  </a:moveTo>
                  <a:lnTo>
                    <a:pt x="1" y="20037"/>
                  </a:lnTo>
                  <a:lnTo>
                    <a:pt x="20427" y="10047"/>
                  </a:lnTo>
                  <a:lnTo>
                    <a:pt x="1" y="1"/>
                  </a:lnTo>
                  <a:close/>
                </a:path>
              </a:pathLst>
            </a:custGeom>
            <a:solidFill>
              <a:srgbClr val="FFA4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3;p13"/>
            <p:cNvSpPr/>
            <p:nvPr/>
          </p:nvSpPr>
          <p:spPr>
            <a:xfrm>
              <a:off x="1822766" y="965890"/>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 name="Google Shape;34;p13"/>
            <p:cNvSpPr/>
            <p:nvPr/>
          </p:nvSpPr>
          <p:spPr>
            <a:xfrm>
              <a:off x="892" y="-11"/>
              <a:ext cx="607856" cy="643356"/>
            </a:xfrm>
            <a:custGeom>
              <a:avLst/>
              <a:gdLst/>
              <a:ahLst/>
              <a:cxnLst/>
              <a:rect l="l" t="t" r="r" b="b"/>
              <a:pathLst>
                <a:path w="20427" h="20036" extrusionOk="0">
                  <a:moveTo>
                    <a:pt x="0" y="0"/>
                  </a:moveTo>
                  <a:lnTo>
                    <a:pt x="0" y="20036"/>
                  </a:lnTo>
                  <a:lnTo>
                    <a:pt x="20427" y="10046"/>
                  </a:lnTo>
                  <a:lnTo>
                    <a:pt x="0" y="0"/>
                  </a:lnTo>
                  <a:close/>
                </a:path>
              </a:pathLst>
            </a:custGeom>
            <a:solidFill>
              <a:srgbClr val="F646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 name="Google Shape;35;p13"/>
            <p:cNvSpPr/>
            <p:nvPr/>
          </p:nvSpPr>
          <p:spPr>
            <a:xfrm>
              <a:off x="608719" y="-11"/>
              <a:ext cx="606220" cy="322577"/>
            </a:xfrm>
            <a:custGeom>
              <a:avLst/>
              <a:gdLst/>
              <a:ahLst/>
              <a:cxnLst/>
              <a:rect l="l" t="t" r="r" b="b"/>
              <a:pathLst>
                <a:path w="20372" h="10046" extrusionOk="0">
                  <a:moveTo>
                    <a:pt x="1" y="0"/>
                  </a:moveTo>
                  <a:lnTo>
                    <a:pt x="1" y="10046"/>
                  </a:lnTo>
                  <a:lnTo>
                    <a:pt x="20372" y="0"/>
                  </a:lnTo>
                  <a:close/>
                </a:path>
              </a:pathLst>
            </a:custGeom>
            <a:solidFill>
              <a:srgbClr val="FFC8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 name="Google Shape;36;p13"/>
            <p:cNvSpPr/>
            <p:nvPr/>
          </p:nvSpPr>
          <p:spPr>
            <a:xfrm>
              <a:off x="1214909" y="-11"/>
              <a:ext cx="607886" cy="643356"/>
            </a:xfrm>
            <a:custGeom>
              <a:avLst/>
              <a:gdLst/>
              <a:ahLst/>
              <a:cxnLst/>
              <a:rect l="l" t="t" r="r" b="b"/>
              <a:pathLst>
                <a:path w="20428" h="20036" extrusionOk="0">
                  <a:moveTo>
                    <a:pt x="1" y="0"/>
                  </a:moveTo>
                  <a:lnTo>
                    <a:pt x="1" y="20036"/>
                  </a:lnTo>
                  <a:lnTo>
                    <a:pt x="20427" y="10046"/>
                  </a:lnTo>
                  <a:lnTo>
                    <a:pt x="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13"/>
            <p:cNvSpPr/>
            <p:nvPr/>
          </p:nvSpPr>
          <p:spPr>
            <a:xfrm>
              <a:off x="1822766" y="-11"/>
              <a:ext cx="607856" cy="322577"/>
            </a:xfrm>
            <a:custGeom>
              <a:avLst/>
              <a:gdLst/>
              <a:ahLst/>
              <a:cxnLst/>
              <a:rect l="l" t="t" r="r" b="b"/>
              <a:pathLst>
                <a:path w="20427" h="10046" extrusionOk="0">
                  <a:moveTo>
                    <a:pt x="0" y="0"/>
                  </a:moveTo>
                  <a:lnTo>
                    <a:pt x="0" y="10046"/>
                  </a:lnTo>
                  <a:lnTo>
                    <a:pt x="20427" y="0"/>
                  </a:lnTo>
                  <a:close/>
                </a:path>
              </a:pathLst>
            </a:custGeom>
            <a:solidFill>
              <a:srgbClr val="FFA4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 name="Google Shape;38;p13"/>
            <p:cNvSpPr/>
            <p:nvPr/>
          </p:nvSpPr>
          <p:spPr>
            <a:xfrm>
              <a:off x="2430592" y="-11"/>
              <a:ext cx="607886" cy="643356"/>
            </a:xfrm>
            <a:custGeom>
              <a:avLst/>
              <a:gdLst/>
              <a:ahLst/>
              <a:cxnLst/>
              <a:rect l="l" t="t" r="r" b="b"/>
              <a:pathLst>
                <a:path w="20428" h="20036" extrusionOk="0">
                  <a:moveTo>
                    <a:pt x="1" y="0"/>
                  </a:moveTo>
                  <a:lnTo>
                    <a:pt x="1" y="20036"/>
                  </a:lnTo>
                  <a:lnTo>
                    <a:pt x="20427" y="10046"/>
                  </a:lnTo>
                  <a:lnTo>
                    <a:pt x="1" y="0"/>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13"/>
            <p:cNvSpPr/>
            <p:nvPr/>
          </p:nvSpPr>
          <p:spPr>
            <a:xfrm>
              <a:off x="892" y="322534"/>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 name="Google Shape;40;p13"/>
            <p:cNvSpPr/>
            <p:nvPr/>
          </p:nvSpPr>
          <p:spPr>
            <a:xfrm>
              <a:off x="608719" y="643313"/>
              <a:ext cx="606220"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 name="Google Shape;41;p13"/>
            <p:cNvSpPr/>
            <p:nvPr/>
          </p:nvSpPr>
          <p:spPr>
            <a:xfrm>
              <a:off x="892" y="965890"/>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 name="Google Shape;42;p13"/>
            <p:cNvSpPr/>
            <p:nvPr/>
          </p:nvSpPr>
          <p:spPr>
            <a:xfrm>
              <a:off x="608719" y="1286669"/>
              <a:ext cx="606220"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A4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 name="Google Shape;43;p13"/>
            <p:cNvSpPr/>
            <p:nvPr/>
          </p:nvSpPr>
          <p:spPr>
            <a:xfrm>
              <a:off x="892" y="1609246"/>
              <a:ext cx="607856" cy="643388"/>
            </a:xfrm>
            <a:custGeom>
              <a:avLst/>
              <a:gdLst/>
              <a:ahLst/>
              <a:cxnLst/>
              <a:rect l="l" t="t" r="r" b="b"/>
              <a:pathLst>
                <a:path w="20427" h="20037" extrusionOk="0">
                  <a:moveTo>
                    <a:pt x="20427" y="1"/>
                  </a:moveTo>
                  <a:lnTo>
                    <a:pt x="0" y="9991"/>
                  </a:lnTo>
                  <a:lnTo>
                    <a:pt x="20427" y="20036"/>
                  </a:lnTo>
                  <a:lnTo>
                    <a:pt x="20427" y="1"/>
                  </a:lnTo>
                  <a:close/>
                </a:path>
              </a:pathLst>
            </a:custGeom>
            <a:solidFill>
              <a:srgbClr val="F64646">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 name="Google Shape;44;p13"/>
            <p:cNvSpPr/>
            <p:nvPr/>
          </p:nvSpPr>
          <p:spPr>
            <a:xfrm>
              <a:off x="1214909"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64646">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 name="Google Shape;45;p13"/>
            <p:cNvSpPr/>
            <p:nvPr/>
          </p:nvSpPr>
          <p:spPr>
            <a:xfrm>
              <a:off x="1214909" y="965890"/>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C800">
                <a:alpha val="2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 name="Google Shape;46;p13"/>
            <p:cNvSpPr/>
            <p:nvPr/>
          </p:nvSpPr>
          <p:spPr>
            <a:xfrm>
              <a:off x="1214909" y="1609246"/>
              <a:ext cx="607886" cy="643388"/>
            </a:xfrm>
            <a:custGeom>
              <a:avLst/>
              <a:gdLst/>
              <a:ahLst/>
              <a:cxnLst/>
              <a:rect l="l" t="t" r="r" b="b"/>
              <a:pathLst>
                <a:path w="20428" h="20037" extrusionOk="0">
                  <a:moveTo>
                    <a:pt x="20427" y="1"/>
                  </a:moveTo>
                  <a:lnTo>
                    <a:pt x="1" y="9991"/>
                  </a:lnTo>
                  <a:lnTo>
                    <a:pt x="20427" y="20036"/>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 name="Google Shape;47;p13"/>
            <p:cNvSpPr/>
            <p:nvPr/>
          </p:nvSpPr>
          <p:spPr>
            <a:xfrm>
              <a:off x="2430592"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 name="Google Shape;48;p13"/>
            <p:cNvSpPr/>
            <p:nvPr/>
          </p:nvSpPr>
          <p:spPr>
            <a:xfrm>
              <a:off x="892" y="-11"/>
              <a:ext cx="607856" cy="322577"/>
            </a:xfrm>
            <a:custGeom>
              <a:avLst/>
              <a:gdLst/>
              <a:ahLst/>
              <a:cxnLst/>
              <a:rect l="l" t="t" r="r" b="b"/>
              <a:pathLst>
                <a:path w="20427" h="10046" extrusionOk="0">
                  <a:moveTo>
                    <a:pt x="0" y="0"/>
                  </a:moveTo>
                  <a:lnTo>
                    <a:pt x="20427"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 name="Google Shape;49;p13"/>
            <p:cNvSpPr/>
            <p:nvPr/>
          </p:nvSpPr>
          <p:spPr>
            <a:xfrm>
              <a:off x="608719" y="-11"/>
              <a:ext cx="606220" cy="643356"/>
            </a:xfrm>
            <a:custGeom>
              <a:avLst/>
              <a:gdLst/>
              <a:ahLst/>
              <a:cxnLst/>
              <a:rect l="l" t="t" r="r" b="b"/>
              <a:pathLst>
                <a:path w="20372" h="20036" extrusionOk="0">
                  <a:moveTo>
                    <a:pt x="20372" y="0"/>
                  </a:moveTo>
                  <a:lnTo>
                    <a:pt x="1" y="10046"/>
                  </a:lnTo>
                  <a:lnTo>
                    <a:pt x="20372" y="20036"/>
                  </a:lnTo>
                  <a:lnTo>
                    <a:pt x="20372"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 name="Google Shape;50;p13"/>
            <p:cNvSpPr/>
            <p:nvPr/>
          </p:nvSpPr>
          <p:spPr>
            <a:xfrm>
              <a:off x="1214909" y="-11"/>
              <a:ext cx="607886" cy="322577"/>
            </a:xfrm>
            <a:custGeom>
              <a:avLst/>
              <a:gdLst/>
              <a:ahLst/>
              <a:cxnLst/>
              <a:rect l="l" t="t" r="r" b="b"/>
              <a:pathLst>
                <a:path w="20428" h="10046" extrusionOk="0">
                  <a:moveTo>
                    <a:pt x="1" y="0"/>
                  </a:moveTo>
                  <a:lnTo>
                    <a:pt x="20427" y="1004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1" name="Google Shape;51;p13"/>
          <p:cNvSpPr txBox="1">
            <a:spLocks noGrp="1"/>
          </p:cNvSpPr>
          <p:nvPr>
            <p:ph type="title"/>
          </p:nvPr>
        </p:nvSpPr>
        <p:spPr>
          <a:xfrm>
            <a:off x="1320025" y="866525"/>
            <a:ext cx="6455700" cy="6681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a:endParaRPr/>
          </a:p>
        </p:txBody>
      </p:sp>
      <p:sp>
        <p:nvSpPr>
          <p:cNvPr id="52" name="Google Shape;52;p13"/>
          <p:cNvSpPr txBox="1">
            <a:spLocks noGrp="1"/>
          </p:cNvSpPr>
          <p:nvPr>
            <p:ph type="body" idx="1"/>
          </p:nvPr>
        </p:nvSpPr>
        <p:spPr>
          <a:xfrm>
            <a:off x="1320025" y="1613274"/>
            <a:ext cx="6455700" cy="2902500"/>
          </a:xfrm>
          <a:prstGeom prst="rect">
            <a:avLst/>
          </a:prstGeom>
          <a:noFill/>
          <a:ln>
            <a:noFill/>
          </a:ln>
        </p:spPr>
        <p:txBody>
          <a:bodyPr spcFirstLastPara="1" wrap="square" lIns="91425" tIns="91425" rIns="91425" bIns="91425" anchor="t" anchorCtr="0">
            <a:noAutofit/>
          </a:bodyPr>
          <a:lstStyle>
            <a:lvl1pPr marL="342900" lvl="0" indent="-276225" algn="l">
              <a:lnSpc>
                <a:spcPct val="100000"/>
              </a:lnSpc>
              <a:spcBef>
                <a:spcPts val="600"/>
              </a:spcBef>
              <a:spcAft>
                <a:spcPts val="0"/>
              </a:spcAft>
              <a:buSzPts val="2200"/>
              <a:buChar char="◂"/>
              <a:defRPr/>
            </a:lvl1pPr>
            <a:lvl2pPr marL="685800" lvl="1" indent="-276225" algn="l">
              <a:lnSpc>
                <a:spcPct val="100000"/>
              </a:lnSpc>
              <a:spcBef>
                <a:spcPts val="0"/>
              </a:spcBef>
              <a:spcAft>
                <a:spcPts val="0"/>
              </a:spcAft>
              <a:buSzPts val="2200"/>
              <a:buChar char="◂"/>
              <a:defRPr/>
            </a:lvl2pPr>
            <a:lvl3pPr marL="1028700" lvl="2" indent="-276225" algn="l">
              <a:lnSpc>
                <a:spcPct val="100000"/>
              </a:lnSpc>
              <a:spcBef>
                <a:spcPts val="0"/>
              </a:spcBef>
              <a:spcAft>
                <a:spcPts val="0"/>
              </a:spcAft>
              <a:buSzPts val="2200"/>
              <a:buChar char="◂"/>
              <a:defRPr/>
            </a:lvl3pPr>
            <a:lvl4pPr marL="1371600" lvl="3" indent="-276225" algn="l">
              <a:lnSpc>
                <a:spcPct val="100000"/>
              </a:lnSpc>
              <a:spcBef>
                <a:spcPts val="0"/>
              </a:spcBef>
              <a:spcAft>
                <a:spcPts val="0"/>
              </a:spcAft>
              <a:buSzPts val="2200"/>
              <a:buChar char="◂"/>
              <a:defRPr/>
            </a:lvl4pPr>
            <a:lvl5pPr marL="1714500" lvl="4" indent="-276225" algn="l">
              <a:lnSpc>
                <a:spcPct val="100000"/>
              </a:lnSpc>
              <a:spcBef>
                <a:spcPts val="0"/>
              </a:spcBef>
              <a:spcAft>
                <a:spcPts val="0"/>
              </a:spcAft>
              <a:buSzPts val="2200"/>
              <a:buChar char="○"/>
              <a:defRPr/>
            </a:lvl5pPr>
            <a:lvl6pPr marL="2057400" lvl="5" indent="-276225" algn="l">
              <a:lnSpc>
                <a:spcPct val="100000"/>
              </a:lnSpc>
              <a:spcBef>
                <a:spcPts val="0"/>
              </a:spcBef>
              <a:spcAft>
                <a:spcPts val="0"/>
              </a:spcAft>
              <a:buSzPts val="2200"/>
              <a:buChar char="■"/>
              <a:defRPr/>
            </a:lvl6pPr>
            <a:lvl7pPr marL="2400300" lvl="6" indent="-276225" algn="l">
              <a:lnSpc>
                <a:spcPct val="100000"/>
              </a:lnSpc>
              <a:spcBef>
                <a:spcPts val="0"/>
              </a:spcBef>
              <a:spcAft>
                <a:spcPts val="0"/>
              </a:spcAft>
              <a:buSzPts val="2200"/>
              <a:buChar char="●"/>
              <a:defRPr/>
            </a:lvl7pPr>
            <a:lvl8pPr marL="2743200" lvl="7" indent="-276225" algn="l">
              <a:lnSpc>
                <a:spcPct val="100000"/>
              </a:lnSpc>
              <a:spcBef>
                <a:spcPts val="0"/>
              </a:spcBef>
              <a:spcAft>
                <a:spcPts val="0"/>
              </a:spcAft>
              <a:buSzPts val="2200"/>
              <a:buChar char="○"/>
              <a:defRPr/>
            </a:lvl8pPr>
            <a:lvl9pPr marL="3086100" lvl="8" indent="-276225" algn="l">
              <a:lnSpc>
                <a:spcPct val="100000"/>
              </a:lnSpc>
              <a:spcBef>
                <a:spcPts val="0"/>
              </a:spcBef>
              <a:spcAft>
                <a:spcPts val="0"/>
              </a:spcAft>
              <a:buSzPts val="2200"/>
              <a:buChar char="■"/>
              <a:defRPr/>
            </a:lvl9pPr>
          </a:lstStyle>
          <a:p>
            <a:endParaRPr/>
          </a:p>
        </p:txBody>
      </p:sp>
      <p:sp>
        <p:nvSpPr>
          <p:cNvPr id="53" name="Google Shape;53;p1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9pPr>
          </a:lstStyle>
          <a:p>
            <a:fld id="{00000000-1234-1234-1234-123412341234}" type="slidenum">
              <a:rPr lang="en-IE" smtClean="0"/>
              <a:pPr/>
              <a:t>‹#›</a:t>
            </a:fld>
            <a:endParaRPr lang="en-IE"/>
          </a:p>
        </p:txBody>
      </p:sp>
    </p:spTree>
    <p:extLst>
      <p:ext uri="{BB962C8B-B14F-4D97-AF65-F5344CB8AC3E}">
        <p14:creationId xmlns:p14="http://schemas.microsoft.com/office/powerpoint/2010/main" val="269687382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 1 column + image">
  <p:cSld name="Title + 1 column + image">
    <p:spTree>
      <p:nvGrpSpPr>
        <p:cNvPr id="1" name="Shape 1193"/>
        <p:cNvGrpSpPr/>
        <p:nvPr/>
      </p:nvGrpSpPr>
      <p:grpSpPr>
        <a:xfrm>
          <a:off x="0" y="0"/>
          <a:ext cx="0" cy="0"/>
          <a:chOff x="0" y="0"/>
          <a:chExt cx="0" cy="0"/>
        </a:xfrm>
      </p:grpSpPr>
      <p:grpSp>
        <p:nvGrpSpPr>
          <p:cNvPr id="1194" name="Google Shape;1194;p68"/>
          <p:cNvGrpSpPr/>
          <p:nvPr/>
        </p:nvGrpSpPr>
        <p:grpSpPr>
          <a:xfrm>
            <a:off x="4894946" y="-11"/>
            <a:ext cx="4251603" cy="5146815"/>
            <a:chOff x="4894945" y="-11"/>
            <a:chExt cx="4251603" cy="5146815"/>
          </a:xfrm>
        </p:grpSpPr>
        <p:sp>
          <p:nvSpPr>
            <p:cNvPr id="1195" name="Google Shape;1195;p68"/>
            <p:cNvSpPr/>
            <p:nvPr/>
          </p:nvSpPr>
          <p:spPr>
            <a:xfrm>
              <a:off x="6108962" y="4182670"/>
              <a:ext cx="607886" cy="643356"/>
            </a:xfrm>
            <a:custGeom>
              <a:avLst/>
              <a:gdLst/>
              <a:ahLst/>
              <a:cxnLst/>
              <a:rect l="l" t="t" r="r" b="b"/>
              <a:pathLst>
                <a:path w="20428" h="20036" extrusionOk="0">
                  <a:moveTo>
                    <a:pt x="1" y="0"/>
                  </a:moveTo>
                  <a:lnTo>
                    <a:pt x="1" y="20036"/>
                  </a:lnTo>
                  <a:lnTo>
                    <a:pt x="20427" y="9990"/>
                  </a:lnTo>
                  <a:lnTo>
                    <a:pt x="1" y="0"/>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96" name="Google Shape;1196;p68"/>
            <p:cNvSpPr/>
            <p:nvPr/>
          </p:nvSpPr>
          <p:spPr>
            <a:xfrm>
              <a:off x="6716818" y="3860093"/>
              <a:ext cx="607856" cy="643388"/>
            </a:xfrm>
            <a:custGeom>
              <a:avLst/>
              <a:gdLst/>
              <a:ahLst/>
              <a:cxnLst/>
              <a:rect l="l" t="t" r="r" b="b"/>
              <a:pathLst>
                <a:path w="20427" h="20037" extrusionOk="0">
                  <a:moveTo>
                    <a:pt x="0" y="0"/>
                  </a:moveTo>
                  <a:lnTo>
                    <a:pt x="0" y="20036"/>
                  </a:lnTo>
                  <a:lnTo>
                    <a:pt x="20427"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97" name="Google Shape;1197;p68"/>
            <p:cNvSpPr/>
            <p:nvPr/>
          </p:nvSpPr>
          <p:spPr>
            <a:xfrm>
              <a:off x="7324645" y="3539314"/>
              <a:ext cx="607886" cy="643388"/>
            </a:xfrm>
            <a:custGeom>
              <a:avLst/>
              <a:gdLst/>
              <a:ahLst/>
              <a:cxnLst/>
              <a:rect l="l" t="t" r="r" b="b"/>
              <a:pathLst>
                <a:path w="20428" h="20037" extrusionOk="0">
                  <a:moveTo>
                    <a:pt x="1" y="0"/>
                  </a:moveTo>
                  <a:lnTo>
                    <a:pt x="1" y="20036"/>
                  </a:lnTo>
                  <a:lnTo>
                    <a:pt x="20427" y="9990"/>
                  </a:lnTo>
                  <a:lnTo>
                    <a:pt x="1" y="0"/>
                  </a:lnTo>
                  <a:close/>
                </a:path>
              </a:pathLst>
            </a:custGeom>
            <a:solidFill>
              <a:srgbClr val="F64646"/>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98" name="Google Shape;1198;p68"/>
            <p:cNvSpPr/>
            <p:nvPr/>
          </p:nvSpPr>
          <p:spPr>
            <a:xfrm>
              <a:off x="7324645" y="4182670"/>
              <a:ext cx="607886" cy="643356"/>
            </a:xfrm>
            <a:custGeom>
              <a:avLst/>
              <a:gdLst/>
              <a:ahLst/>
              <a:cxnLst/>
              <a:rect l="l" t="t" r="r" b="b"/>
              <a:pathLst>
                <a:path w="20428" h="20036" extrusionOk="0">
                  <a:moveTo>
                    <a:pt x="1" y="0"/>
                  </a:moveTo>
                  <a:lnTo>
                    <a:pt x="1" y="20036"/>
                  </a:lnTo>
                  <a:lnTo>
                    <a:pt x="20427" y="9990"/>
                  </a:lnTo>
                  <a:lnTo>
                    <a:pt x="1"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99" name="Google Shape;1199;p68"/>
            <p:cNvSpPr/>
            <p:nvPr/>
          </p:nvSpPr>
          <p:spPr>
            <a:xfrm>
              <a:off x="7932502" y="643313"/>
              <a:ext cx="606220" cy="643388"/>
            </a:xfrm>
            <a:custGeom>
              <a:avLst/>
              <a:gdLst/>
              <a:ahLst/>
              <a:cxnLst/>
              <a:rect l="l" t="t" r="r" b="b"/>
              <a:pathLst>
                <a:path w="20372" h="20037" extrusionOk="0">
                  <a:moveTo>
                    <a:pt x="0" y="1"/>
                  </a:moveTo>
                  <a:lnTo>
                    <a:pt x="0" y="20037"/>
                  </a:lnTo>
                  <a:lnTo>
                    <a:pt x="20371" y="10047"/>
                  </a:lnTo>
                  <a:lnTo>
                    <a:pt x="0" y="1"/>
                  </a:lnTo>
                  <a:close/>
                </a:path>
              </a:pathLst>
            </a:custGeom>
            <a:solidFill>
              <a:srgbClr val="FFA400"/>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00" name="Google Shape;1200;p68"/>
            <p:cNvSpPr/>
            <p:nvPr/>
          </p:nvSpPr>
          <p:spPr>
            <a:xfrm>
              <a:off x="8538692" y="322534"/>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01" name="Google Shape;1201;p68"/>
            <p:cNvSpPr/>
            <p:nvPr/>
          </p:nvSpPr>
          <p:spPr>
            <a:xfrm>
              <a:off x="7932502" y="1286669"/>
              <a:ext cx="606220" cy="643388"/>
            </a:xfrm>
            <a:custGeom>
              <a:avLst/>
              <a:gdLst/>
              <a:ahLst/>
              <a:cxnLst/>
              <a:rect l="l" t="t" r="r" b="b"/>
              <a:pathLst>
                <a:path w="20372" h="20037" extrusionOk="0">
                  <a:moveTo>
                    <a:pt x="0" y="1"/>
                  </a:moveTo>
                  <a:lnTo>
                    <a:pt x="0" y="20037"/>
                  </a:lnTo>
                  <a:lnTo>
                    <a:pt x="20371" y="10047"/>
                  </a:lnTo>
                  <a:lnTo>
                    <a:pt x="0" y="1"/>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02" name="Google Shape;1202;p68"/>
            <p:cNvSpPr/>
            <p:nvPr/>
          </p:nvSpPr>
          <p:spPr>
            <a:xfrm>
              <a:off x="7932502" y="3216737"/>
              <a:ext cx="606220" cy="643388"/>
            </a:xfrm>
            <a:custGeom>
              <a:avLst/>
              <a:gdLst/>
              <a:ahLst/>
              <a:cxnLst/>
              <a:rect l="l" t="t" r="r" b="b"/>
              <a:pathLst>
                <a:path w="20372" h="20037" extrusionOk="0">
                  <a:moveTo>
                    <a:pt x="0" y="0"/>
                  </a:moveTo>
                  <a:lnTo>
                    <a:pt x="0" y="20036"/>
                  </a:lnTo>
                  <a:lnTo>
                    <a:pt x="20371" y="10046"/>
                  </a:lnTo>
                  <a:lnTo>
                    <a:pt x="0" y="0"/>
                  </a:lnTo>
                  <a:close/>
                </a:path>
              </a:pathLst>
            </a:custGeom>
            <a:solidFill>
              <a:srgbClr val="FFC800"/>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03" name="Google Shape;1203;p68"/>
            <p:cNvSpPr/>
            <p:nvPr/>
          </p:nvSpPr>
          <p:spPr>
            <a:xfrm>
              <a:off x="8538692" y="3539314"/>
              <a:ext cx="607856" cy="643388"/>
            </a:xfrm>
            <a:custGeom>
              <a:avLst/>
              <a:gdLst/>
              <a:ahLst/>
              <a:cxnLst/>
              <a:rect l="l" t="t" r="r" b="b"/>
              <a:pathLst>
                <a:path w="20427" h="20037" extrusionOk="0">
                  <a:moveTo>
                    <a:pt x="0" y="0"/>
                  </a:moveTo>
                  <a:lnTo>
                    <a:pt x="0" y="20036"/>
                  </a:lnTo>
                  <a:lnTo>
                    <a:pt x="20427" y="9990"/>
                  </a:lnTo>
                  <a:lnTo>
                    <a:pt x="0" y="0"/>
                  </a:lnTo>
                  <a:close/>
                </a:path>
              </a:pathLst>
            </a:custGeom>
            <a:solidFill>
              <a:srgbClr val="E8062F"/>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04" name="Google Shape;1204;p68"/>
            <p:cNvSpPr/>
            <p:nvPr/>
          </p:nvSpPr>
          <p:spPr>
            <a:xfrm>
              <a:off x="6108962" y="-11"/>
              <a:ext cx="607886" cy="322577"/>
            </a:xfrm>
            <a:custGeom>
              <a:avLst/>
              <a:gdLst/>
              <a:ahLst/>
              <a:cxnLst/>
              <a:rect l="l" t="t" r="r" b="b"/>
              <a:pathLst>
                <a:path w="20428" h="10046" extrusionOk="0">
                  <a:moveTo>
                    <a:pt x="1" y="0"/>
                  </a:moveTo>
                  <a:lnTo>
                    <a:pt x="1" y="1004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05" name="Google Shape;1205;p68"/>
            <p:cNvSpPr/>
            <p:nvPr/>
          </p:nvSpPr>
          <p:spPr>
            <a:xfrm>
              <a:off x="6716818" y="-11"/>
              <a:ext cx="607856" cy="643356"/>
            </a:xfrm>
            <a:custGeom>
              <a:avLst/>
              <a:gdLst/>
              <a:ahLst/>
              <a:cxnLst/>
              <a:rect l="l" t="t" r="r" b="b"/>
              <a:pathLst>
                <a:path w="20427" h="20036" extrusionOk="0">
                  <a:moveTo>
                    <a:pt x="0" y="0"/>
                  </a:moveTo>
                  <a:lnTo>
                    <a:pt x="0" y="20036"/>
                  </a:lnTo>
                  <a:lnTo>
                    <a:pt x="20427" y="10046"/>
                  </a:lnTo>
                  <a:lnTo>
                    <a:pt x="0" y="0"/>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06" name="Google Shape;1206;p68"/>
            <p:cNvSpPr/>
            <p:nvPr/>
          </p:nvSpPr>
          <p:spPr>
            <a:xfrm>
              <a:off x="7324645" y="-11"/>
              <a:ext cx="607886" cy="322577"/>
            </a:xfrm>
            <a:custGeom>
              <a:avLst/>
              <a:gdLst/>
              <a:ahLst/>
              <a:cxnLst/>
              <a:rect l="l" t="t" r="r" b="b"/>
              <a:pathLst>
                <a:path w="20428" h="10046" extrusionOk="0">
                  <a:moveTo>
                    <a:pt x="1" y="0"/>
                  </a:moveTo>
                  <a:lnTo>
                    <a:pt x="1"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07" name="Google Shape;1207;p68"/>
            <p:cNvSpPr/>
            <p:nvPr/>
          </p:nvSpPr>
          <p:spPr>
            <a:xfrm>
              <a:off x="7932502" y="-11"/>
              <a:ext cx="606220" cy="643356"/>
            </a:xfrm>
            <a:custGeom>
              <a:avLst/>
              <a:gdLst/>
              <a:ahLst/>
              <a:cxnLst/>
              <a:rect l="l" t="t" r="r" b="b"/>
              <a:pathLst>
                <a:path w="20372" h="20036" extrusionOk="0">
                  <a:moveTo>
                    <a:pt x="0" y="0"/>
                  </a:moveTo>
                  <a:lnTo>
                    <a:pt x="0" y="20036"/>
                  </a:lnTo>
                  <a:lnTo>
                    <a:pt x="20371" y="10046"/>
                  </a:lnTo>
                  <a:lnTo>
                    <a:pt x="0" y="0"/>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08" name="Google Shape;1208;p68"/>
            <p:cNvSpPr/>
            <p:nvPr/>
          </p:nvSpPr>
          <p:spPr>
            <a:xfrm>
              <a:off x="8538692" y="-11"/>
              <a:ext cx="607856" cy="322577"/>
            </a:xfrm>
            <a:custGeom>
              <a:avLst/>
              <a:gdLst/>
              <a:ahLst/>
              <a:cxnLst/>
              <a:rect l="l" t="t" r="r" b="b"/>
              <a:pathLst>
                <a:path w="20427" h="10046" extrusionOk="0">
                  <a:moveTo>
                    <a:pt x="0" y="0"/>
                  </a:moveTo>
                  <a:lnTo>
                    <a:pt x="0" y="10046"/>
                  </a:lnTo>
                  <a:lnTo>
                    <a:pt x="20427" y="0"/>
                  </a:lnTo>
                  <a:close/>
                </a:path>
              </a:pathLst>
            </a:custGeom>
            <a:solidFill>
              <a:srgbClr val="F64646"/>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09" name="Google Shape;1209;p68"/>
            <p:cNvSpPr/>
            <p:nvPr/>
          </p:nvSpPr>
          <p:spPr>
            <a:xfrm>
              <a:off x="4894945" y="3860093"/>
              <a:ext cx="607856" cy="643388"/>
            </a:xfrm>
            <a:custGeom>
              <a:avLst/>
              <a:gdLst/>
              <a:ahLst/>
              <a:cxnLst/>
              <a:rect l="l" t="t" r="r" b="b"/>
              <a:pathLst>
                <a:path w="20427" h="20037" extrusionOk="0">
                  <a:moveTo>
                    <a:pt x="20427" y="0"/>
                  </a:moveTo>
                  <a:lnTo>
                    <a:pt x="0" y="10046"/>
                  </a:lnTo>
                  <a:lnTo>
                    <a:pt x="20427" y="20036"/>
                  </a:lnTo>
                  <a:lnTo>
                    <a:pt x="20427"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10" name="Google Shape;1210;p68"/>
            <p:cNvSpPr/>
            <p:nvPr/>
          </p:nvSpPr>
          <p:spPr>
            <a:xfrm>
              <a:off x="6108962" y="3860093"/>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11" name="Google Shape;1211;p68"/>
            <p:cNvSpPr/>
            <p:nvPr/>
          </p:nvSpPr>
          <p:spPr>
            <a:xfrm>
              <a:off x="5502772" y="4182670"/>
              <a:ext cx="606220" cy="643356"/>
            </a:xfrm>
            <a:custGeom>
              <a:avLst/>
              <a:gdLst/>
              <a:ahLst/>
              <a:cxnLst/>
              <a:rect l="l" t="t" r="r" b="b"/>
              <a:pathLst>
                <a:path w="20372" h="20036" extrusionOk="0">
                  <a:moveTo>
                    <a:pt x="20372" y="0"/>
                  </a:moveTo>
                  <a:lnTo>
                    <a:pt x="1" y="9990"/>
                  </a:lnTo>
                  <a:lnTo>
                    <a:pt x="20372" y="20036"/>
                  </a:lnTo>
                  <a:lnTo>
                    <a:pt x="20372"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12" name="Google Shape;1212;p68"/>
            <p:cNvSpPr/>
            <p:nvPr/>
          </p:nvSpPr>
          <p:spPr>
            <a:xfrm>
              <a:off x="7324645" y="3216737"/>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E8062F"/>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13" name="Google Shape;1213;p68"/>
            <p:cNvSpPr/>
            <p:nvPr/>
          </p:nvSpPr>
          <p:spPr>
            <a:xfrm>
              <a:off x="6716818" y="3539314"/>
              <a:ext cx="607856" cy="643388"/>
            </a:xfrm>
            <a:custGeom>
              <a:avLst/>
              <a:gdLst/>
              <a:ahLst/>
              <a:cxnLst/>
              <a:rect l="l" t="t" r="r" b="b"/>
              <a:pathLst>
                <a:path w="20427" h="20037" extrusionOk="0">
                  <a:moveTo>
                    <a:pt x="20427" y="0"/>
                  </a:moveTo>
                  <a:lnTo>
                    <a:pt x="0" y="9990"/>
                  </a:lnTo>
                  <a:lnTo>
                    <a:pt x="20427" y="20036"/>
                  </a:lnTo>
                  <a:lnTo>
                    <a:pt x="20427" y="0"/>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14" name="Google Shape;1214;p68"/>
            <p:cNvSpPr/>
            <p:nvPr/>
          </p:nvSpPr>
          <p:spPr>
            <a:xfrm>
              <a:off x="6716818" y="4182670"/>
              <a:ext cx="607856" cy="643356"/>
            </a:xfrm>
            <a:custGeom>
              <a:avLst/>
              <a:gdLst/>
              <a:ahLst/>
              <a:cxnLst/>
              <a:rect l="l" t="t" r="r" b="b"/>
              <a:pathLst>
                <a:path w="20427" h="20036" extrusionOk="0">
                  <a:moveTo>
                    <a:pt x="20427" y="0"/>
                  </a:moveTo>
                  <a:lnTo>
                    <a:pt x="0" y="9990"/>
                  </a:lnTo>
                  <a:lnTo>
                    <a:pt x="20427" y="20036"/>
                  </a:lnTo>
                  <a:lnTo>
                    <a:pt x="20427"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15" name="Google Shape;1215;p68"/>
            <p:cNvSpPr/>
            <p:nvPr/>
          </p:nvSpPr>
          <p:spPr>
            <a:xfrm>
              <a:off x="7932502" y="322534"/>
              <a:ext cx="606220" cy="643388"/>
            </a:xfrm>
            <a:custGeom>
              <a:avLst/>
              <a:gdLst/>
              <a:ahLst/>
              <a:cxnLst/>
              <a:rect l="l" t="t" r="r" b="b"/>
              <a:pathLst>
                <a:path w="20372" h="20037" extrusionOk="0">
                  <a:moveTo>
                    <a:pt x="20371" y="1"/>
                  </a:moveTo>
                  <a:lnTo>
                    <a:pt x="0" y="9991"/>
                  </a:lnTo>
                  <a:lnTo>
                    <a:pt x="20371" y="20037"/>
                  </a:lnTo>
                  <a:lnTo>
                    <a:pt x="20371" y="1"/>
                  </a:lnTo>
                  <a:close/>
                </a:path>
              </a:pathLst>
            </a:custGeom>
            <a:solidFill>
              <a:srgbClr val="A61C00"/>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16" name="Google Shape;1216;p68"/>
            <p:cNvSpPr/>
            <p:nvPr/>
          </p:nvSpPr>
          <p:spPr>
            <a:xfrm>
              <a:off x="7932502" y="965890"/>
              <a:ext cx="606220" cy="643388"/>
            </a:xfrm>
            <a:custGeom>
              <a:avLst/>
              <a:gdLst/>
              <a:ahLst/>
              <a:cxnLst/>
              <a:rect l="l" t="t" r="r" b="b"/>
              <a:pathLst>
                <a:path w="20372" h="20037" extrusionOk="0">
                  <a:moveTo>
                    <a:pt x="20371" y="1"/>
                  </a:moveTo>
                  <a:lnTo>
                    <a:pt x="0" y="9991"/>
                  </a:lnTo>
                  <a:lnTo>
                    <a:pt x="20371" y="20037"/>
                  </a:lnTo>
                  <a:lnTo>
                    <a:pt x="20371" y="1"/>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17" name="Google Shape;1217;p68"/>
            <p:cNvSpPr/>
            <p:nvPr/>
          </p:nvSpPr>
          <p:spPr>
            <a:xfrm>
              <a:off x="7932502" y="2895958"/>
              <a:ext cx="606220" cy="643388"/>
            </a:xfrm>
            <a:custGeom>
              <a:avLst/>
              <a:gdLst/>
              <a:ahLst/>
              <a:cxnLst/>
              <a:rect l="l" t="t" r="r" b="b"/>
              <a:pathLst>
                <a:path w="20372" h="20037" extrusionOk="0">
                  <a:moveTo>
                    <a:pt x="20371" y="0"/>
                  </a:moveTo>
                  <a:lnTo>
                    <a:pt x="0" y="9990"/>
                  </a:lnTo>
                  <a:lnTo>
                    <a:pt x="20371" y="20036"/>
                  </a:lnTo>
                  <a:lnTo>
                    <a:pt x="20371" y="0"/>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18" name="Google Shape;1218;p68"/>
            <p:cNvSpPr/>
            <p:nvPr/>
          </p:nvSpPr>
          <p:spPr>
            <a:xfrm>
              <a:off x="7932492" y="3538418"/>
              <a:ext cx="607856" cy="643388"/>
            </a:xfrm>
            <a:custGeom>
              <a:avLst/>
              <a:gdLst/>
              <a:ahLst/>
              <a:cxnLst/>
              <a:rect l="l" t="t" r="r" b="b"/>
              <a:pathLst>
                <a:path w="20427" h="20037" extrusionOk="0">
                  <a:moveTo>
                    <a:pt x="20427" y="0"/>
                  </a:moveTo>
                  <a:lnTo>
                    <a:pt x="0"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19" name="Google Shape;1219;p68"/>
            <p:cNvSpPr/>
            <p:nvPr/>
          </p:nvSpPr>
          <p:spPr>
            <a:xfrm>
              <a:off x="6108962" y="-11"/>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20" name="Google Shape;1220;p68"/>
            <p:cNvSpPr/>
            <p:nvPr/>
          </p:nvSpPr>
          <p:spPr>
            <a:xfrm>
              <a:off x="6716818" y="-11"/>
              <a:ext cx="607856" cy="322577"/>
            </a:xfrm>
            <a:custGeom>
              <a:avLst/>
              <a:gdLst/>
              <a:ahLst/>
              <a:cxnLst/>
              <a:rect l="l" t="t" r="r" b="b"/>
              <a:pathLst>
                <a:path w="20427" h="10046" extrusionOk="0">
                  <a:moveTo>
                    <a:pt x="0" y="0"/>
                  </a:moveTo>
                  <a:lnTo>
                    <a:pt x="20427" y="1004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21" name="Google Shape;1221;p68"/>
            <p:cNvSpPr/>
            <p:nvPr/>
          </p:nvSpPr>
          <p:spPr>
            <a:xfrm>
              <a:off x="6716818" y="4825993"/>
              <a:ext cx="607856" cy="320811"/>
            </a:xfrm>
            <a:custGeom>
              <a:avLst/>
              <a:gdLst/>
              <a:ahLst/>
              <a:cxnLst/>
              <a:rect l="l" t="t" r="r" b="b"/>
              <a:pathLst>
                <a:path w="20427" h="9991" extrusionOk="0">
                  <a:moveTo>
                    <a:pt x="20427" y="1"/>
                  </a:moveTo>
                  <a:lnTo>
                    <a:pt x="0" y="9991"/>
                  </a:lnTo>
                  <a:lnTo>
                    <a:pt x="20427" y="9991"/>
                  </a:lnTo>
                  <a:lnTo>
                    <a:pt x="20427" y="1"/>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22" name="Google Shape;1222;p68"/>
            <p:cNvSpPr/>
            <p:nvPr/>
          </p:nvSpPr>
          <p:spPr>
            <a:xfrm>
              <a:off x="7324645" y="4503448"/>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23" name="Google Shape;1223;p68"/>
            <p:cNvSpPr/>
            <p:nvPr/>
          </p:nvSpPr>
          <p:spPr>
            <a:xfrm>
              <a:off x="8538692" y="-11"/>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24" name="Google Shape;1224;p68"/>
            <p:cNvSpPr/>
            <p:nvPr/>
          </p:nvSpPr>
          <p:spPr>
            <a:xfrm>
              <a:off x="8538692" y="4503448"/>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25" name="Google Shape;1225;p68"/>
            <p:cNvSpPr/>
            <p:nvPr/>
          </p:nvSpPr>
          <p:spPr>
            <a:xfrm>
              <a:off x="5502772" y="643313"/>
              <a:ext cx="3643776" cy="3860168"/>
            </a:xfrm>
            <a:custGeom>
              <a:avLst/>
              <a:gdLst/>
              <a:ahLst/>
              <a:cxnLst/>
              <a:rect l="l" t="t" r="r" b="b"/>
              <a:pathLst>
                <a:path w="122449" h="120217" extrusionOk="0">
                  <a:moveTo>
                    <a:pt x="1" y="1"/>
                  </a:moveTo>
                  <a:lnTo>
                    <a:pt x="1" y="120216"/>
                  </a:lnTo>
                  <a:lnTo>
                    <a:pt x="122449" y="60109"/>
                  </a:lnTo>
                  <a:lnTo>
                    <a:pt x="1" y="1"/>
                  </a:lnTo>
                  <a:close/>
                </a:path>
              </a:pathLst>
            </a:custGeom>
            <a:solidFill>
              <a:srgbClr val="EFEFEF"/>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26" name="Google Shape;1226;p68"/>
            <p:cNvSpPr/>
            <p:nvPr/>
          </p:nvSpPr>
          <p:spPr>
            <a:xfrm>
              <a:off x="7324658" y="322534"/>
              <a:ext cx="607886" cy="643388"/>
            </a:xfrm>
            <a:custGeom>
              <a:avLst/>
              <a:gdLst/>
              <a:ahLst/>
              <a:cxnLst/>
              <a:rect l="l" t="t" r="r" b="b"/>
              <a:pathLst>
                <a:path w="20428" h="20037" extrusionOk="0">
                  <a:moveTo>
                    <a:pt x="1" y="1"/>
                  </a:moveTo>
                  <a:lnTo>
                    <a:pt x="1" y="20037"/>
                  </a:lnTo>
                  <a:lnTo>
                    <a:pt x="20427" y="9991"/>
                  </a:lnTo>
                  <a:lnTo>
                    <a:pt x="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27" name="Google Shape;1227;p68"/>
            <p:cNvSpPr/>
            <p:nvPr/>
          </p:nvSpPr>
          <p:spPr>
            <a:xfrm>
              <a:off x="7324658" y="965890"/>
              <a:ext cx="607886" cy="643388"/>
            </a:xfrm>
            <a:custGeom>
              <a:avLst/>
              <a:gdLst/>
              <a:ahLst/>
              <a:cxnLst/>
              <a:rect l="l" t="t" r="r" b="b"/>
              <a:pathLst>
                <a:path w="20428" h="20037" extrusionOk="0">
                  <a:moveTo>
                    <a:pt x="1" y="1"/>
                  </a:moveTo>
                  <a:lnTo>
                    <a:pt x="1" y="20037"/>
                  </a:lnTo>
                  <a:lnTo>
                    <a:pt x="20427" y="9991"/>
                  </a:lnTo>
                  <a:lnTo>
                    <a:pt x="1" y="1"/>
                  </a:lnTo>
                  <a:close/>
                </a:path>
              </a:pathLst>
            </a:custGeom>
            <a:solidFill>
              <a:srgbClr val="E8062F"/>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28" name="Google Shape;1228;p68"/>
            <p:cNvSpPr/>
            <p:nvPr/>
          </p:nvSpPr>
          <p:spPr>
            <a:xfrm>
              <a:off x="6716831" y="322534"/>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64646"/>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29" name="Google Shape;1229;p68"/>
            <p:cNvSpPr/>
            <p:nvPr/>
          </p:nvSpPr>
          <p:spPr>
            <a:xfrm>
              <a:off x="6716831" y="965890"/>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C800"/>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30" name="Google Shape;1230;p68"/>
            <p:cNvSpPr/>
            <p:nvPr/>
          </p:nvSpPr>
          <p:spPr>
            <a:xfrm>
              <a:off x="7324658" y="1286669"/>
              <a:ext cx="607886" cy="643388"/>
            </a:xfrm>
            <a:custGeom>
              <a:avLst/>
              <a:gdLst/>
              <a:ahLst/>
              <a:cxnLst/>
              <a:rect l="l" t="t" r="r" b="b"/>
              <a:pathLst>
                <a:path w="20428" h="20037" extrusionOk="0">
                  <a:moveTo>
                    <a:pt x="20427" y="1"/>
                  </a:moveTo>
                  <a:lnTo>
                    <a:pt x="1" y="10047"/>
                  </a:lnTo>
                  <a:lnTo>
                    <a:pt x="20427" y="20037"/>
                  </a:lnTo>
                  <a:lnTo>
                    <a:pt x="20427" y="1"/>
                  </a:lnTo>
                  <a:close/>
                </a:path>
              </a:pathLst>
            </a:custGeom>
            <a:solidFill>
              <a:srgbClr val="F64646"/>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31" name="Google Shape;1231;p68"/>
            <p:cNvSpPr/>
            <p:nvPr/>
          </p:nvSpPr>
          <p:spPr>
            <a:xfrm>
              <a:off x="7324658" y="-11"/>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FFC800"/>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232" name="Google Shape;1232;p68"/>
          <p:cNvGrpSpPr/>
          <p:nvPr/>
        </p:nvGrpSpPr>
        <p:grpSpPr>
          <a:xfrm>
            <a:off x="-6" y="-10"/>
            <a:ext cx="2429759" cy="1609289"/>
            <a:chOff x="608719" y="-11"/>
            <a:chExt cx="2429759" cy="1609289"/>
          </a:xfrm>
        </p:grpSpPr>
        <p:sp>
          <p:nvSpPr>
            <p:cNvPr id="1233" name="Google Shape;1233;p68"/>
            <p:cNvSpPr/>
            <p:nvPr/>
          </p:nvSpPr>
          <p:spPr>
            <a:xfrm>
              <a:off x="608719" y="322534"/>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F64646"/>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34" name="Google Shape;1234;p68"/>
            <p:cNvSpPr/>
            <p:nvPr/>
          </p:nvSpPr>
          <p:spPr>
            <a:xfrm>
              <a:off x="608719" y="965890"/>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FFA400"/>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35" name="Google Shape;1235;p68"/>
            <p:cNvSpPr/>
            <p:nvPr/>
          </p:nvSpPr>
          <p:spPr>
            <a:xfrm>
              <a:off x="1822766" y="322534"/>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36" name="Google Shape;1236;p68"/>
            <p:cNvSpPr/>
            <p:nvPr/>
          </p:nvSpPr>
          <p:spPr>
            <a:xfrm>
              <a:off x="1822766" y="965890"/>
              <a:ext cx="607856" cy="643388"/>
            </a:xfrm>
            <a:custGeom>
              <a:avLst/>
              <a:gdLst/>
              <a:ahLst/>
              <a:cxnLst/>
              <a:rect l="l" t="t" r="r" b="b"/>
              <a:pathLst>
                <a:path w="20427" h="20037" extrusionOk="0">
                  <a:moveTo>
                    <a:pt x="0" y="1"/>
                  </a:moveTo>
                  <a:lnTo>
                    <a:pt x="0" y="20037"/>
                  </a:lnTo>
                  <a:lnTo>
                    <a:pt x="20427" y="9991"/>
                  </a:lnTo>
                  <a:lnTo>
                    <a:pt x="0"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37" name="Google Shape;1237;p68"/>
            <p:cNvSpPr/>
            <p:nvPr/>
          </p:nvSpPr>
          <p:spPr>
            <a:xfrm>
              <a:off x="1214909" y="-11"/>
              <a:ext cx="607886" cy="643356"/>
            </a:xfrm>
            <a:custGeom>
              <a:avLst/>
              <a:gdLst/>
              <a:ahLst/>
              <a:cxnLst/>
              <a:rect l="l" t="t" r="r" b="b"/>
              <a:pathLst>
                <a:path w="20428" h="20036" extrusionOk="0">
                  <a:moveTo>
                    <a:pt x="1" y="0"/>
                  </a:moveTo>
                  <a:lnTo>
                    <a:pt x="1" y="20036"/>
                  </a:lnTo>
                  <a:lnTo>
                    <a:pt x="20427" y="10046"/>
                  </a:lnTo>
                  <a:lnTo>
                    <a:pt x="1" y="0"/>
                  </a:lnTo>
                  <a:close/>
                </a:path>
              </a:pathLst>
            </a:custGeom>
            <a:solidFill>
              <a:srgbClr val="FFC800"/>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38" name="Google Shape;1238;p68"/>
            <p:cNvSpPr/>
            <p:nvPr/>
          </p:nvSpPr>
          <p:spPr>
            <a:xfrm>
              <a:off x="1822766" y="-11"/>
              <a:ext cx="607856" cy="322577"/>
            </a:xfrm>
            <a:custGeom>
              <a:avLst/>
              <a:gdLst/>
              <a:ahLst/>
              <a:cxnLst/>
              <a:rect l="l" t="t" r="r" b="b"/>
              <a:pathLst>
                <a:path w="20427" h="10046" extrusionOk="0">
                  <a:moveTo>
                    <a:pt x="0" y="0"/>
                  </a:moveTo>
                  <a:lnTo>
                    <a:pt x="0" y="10046"/>
                  </a:lnTo>
                  <a:lnTo>
                    <a:pt x="20427" y="0"/>
                  </a:lnTo>
                  <a:close/>
                </a:path>
              </a:pathLst>
            </a:custGeom>
            <a:solidFill>
              <a:srgbClr val="FFA400">
                <a:alpha val="23529"/>
              </a:srgbClr>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39" name="Google Shape;1239;p68"/>
            <p:cNvSpPr/>
            <p:nvPr/>
          </p:nvSpPr>
          <p:spPr>
            <a:xfrm>
              <a:off x="608719" y="643313"/>
              <a:ext cx="606220"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FFC800"/>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40" name="Google Shape;1240;p68"/>
            <p:cNvSpPr/>
            <p:nvPr/>
          </p:nvSpPr>
          <p:spPr>
            <a:xfrm>
              <a:off x="1214909"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64646">
                <a:alpha val="23529"/>
              </a:srgbClr>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41" name="Google Shape;1241;p68"/>
            <p:cNvSpPr/>
            <p:nvPr/>
          </p:nvSpPr>
          <p:spPr>
            <a:xfrm>
              <a:off x="1214909" y="965890"/>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C800">
                <a:alpha val="23529"/>
              </a:srgbClr>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42" name="Google Shape;1242;p68"/>
            <p:cNvSpPr/>
            <p:nvPr/>
          </p:nvSpPr>
          <p:spPr>
            <a:xfrm>
              <a:off x="2430592" y="322534"/>
              <a:ext cx="607886" cy="643388"/>
            </a:xfrm>
            <a:custGeom>
              <a:avLst/>
              <a:gdLst/>
              <a:ahLst/>
              <a:cxnLst/>
              <a:rect l="l" t="t" r="r" b="b"/>
              <a:pathLst>
                <a:path w="20428" h="20037" extrusionOk="0">
                  <a:moveTo>
                    <a:pt x="20427" y="1"/>
                  </a:moveTo>
                  <a:lnTo>
                    <a:pt x="1" y="9991"/>
                  </a:lnTo>
                  <a:lnTo>
                    <a:pt x="20427" y="20037"/>
                  </a:lnTo>
                  <a:lnTo>
                    <a:pt x="20427" y="1"/>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43" name="Google Shape;1243;p68"/>
            <p:cNvSpPr/>
            <p:nvPr/>
          </p:nvSpPr>
          <p:spPr>
            <a:xfrm>
              <a:off x="608719" y="-11"/>
              <a:ext cx="606220" cy="643356"/>
            </a:xfrm>
            <a:custGeom>
              <a:avLst/>
              <a:gdLst/>
              <a:ahLst/>
              <a:cxnLst/>
              <a:rect l="l" t="t" r="r" b="b"/>
              <a:pathLst>
                <a:path w="20372" h="20036" extrusionOk="0">
                  <a:moveTo>
                    <a:pt x="20372" y="0"/>
                  </a:moveTo>
                  <a:lnTo>
                    <a:pt x="1" y="10046"/>
                  </a:lnTo>
                  <a:lnTo>
                    <a:pt x="20372" y="20036"/>
                  </a:lnTo>
                  <a:lnTo>
                    <a:pt x="20372" y="0"/>
                  </a:lnTo>
                  <a:close/>
                </a:path>
              </a:pathLst>
            </a:custGeom>
            <a:solidFill>
              <a:srgbClr val="E8062F"/>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44" name="Google Shape;1244;p68"/>
            <p:cNvSpPr/>
            <p:nvPr/>
          </p:nvSpPr>
          <p:spPr>
            <a:xfrm>
              <a:off x="1214909" y="-11"/>
              <a:ext cx="607886" cy="322577"/>
            </a:xfrm>
            <a:custGeom>
              <a:avLst/>
              <a:gdLst/>
              <a:ahLst/>
              <a:cxnLst/>
              <a:rect l="l" t="t" r="r" b="b"/>
              <a:pathLst>
                <a:path w="20428" h="10046" extrusionOk="0">
                  <a:moveTo>
                    <a:pt x="1" y="0"/>
                  </a:moveTo>
                  <a:lnTo>
                    <a:pt x="20427" y="10046"/>
                  </a:lnTo>
                  <a:lnTo>
                    <a:pt x="20427" y="0"/>
                  </a:lnTo>
                  <a:close/>
                </a:path>
              </a:pathLst>
            </a:custGeom>
            <a:solidFill>
              <a:srgbClr val="FFA400"/>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1245" name="Google Shape;1245;p68"/>
          <p:cNvSpPr txBox="1">
            <a:spLocks noGrp="1"/>
          </p:cNvSpPr>
          <p:nvPr>
            <p:ph type="title"/>
          </p:nvPr>
        </p:nvSpPr>
        <p:spPr>
          <a:xfrm>
            <a:off x="742725" y="1652750"/>
            <a:ext cx="3892200" cy="5139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a:endParaRPr/>
          </a:p>
        </p:txBody>
      </p:sp>
      <p:sp>
        <p:nvSpPr>
          <p:cNvPr id="1246" name="Google Shape;1246;p68"/>
          <p:cNvSpPr txBox="1">
            <a:spLocks noGrp="1"/>
          </p:cNvSpPr>
          <p:nvPr>
            <p:ph type="body" idx="1"/>
          </p:nvPr>
        </p:nvSpPr>
        <p:spPr>
          <a:xfrm>
            <a:off x="742725" y="2227229"/>
            <a:ext cx="3892200" cy="2232900"/>
          </a:xfrm>
          <a:prstGeom prst="rect">
            <a:avLst/>
          </a:prstGeom>
          <a:noFill/>
          <a:ln>
            <a:noFill/>
          </a:ln>
        </p:spPr>
        <p:txBody>
          <a:bodyPr spcFirstLastPara="1" wrap="square" lIns="91425" tIns="91425" rIns="91425" bIns="91425" anchor="t" anchorCtr="0">
            <a:noAutofit/>
          </a:bodyPr>
          <a:lstStyle>
            <a:lvl1pPr marL="457189" lvl="0" indent="-355591" algn="l">
              <a:lnSpc>
                <a:spcPct val="100000"/>
              </a:lnSpc>
              <a:spcBef>
                <a:spcPts val="600"/>
              </a:spcBef>
              <a:spcAft>
                <a:spcPts val="0"/>
              </a:spcAft>
              <a:buSzPts val="2000"/>
              <a:buChar char="◂"/>
              <a:defRPr sz="2000"/>
            </a:lvl1pPr>
            <a:lvl2pPr marL="914378" lvl="1" indent="-355591" algn="l">
              <a:lnSpc>
                <a:spcPct val="100000"/>
              </a:lnSpc>
              <a:spcBef>
                <a:spcPts val="0"/>
              </a:spcBef>
              <a:spcAft>
                <a:spcPts val="0"/>
              </a:spcAft>
              <a:buSzPts val="2000"/>
              <a:buChar char="◂"/>
              <a:defRPr sz="2000"/>
            </a:lvl2pPr>
            <a:lvl3pPr marL="1371566" lvl="2" indent="-355591" algn="l">
              <a:lnSpc>
                <a:spcPct val="100000"/>
              </a:lnSpc>
              <a:spcBef>
                <a:spcPts val="0"/>
              </a:spcBef>
              <a:spcAft>
                <a:spcPts val="0"/>
              </a:spcAft>
              <a:buSzPts val="2000"/>
              <a:buChar char="◂"/>
              <a:defRPr sz="2000"/>
            </a:lvl3pPr>
            <a:lvl4pPr marL="1828754" lvl="3" indent="-355591" algn="l">
              <a:lnSpc>
                <a:spcPct val="100000"/>
              </a:lnSpc>
              <a:spcBef>
                <a:spcPts val="0"/>
              </a:spcBef>
              <a:spcAft>
                <a:spcPts val="0"/>
              </a:spcAft>
              <a:buSzPts val="2000"/>
              <a:buChar char="◂"/>
              <a:defRPr sz="2000"/>
            </a:lvl4pPr>
            <a:lvl5pPr marL="2285943" lvl="4" indent="-355591" algn="l">
              <a:lnSpc>
                <a:spcPct val="100000"/>
              </a:lnSpc>
              <a:spcBef>
                <a:spcPts val="0"/>
              </a:spcBef>
              <a:spcAft>
                <a:spcPts val="0"/>
              </a:spcAft>
              <a:buSzPts val="2000"/>
              <a:buChar char="○"/>
              <a:defRPr sz="2000"/>
            </a:lvl5pPr>
            <a:lvl6pPr marL="2743132" lvl="5" indent="-355591" algn="l">
              <a:lnSpc>
                <a:spcPct val="100000"/>
              </a:lnSpc>
              <a:spcBef>
                <a:spcPts val="0"/>
              </a:spcBef>
              <a:spcAft>
                <a:spcPts val="0"/>
              </a:spcAft>
              <a:buSzPts val="2000"/>
              <a:buChar char="■"/>
              <a:defRPr sz="2000"/>
            </a:lvl6pPr>
            <a:lvl7pPr marL="3200320" lvl="6" indent="-355591" algn="l">
              <a:lnSpc>
                <a:spcPct val="100000"/>
              </a:lnSpc>
              <a:spcBef>
                <a:spcPts val="0"/>
              </a:spcBef>
              <a:spcAft>
                <a:spcPts val="0"/>
              </a:spcAft>
              <a:buSzPts val="2000"/>
              <a:buChar char="●"/>
              <a:defRPr sz="2000"/>
            </a:lvl7pPr>
            <a:lvl8pPr marL="3657509" lvl="7" indent="-355591" algn="l">
              <a:lnSpc>
                <a:spcPct val="100000"/>
              </a:lnSpc>
              <a:spcBef>
                <a:spcPts val="0"/>
              </a:spcBef>
              <a:spcAft>
                <a:spcPts val="0"/>
              </a:spcAft>
              <a:buSzPts val="2000"/>
              <a:buChar char="○"/>
              <a:defRPr sz="2000"/>
            </a:lvl8pPr>
            <a:lvl9pPr marL="4114697" lvl="8" indent="-355591" algn="l">
              <a:lnSpc>
                <a:spcPct val="100000"/>
              </a:lnSpc>
              <a:spcBef>
                <a:spcPts val="0"/>
              </a:spcBef>
              <a:spcAft>
                <a:spcPts val="0"/>
              </a:spcAft>
              <a:buSzPts val="2000"/>
              <a:buChar char="■"/>
              <a:defRPr sz="2000"/>
            </a:lvl9pPr>
          </a:lstStyle>
          <a:p>
            <a:endParaRPr/>
          </a:p>
        </p:txBody>
      </p:sp>
      <p:sp>
        <p:nvSpPr>
          <p:cNvPr id="1247" name="Google Shape;1247;p68"/>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9pPr>
          </a:lstStyle>
          <a:p>
            <a:pPr defTabSz="685800">
              <a:defRPr/>
            </a:pPr>
            <a:fld id="{00000000-1234-1234-1234-123412341234}" type="slidenum">
              <a:rPr lang="en-GB" smtClean="0">
                <a:solidFill>
                  <a:srgbClr val="FFFFFF"/>
                </a:solidFill>
              </a:rPr>
              <a:pPr defTabSz="685800">
                <a:defRPr/>
              </a:pPr>
              <a:t>‹#›</a:t>
            </a:fld>
            <a:endParaRPr lang="en-GB">
              <a:solidFill>
                <a:srgbClr val="FFFFFF"/>
              </a:solidFill>
            </a:endParaRPr>
          </a:p>
        </p:txBody>
      </p:sp>
      <p:sp>
        <p:nvSpPr>
          <p:cNvPr id="1248" name="Google Shape;1248;p68"/>
          <p:cNvSpPr/>
          <p:nvPr/>
        </p:nvSpPr>
        <p:spPr>
          <a:xfrm>
            <a:off x="8538693" y="4825994"/>
            <a:ext cx="607856" cy="320811"/>
          </a:xfrm>
          <a:custGeom>
            <a:avLst/>
            <a:gdLst/>
            <a:ahLst/>
            <a:cxnLst/>
            <a:rect l="l" t="t" r="r" b="b"/>
            <a:pathLst>
              <a:path w="20427" h="9991" extrusionOk="0">
                <a:moveTo>
                  <a:pt x="0" y="1"/>
                </a:moveTo>
                <a:lnTo>
                  <a:pt x="0" y="9991"/>
                </a:lnTo>
                <a:lnTo>
                  <a:pt x="20427" y="9991"/>
                </a:lnTo>
                <a:lnTo>
                  <a:pt x="0" y="1"/>
                </a:lnTo>
                <a:close/>
              </a:path>
            </a:pathLst>
          </a:cu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365783866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theme" Target="../theme/theme2.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theme" Target="../theme/theme3.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theme" Target="../theme/theme4.xml"/><Relationship Id="rId4" Type="http://schemas.openxmlformats.org/officeDocument/2006/relationships/slideLayout" Target="../slideLayouts/slideLayout2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5.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theme" Target="../theme/theme6.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55.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theme" Target="../theme/theme7.xml"/><Relationship Id="rId5" Type="http://schemas.openxmlformats.org/officeDocument/2006/relationships/slideLayout" Target="../slideLayouts/slideLayout57.xml"/><Relationship Id="rId4"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23"/>
          <p:cNvSpPr txBox="1">
            <a:spLocks noGrp="1"/>
          </p:cNvSpPr>
          <p:nvPr>
            <p:ph type="title"/>
          </p:nvPr>
        </p:nvSpPr>
        <p:spPr>
          <a:xfrm>
            <a:off x="1320025" y="866525"/>
            <a:ext cx="6455700" cy="6681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222222"/>
              </a:buClr>
              <a:buSzPts val="2400"/>
              <a:buFont typeface="Montserrat"/>
              <a:buNone/>
              <a:defRPr sz="2400" b="1" i="0" u="none" strike="noStrike" cap="none">
                <a:solidFill>
                  <a:srgbClr val="222222"/>
                </a:solidFill>
                <a:latin typeface="Montserrat"/>
                <a:ea typeface="Montserrat"/>
                <a:cs typeface="Montserrat"/>
                <a:sym typeface="Montserrat"/>
              </a:defRPr>
            </a:lvl1pPr>
            <a:lvl2pPr marR="0" lvl="1"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2pPr>
            <a:lvl3pPr marR="0" lvl="2"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3pPr>
            <a:lvl4pPr marR="0" lvl="3"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4pPr>
            <a:lvl5pPr marR="0" lvl="4"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5pPr>
            <a:lvl6pPr marR="0" lvl="5"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6pPr>
            <a:lvl7pPr marR="0" lvl="6"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7pPr>
            <a:lvl8pPr marR="0" lvl="7"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8pPr>
            <a:lvl9pPr marR="0" lvl="8"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9pPr>
          </a:lstStyle>
          <a:p>
            <a:endParaRPr/>
          </a:p>
        </p:txBody>
      </p:sp>
      <p:sp>
        <p:nvSpPr>
          <p:cNvPr id="7" name="Google Shape;7;p23"/>
          <p:cNvSpPr txBox="1">
            <a:spLocks noGrp="1"/>
          </p:cNvSpPr>
          <p:nvPr>
            <p:ph type="body" idx="1"/>
          </p:nvPr>
        </p:nvSpPr>
        <p:spPr>
          <a:xfrm>
            <a:off x="1320025" y="1613274"/>
            <a:ext cx="6455700" cy="2902500"/>
          </a:xfrm>
          <a:prstGeom prst="rect">
            <a:avLst/>
          </a:prstGeom>
          <a:noFill/>
          <a:ln>
            <a:noFill/>
          </a:ln>
        </p:spPr>
        <p:txBody>
          <a:bodyPr spcFirstLastPara="1" wrap="square" lIns="91425" tIns="91425" rIns="91425" bIns="91425" anchor="t" anchorCtr="0">
            <a:noAutofit/>
          </a:bodyPr>
          <a:lstStyle>
            <a:lvl1pPr marL="457200" marR="0" lvl="0" indent="-368300" algn="l" rtl="0">
              <a:lnSpc>
                <a:spcPct val="100000"/>
              </a:lnSpc>
              <a:spcBef>
                <a:spcPts val="600"/>
              </a:spcBef>
              <a:spcAft>
                <a:spcPts val="0"/>
              </a:spcAft>
              <a:buClr>
                <a:srgbClr val="FFC800"/>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1pPr>
            <a:lvl2pPr marL="914400" marR="0" lvl="1" indent="-368300" algn="l" rtl="0">
              <a:lnSpc>
                <a:spcPct val="100000"/>
              </a:lnSpc>
              <a:spcBef>
                <a:spcPts val="0"/>
              </a:spcBef>
              <a:spcAft>
                <a:spcPts val="0"/>
              </a:spcAft>
              <a:buClr>
                <a:srgbClr val="FFC800"/>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2pPr>
            <a:lvl3pPr marL="1371600" marR="0" lvl="2" indent="-368300" algn="l" rtl="0">
              <a:lnSpc>
                <a:spcPct val="100000"/>
              </a:lnSpc>
              <a:spcBef>
                <a:spcPts val="0"/>
              </a:spcBef>
              <a:spcAft>
                <a:spcPts val="0"/>
              </a:spcAft>
              <a:buClr>
                <a:srgbClr val="FFC800"/>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3pPr>
            <a:lvl4pPr marL="1828800" marR="0" lvl="3" indent="-368300" algn="l" rtl="0">
              <a:lnSpc>
                <a:spcPct val="100000"/>
              </a:lnSpc>
              <a:spcBef>
                <a:spcPts val="0"/>
              </a:spcBef>
              <a:spcAft>
                <a:spcPts val="0"/>
              </a:spcAft>
              <a:buClr>
                <a:srgbClr val="FFC800"/>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4pPr>
            <a:lvl5pPr marL="2286000" marR="0" lvl="4" indent="-368300" algn="l" rtl="0">
              <a:lnSpc>
                <a:spcPct val="100000"/>
              </a:lnSpc>
              <a:spcBef>
                <a:spcPts val="0"/>
              </a:spcBef>
              <a:spcAft>
                <a:spcPts val="0"/>
              </a:spcAft>
              <a:buClr>
                <a:srgbClr val="434343"/>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5pPr>
            <a:lvl6pPr marL="2743200" marR="0" lvl="5" indent="-368300" algn="l" rtl="0">
              <a:lnSpc>
                <a:spcPct val="100000"/>
              </a:lnSpc>
              <a:spcBef>
                <a:spcPts val="0"/>
              </a:spcBef>
              <a:spcAft>
                <a:spcPts val="0"/>
              </a:spcAft>
              <a:buClr>
                <a:srgbClr val="434343"/>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6pPr>
            <a:lvl7pPr marL="3200400" marR="0" lvl="6" indent="-368300" algn="l" rtl="0">
              <a:lnSpc>
                <a:spcPct val="100000"/>
              </a:lnSpc>
              <a:spcBef>
                <a:spcPts val="0"/>
              </a:spcBef>
              <a:spcAft>
                <a:spcPts val="0"/>
              </a:spcAft>
              <a:buClr>
                <a:srgbClr val="434343"/>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7pPr>
            <a:lvl8pPr marL="3657600" marR="0" lvl="7" indent="-368300" algn="l" rtl="0">
              <a:lnSpc>
                <a:spcPct val="100000"/>
              </a:lnSpc>
              <a:spcBef>
                <a:spcPts val="0"/>
              </a:spcBef>
              <a:spcAft>
                <a:spcPts val="0"/>
              </a:spcAft>
              <a:buClr>
                <a:srgbClr val="434343"/>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8pPr>
            <a:lvl9pPr marL="4114800" marR="0" lvl="8" indent="-368300" algn="l" rtl="0">
              <a:lnSpc>
                <a:spcPct val="100000"/>
              </a:lnSpc>
              <a:spcBef>
                <a:spcPts val="0"/>
              </a:spcBef>
              <a:spcAft>
                <a:spcPts val="0"/>
              </a:spcAft>
              <a:buClr>
                <a:srgbClr val="434343"/>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9pPr>
          </a:lstStyle>
          <a:p>
            <a:endParaRPr/>
          </a:p>
        </p:txBody>
      </p:sp>
      <p:sp>
        <p:nvSpPr>
          <p:cNvPr id="8" name="Google Shape;8;p2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1pPr>
            <a:lvl2pPr marL="0" marR="0" lvl="1"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2pPr>
            <a:lvl3pPr marL="0" marR="0" lvl="2"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3pPr>
            <a:lvl4pPr marL="0" marR="0" lvl="3"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4pPr>
            <a:lvl5pPr marL="0" marR="0" lvl="4"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5pPr>
            <a:lvl6pPr marL="0" marR="0" lvl="5"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6pPr>
            <a:lvl7pPr marL="0" marR="0" lvl="6"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7pPr>
            <a:lvl8pPr marL="0" marR="0" lvl="7"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8pPr>
            <a:lvl9pPr marL="0" marR="0" lvl="8"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IE"/>
              <a:t>‹#›</a:t>
            </a:fld>
            <a:endParaRPr/>
          </a:p>
        </p:txBody>
      </p:sp>
    </p:spTree>
  </p:cSld>
  <p:clrMap bg1="lt1" tx1="dk1" bg2="dk2" tx2="lt2" accent1="accent1" accent2="accent2" accent3="accent3" accent4="accent4" accent5="accent5" accent6="accent6" hlink="hlink" folHlink="folHlink"/>
  <p:sldLayoutIdLst>
    <p:sldLayoutId id="2147483651" r:id="rId1"/>
    <p:sldLayoutId id="2147483685" r:id="rId2"/>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3"/>
          <p:cNvSpPr txBox="1">
            <a:spLocks noGrp="1"/>
          </p:cNvSpPr>
          <p:nvPr>
            <p:ph type="title"/>
          </p:nvPr>
        </p:nvSpPr>
        <p:spPr>
          <a:xfrm>
            <a:off x="1320025" y="866525"/>
            <a:ext cx="6455700" cy="6681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222222"/>
              </a:buClr>
              <a:buSzPts val="2400"/>
              <a:buFont typeface="Montserrat"/>
              <a:buNone/>
              <a:defRPr sz="2400" b="1" i="0" u="none" strike="noStrike" cap="none">
                <a:solidFill>
                  <a:srgbClr val="222222"/>
                </a:solidFill>
                <a:latin typeface="Montserrat"/>
                <a:ea typeface="Montserrat"/>
                <a:cs typeface="Montserrat"/>
                <a:sym typeface="Montserrat"/>
              </a:defRPr>
            </a:lvl1pPr>
            <a:lvl2pPr marR="0" lvl="1"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2pPr>
            <a:lvl3pPr marR="0" lvl="2"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3pPr>
            <a:lvl4pPr marR="0" lvl="3"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4pPr>
            <a:lvl5pPr marR="0" lvl="4"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5pPr>
            <a:lvl6pPr marR="0" lvl="5"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6pPr>
            <a:lvl7pPr marR="0" lvl="6"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7pPr>
            <a:lvl8pPr marR="0" lvl="7"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8pPr>
            <a:lvl9pPr marR="0" lvl="8"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9pPr>
          </a:lstStyle>
          <a:p>
            <a:endParaRPr/>
          </a:p>
        </p:txBody>
      </p:sp>
      <p:sp>
        <p:nvSpPr>
          <p:cNvPr id="7" name="Google Shape;7;p23"/>
          <p:cNvSpPr txBox="1">
            <a:spLocks noGrp="1"/>
          </p:cNvSpPr>
          <p:nvPr>
            <p:ph type="body" idx="1"/>
          </p:nvPr>
        </p:nvSpPr>
        <p:spPr>
          <a:xfrm>
            <a:off x="1320025" y="1613274"/>
            <a:ext cx="6455700" cy="2902500"/>
          </a:xfrm>
          <a:prstGeom prst="rect">
            <a:avLst/>
          </a:prstGeom>
          <a:noFill/>
          <a:ln>
            <a:noFill/>
          </a:ln>
        </p:spPr>
        <p:txBody>
          <a:bodyPr spcFirstLastPara="1" wrap="square" lIns="91425" tIns="91425" rIns="91425" bIns="91425" anchor="t" anchorCtr="0">
            <a:noAutofit/>
          </a:bodyPr>
          <a:lstStyle>
            <a:lvl1pPr marL="457200" marR="0" lvl="0" indent="-368300" algn="l" rtl="0">
              <a:lnSpc>
                <a:spcPct val="100000"/>
              </a:lnSpc>
              <a:spcBef>
                <a:spcPts val="600"/>
              </a:spcBef>
              <a:spcAft>
                <a:spcPts val="0"/>
              </a:spcAft>
              <a:buClr>
                <a:srgbClr val="FFC800"/>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1pPr>
            <a:lvl2pPr marL="914400" marR="0" lvl="1" indent="-368300" algn="l" rtl="0">
              <a:lnSpc>
                <a:spcPct val="100000"/>
              </a:lnSpc>
              <a:spcBef>
                <a:spcPts val="0"/>
              </a:spcBef>
              <a:spcAft>
                <a:spcPts val="0"/>
              </a:spcAft>
              <a:buClr>
                <a:srgbClr val="FFC800"/>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2pPr>
            <a:lvl3pPr marL="1371600" marR="0" lvl="2" indent="-368300" algn="l" rtl="0">
              <a:lnSpc>
                <a:spcPct val="100000"/>
              </a:lnSpc>
              <a:spcBef>
                <a:spcPts val="0"/>
              </a:spcBef>
              <a:spcAft>
                <a:spcPts val="0"/>
              </a:spcAft>
              <a:buClr>
                <a:srgbClr val="FFC800"/>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3pPr>
            <a:lvl4pPr marL="1828800" marR="0" lvl="3" indent="-368300" algn="l" rtl="0">
              <a:lnSpc>
                <a:spcPct val="100000"/>
              </a:lnSpc>
              <a:spcBef>
                <a:spcPts val="0"/>
              </a:spcBef>
              <a:spcAft>
                <a:spcPts val="0"/>
              </a:spcAft>
              <a:buClr>
                <a:srgbClr val="FFC800"/>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4pPr>
            <a:lvl5pPr marL="2286000" marR="0" lvl="4" indent="-368300" algn="l" rtl="0">
              <a:lnSpc>
                <a:spcPct val="100000"/>
              </a:lnSpc>
              <a:spcBef>
                <a:spcPts val="0"/>
              </a:spcBef>
              <a:spcAft>
                <a:spcPts val="0"/>
              </a:spcAft>
              <a:buClr>
                <a:srgbClr val="434343"/>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5pPr>
            <a:lvl6pPr marL="2743200" marR="0" lvl="5" indent="-368300" algn="l" rtl="0">
              <a:lnSpc>
                <a:spcPct val="100000"/>
              </a:lnSpc>
              <a:spcBef>
                <a:spcPts val="0"/>
              </a:spcBef>
              <a:spcAft>
                <a:spcPts val="0"/>
              </a:spcAft>
              <a:buClr>
                <a:srgbClr val="434343"/>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6pPr>
            <a:lvl7pPr marL="3200400" marR="0" lvl="6" indent="-368300" algn="l" rtl="0">
              <a:lnSpc>
                <a:spcPct val="100000"/>
              </a:lnSpc>
              <a:spcBef>
                <a:spcPts val="0"/>
              </a:spcBef>
              <a:spcAft>
                <a:spcPts val="0"/>
              </a:spcAft>
              <a:buClr>
                <a:srgbClr val="434343"/>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7pPr>
            <a:lvl8pPr marL="3657600" marR="0" lvl="7" indent="-368300" algn="l" rtl="0">
              <a:lnSpc>
                <a:spcPct val="100000"/>
              </a:lnSpc>
              <a:spcBef>
                <a:spcPts val="0"/>
              </a:spcBef>
              <a:spcAft>
                <a:spcPts val="0"/>
              </a:spcAft>
              <a:buClr>
                <a:srgbClr val="434343"/>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8pPr>
            <a:lvl9pPr marL="4114800" marR="0" lvl="8" indent="-368300" algn="l" rtl="0">
              <a:lnSpc>
                <a:spcPct val="100000"/>
              </a:lnSpc>
              <a:spcBef>
                <a:spcPts val="0"/>
              </a:spcBef>
              <a:spcAft>
                <a:spcPts val="0"/>
              </a:spcAft>
              <a:buClr>
                <a:srgbClr val="434343"/>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9pPr>
          </a:lstStyle>
          <a:p>
            <a:endParaRPr/>
          </a:p>
        </p:txBody>
      </p:sp>
      <p:sp>
        <p:nvSpPr>
          <p:cNvPr id="8" name="Google Shape;8;p2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1pPr>
            <a:lvl2pPr marL="0" marR="0" lvl="1"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2pPr>
            <a:lvl3pPr marL="0" marR="0" lvl="2"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3pPr>
            <a:lvl4pPr marL="0" marR="0" lvl="3"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4pPr>
            <a:lvl5pPr marL="0" marR="0" lvl="4"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5pPr>
            <a:lvl6pPr marL="0" marR="0" lvl="5"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6pPr>
            <a:lvl7pPr marL="0" marR="0" lvl="6"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7pPr>
            <a:lvl8pPr marL="0" marR="0" lvl="7"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8pPr>
            <a:lvl9pPr marL="0" marR="0" lvl="8"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9pPr>
          </a:lstStyle>
          <a:p>
            <a:fld id="{00000000-1234-1234-1234-123412341234}" type="slidenum">
              <a:rPr lang="en-IE">
                <a:solidFill>
                  <a:srgbClr val="FFFFFF"/>
                </a:solidFill>
              </a:rPr>
              <a:pPr/>
              <a:t>‹#›</a:t>
            </a:fld>
            <a:endParaRPr>
              <a:solidFill>
                <a:srgbClr val="FFFFFF"/>
              </a:solidFill>
            </a:endParaRPr>
          </a:p>
        </p:txBody>
      </p:sp>
    </p:spTree>
    <p:extLst>
      <p:ext uri="{BB962C8B-B14F-4D97-AF65-F5344CB8AC3E}">
        <p14:creationId xmlns:p14="http://schemas.microsoft.com/office/powerpoint/2010/main" val="656117284"/>
      </p:ext>
    </p:extLst>
  </p:cSld>
  <p:clrMap bg1="lt1" tx1="dk1" bg2="dk2" tx2="lt2" accent1="accent1" accent2="accent2" accent3="accent3" accent4="accent4" accent5="accent5" accent6="accent6" hlink="hlink" folHlink="folHlink"/>
  <p:sldLayoutIdLst>
    <p:sldLayoutId id="2147483655" r:id="rId1"/>
    <p:sldLayoutId id="2147483674" r:id="rId2"/>
    <p:sldLayoutId id="2147483686" r:id="rId3"/>
    <p:sldLayoutId id="2147483687" r:id="rId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23"/>
        <p:cNvGrpSpPr/>
        <p:nvPr/>
      </p:nvGrpSpPr>
      <p:grpSpPr>
        <a:xfrm>
          <a:off x="0" y="0"/>
          <a:ext cx="0" cy="0"/>
          <a:chOff x="0" y="0"/>
          <a:chExt cx="0" cy="0"/>
        </a:xfrm>
      </p:grpSpPr>
      <p:sp>
        <p:nvSpPr>
          <p:cNvPr id="924" name="Google Shape;924;p41"/>
          <p:cNvSpPr txBox="1">
            <a:spLocks noGrp="1"/>
          </p:cNvSpPr>
          <p:nvPr>
            <p:ph type="title"/>
          </p:nvPr>
        </p:nvSpPr>
        <p:spPr>
          <a:xfrm>
            <a:off x="1320025" y="866525"/>
            <a:ext cx="6455700" cy="6681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222222"/>
              </a:buClr>
              <a:buSzPts val="2400"/>
              <a:buFont typeface="Montserrat"/>
              <a:buNone/>
              <a:defRPr sz="2400" b="1" i="0" u="none" strike="noStrike" cap="none">
                <a:solidFill>
                  <a:srgbClr val="222222"/>
                </a:solidFill>
                <a:latin typeface="Montserrat"/>
                <a:ea typeface="Montserrat"/>
                <a:cs typeface="Montserrat"/>
                <a:sym typeface="Montserrat"/>
              </a:defRPr>
            </a:lvl1pPr>
            <a:lvl2pPr marR="0" lvl="1"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2pPr>
            <a:lvl3pPr marR="0" lvl="2"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3pPr>
            <a:lvl4pPr marR="0" lvl="3"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4pPr>
            <a:lvl5pPr marR="0" lvl="4"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5pPr>
            <a:lvl6pPr marR="0" lvl="5"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6pPr>
            <a:lvl7pPr marR="0" lvl="6"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7pPr>
            <a:lvl8pPr marR="0" lvl="7"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8pPr>
            <a:lvl9pPr marR="0" lvl="8"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9pPr>
          </a:lstStyle>
          <a:p>
            <a:endParaRPr/>
          </a:p>
        </p:txBody>
      </p:sp>
      <p:sp>
        <p:nvSpPr>
          <p:cNvPr id="925" name="Google Shape;925;p41"/>
          <p:cNvSpPr txBox="1">
            <a:spLocks noGrp="1"/>
          </p:cNvSpPr>
          <p:nvPr>
            <p:ph type="body" idx="1"/>
          </p:nvPr>
        </p:nvSpPr>
        <p:spPr>
          <a:xfrm>
            <a:off x="1320025" y="1613274"/>
            <a:ext cx="6455700" cy="2902500"/>
          </a:xfrm>
          <a:prstGeom prst="rect">
            <a:avLst/>
          </a:prstGeom>
          <a:noFill/>
          <a:ln>
            <a:noFill/>
          </a:ln>
        </p:spPr>
        <p:txBody>
          <a:bodyPr spcFirstLastPara="1" wrap="square" lIns="91425" tIns="91425" rIns="91425" bIns="91425" anchor="t" anchorCtr="0">
            <a:noAutofit/>
          </a:bodyPr>
          <a:lstStyle>
            <a:lvl1pPr marL="457200" marR="0" lvl="0" indent="-368300" algn="l" rtl="0">
              <a:lnSpc>
                <a:spcPct val="100000"/>
              </a:lnSpc>
              <a:spcBef>
                <a:spcPts val="600"/>
              </a:spcBef>
              <a:spcAft>
                <a:spcPts val="0"/>
              </a:spcAft>
              <a:buClr>
                <a:srgbClr val="FFC800"/>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1pPr>
            <a:lvl2pPr marL="914400" marR="0" lvl="1" indent="-368300" algn="l" rtl="0">
              <a:lnSpc>
                <a:spcPct val="100000"/>
              </a:lnSpc>
              <a:spcBef>
                <a:spcPts val="0"/>
              </a:spcBef>
              <a:spcAft>
                <a:spcPts val="0"/>
              </a:spcAft>
              <a:buClr>
                <a:srgbClr val="FFC800"/>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2pPr>
            <a:lvl3pPr marL="1371600" marR="0" lvl="2" indent="-368300" algn="l" rtl="0">
              <a:lnSpc>
                <a:spcPct val="100000"/>
              </a:lnSpc>
              <a:spcBef>
                <a:spcPts val="0"/>
              </a:spcBef>
              <a:spcAft>
                <a:spcPts val="0"/>
              </a:spcAft>
              <a:buClr>
                <a:srgbClr val="FFC800"/>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3pPr>
            <a:lvl4pPr marL="1828800" marR="0" lvl="3" indent="-368300" algn="l" rtl="0">
              <a:lnSpc>
                <a:spcPct val="100000"/>
              </a:lnSpc>
              <a:spcBef>
                <a:spcPts val="0"/>
              </a:spcBef>
              <a:spcAft>
                <a:spcPts val="0"/>
              </a:spcAft>
              <a:buClr>
                <a:srgbClr val="FFC800"/>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4pPr>
            <a:lvl5pPr marL="2286000" marR="0" lvl="4" indent="-368300" algn="l" rtl="0">
              <a:lnSpc>
                <a:spcPct val="100000"/>
              </a:lnSpc>
              <a:spcBef>
                <a:spcPts val="0"/>
              </a:spcBef>
              <a:spcAft>
                <a:spcPts val="0"/>
              </a:spcAft>
              <a:buClr>
                <a:srgbClr val="434343"/>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5pPr>
            <a:lvl6pPr marL="2743200" marR="0" lvl="5" indent="-368300" algn="l" rtl="0">
              <a:lnSpc>
                <a:spcPct val="100000"/>
              </a:lnSpc>
              <a:spcBef>
                <a:spcPts val="0"/>
              </a:spcBef>
              <a:spcAft>
                <a:spcPts val="0"/>
              </a:spcAft>
              <a:buClr>
                <a:srgbClr val="434343"/>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6pPr>
            <a:lvl7pPr marL="3200400" marR="0" lvl="6" indent="-368300" algn="l" rtl="0">
              <a:lnSpc>
                <a:spcPct val="100000"/>
              </a:lnSpc>
              <a:spcBef>
                <a:spcPts val="0"/>
              </a:spcBef>
              <a:spcAft>
                <a:spcPts val="0"/>
              </a:spcAft>
              <a:buClr>
                <a:srgbClr val="434343"/>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7pPr>
            <a:lvl8pPr marL="3657600" marR="0" lvl="7" indent="-368300" algn="l" rtl="0">
              <a:lnSpc>
                <a:spcPct val="100000"/>
              </a:lnSpc>
              <a:spcBef>
                <a:spcPts val="0"/>
              </a:spcBef>
              <a:spcAft>
                <a:spcPts val="0"/>
              </a:spcAft>
              <a:buClr>
                <a:srgbClr val="434343"/>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8pPr>
            <a:lvl9pPr marL="4114800" marR="0" lvl="8" indent="-368300" algn="l" rtl="0">
              <a:lnSpc>
                <a:spcPct val="100000"/>
              </a:lnSpc>
              <a:spcBef>
                <a:spcPts val="0"/>
              </a:spcBef>
              <a:spcAft>
                <a:spcPts val="0"/>
              </a:spcAft>
              <a:buClr>
                <a:srgbClr val="434343"/>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9pPr>
          </a:lstStyle>
          <a:p>
            <a:endParaRPr/>
          </a:p>
        </p:txBody>
      </p:sp>
      <p:sp>
        <p:nvSpPr>
          <p:cNvPr id="926" name="Google Shape;926;p4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1pPr>
            <a:lvl2pPr marL="0" marR="0" lvl="1"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2pPr>
            <a:lvl3pPr marL="0" marR="0" lvl="2"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3pPr>
            <a:lvl4pPr marL="0" marR="0" lvl="3"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4pPr>
            <a:lvl5pPr marL="0" marR="0" lvl="4"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5pPr>
            <a:lvl6pPr marL="0" marR="0" lvl="5"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6pPr>
            <a:lvl7pPr marL="0" marR="0" lvl="6"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7pPr>
            <a:lvl8pPr marL="0" marR="0" lvl="7"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8pPr>
            <a:lvl9pPr marL="0" marR="0" lvl="8"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299400081"/>
      </p:ext>
    </p:extLst>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8" r:id="rId8"/>
    <p:sldLayoutId id="2147483669" r:id="rId9"/>
    <p:sldLayoutId id="2147483670" r:id="rId10"/>
    <p:sldLayoutId id="2147483671" r:id="rId11"/>
    <p:sldLayoutId id="2147483672" r:id="rId12"/>
    <p:sldLayoutId id="2147483673" r:id="rId13"/>
    <p:sldLayoutId id="2147483682" r:id="rId1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0"/>
          <p:cNvSpPr txBox="1">
            <a:spLocks noGrp="1"/>
          </p:cNvSpPr>
          <p:nvPr>
            <p:ph type="title"/>
          </p:nvPr>
        </p:nvSpPr>
        <p:spPr>
          <a:xfrm>
            <a:off x="1320025" y="866525"/>
            <a:ext cx="6455700" cy="6681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222222"/>
              </a:buClr>
              <a:buSzPts val="2400"/>
              <a:buFont typeface="Montserrat"/>
              <a:buNone/>
              <a:defRPr sz="2400" b="1" i="0" u="none" strike="noStrike" cap="none">
                <a:solidFill>
                  <a:srgbClr val="222222"/>
                </a:solidFill>
                <a:latin typeface="Montserrat"/>
                <a:ea typeface="Montserrat"/>
                <a:cs typeface="Montserrat"/>
                <a:sym typeface="Montserrat"/>
              </a:defRPr>
            </a:lvl1pPr>
            <a:lvl2pPr marR="0" lvl="1"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2pPr>
            <a:lvl3pPr marR="0" lvl="2"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3pPr>
            <a:lvl4pPr marR="0" lvl="3"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4pPr>
            <a:lvl5pPr marR="0" lvl="4"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5pPr>
            <a:lvl6pPr marR="0" lvl="5"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6pPr>
            <a:lvl7pPr marR="0" lvl="6"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7pPr>
            <a:lvl8pPr marR="0" lvl="7"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8pPr>
            <a:lvl9pPr marR="0" lvl="8"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9pPr>
          </a:lstStyle>
          <a:p>
            <a:endParaRPr/>
          </a:p>
        </p:txBody>
      </p:sp>
      <p:sp>
        <p:nvSpPr>
          <p:cNvPr id="7" name="Google Shape;7;p30"/>
          <p:cNvSpPr txBox="1">
            <a:spLocks noGrp="1"/>
          </p:cNvSpPr>
          <p:nvPr>
            <p:ph type="body" idx="1"/>
          </p:nvPr>
        </p:nvSpPr>
        <p:spPr>
          <a:xfrm>
            <a:off x="1320025" y="1613274"/>
            <a:ext cx="6455700" cy="2902500"/>
          </a:xfrm>
          <a:prstGeom prst="rect">
            <a:avLst/>
          </a:prstGeom>
          <a:noFill/>
          <a:ln>
            <a:noFill/>
          </a:ln>
        </p:spPr>
        <p:txBody>
          <a:bodyPr spcFirstLastPara="1" wrap="square" lIns="91425" tIns="91425" rIns="91425" bIns="91425" anchor="t" anchorCtr="0">
            <a:noAutofit/>
          </a:bodyPr>
          <a:lstStyle>
            <a:lvl1pPr marL="457200" marR="0" lvl="0" indent="-368300" algn="l" rtl="0">
              <a:lnSpc>
                <a:spcPct val="100000"/>
              </a:lnSpc>
              <a:spcBef>
                <a:spcPts val="600"/>
              </a:spcBef>
              <a:spcAft>
                <a:spcPts val="0"/>
              </a:spcAft>
              <a:buClr>
                <a:srgbClr val="FFC800"/>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1pPr>
            <a:lvl2pPr marL="914400" marR="0" lvl="1" indent="-368300" algn="l" rtl="0">
              <a:lnSpc>
                <a:spcPct val="100000"/>
              </a:lnSpc>
              <a:spcBef>
                <a:spcPts val="0"/>
              </a:spcBef>
              <a:spcAft>
                <a:spcPts val="0"/>
              </a:spcAft>
              <a:buClr>
                <a:srgbClr val="FFC800"/>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2pPr>
            <a:lvl3pPr marL="1371600" marR="0" lvl="2" indent="-368300" algn="l" rtl="0">
              <a:lnSpc>
                <a:spcPct val="100000"/>
              </a:lnSpc>
              <a:spcBef>
                <a:spcPts val="0"/>
              </a:spcBef>
              <a:spcAft>
                <a:spcPts val="0"/>
              </a:spcAft>
              <a:buClr>
                <a:srgbClr val="FFC800"/>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3pPr>
            <a:lvl4pPr marL="1828800" marR="0" lvl="3" indent="-368300" algn="l" rtl="0">
              <a:lnSpc>
                <a:spcPct val="100000"/>
              </a:lnSpc>
              <a:spcBef>
                <a:spcPts val="0"/>
              </a:spcBef>
              <a:spcAft>
                <a:spcPts val="0"/>
              </a:spcAft>
              <a:buClr>
                <a:srgbClr val="FFC800"/>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4pPr>
            <a:lvl5pPr marL="2286000" marR="0" lvl="4" indent="-368300" algn="l" rtl="0">
              <a:lnSpc>
                <a:spcPct val="100000"/>
              </a:lnSpc>
              <a:spcBef>
                <a:spcPts val="0"/>
              </a:spcBef>
              <a:spcAft>
                <a:spcPts val="0"/>
              </a:spcAft>
              <a:buClr>
                <a:srgbClr val="434343"/>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5pPr>
            <a:lvl6pPr marL="2743200" marR="0" lvl="5" indent="-368300" algn="l" rtl="0">
              <a:lnSpc>
                <a:spcPct val="100000"/>
              </a:lnSpc>
              <a:spcBef>
                <a:spcPts val="0"/>
              </a:spcBef>
              <a:spcAft>
                <a:spcPts val="0"/>
              </a:spcAft>
              <a:buClr>
                <a:srgbClr val="434343"/>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6pPr>
            <a:lvl7pPr marL="3200400" marR="0" lvl="6" indent="-368300" algn="l" rtl="0">
              <a:lnSpc>
                <a:spcPct val="100000"/>
              </a:lnSpc>
              <a:spcBef>
                <a:spcPts val="0"/>
              </a:spcBef>
              <a:spcAft>
                <a:spcPts val="0"/>
              </a:spcAft>
              <a:buClr>
                <a:srgbClr val="434343"/>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7pPr>
            <a:lvl8pPr marL="3657600" marR="0" lvl="7" indent="-368300" algn="l" rtl="0">
              <a:lnSpc>
                <a:spcPct val="100000"/>
              </a:lnSpc>
              <a:spcBef>
                <a:spcPts val="0"/>
              </a:spcBef>
              <a:spcAft>
                <a:spcPts val="0"/>
              </a:spcAft>
              <a:buClr>
                <a:srgbClr val="434343"/>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8pPr>
            <a:lvl9pPr marL="4114800" marR="0" lvl="8" indent="-368300" algn="l" rtl="0">
              <a:lnSpc>
                <a:spcPct val="100000"/>
              </a:lnSpc>
              <a:spcBef>
                <a:spcPts val="0"/>
              </a:spcBef>
              <a:spcAft>
                <a:spcPts val="0"/>
              </a:spcAft>
              <a:buClr>
                <a:srgbClr val="434343"/>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9pPr>
          </a:lstStyle>
          <a:p>
            <a:endParaRPr/>
          </a:p>
        </p:txBody>
      </p:sp>
      <p:sp>
        <p:nvSpPr>
          <p:cNvPr id="8" name="Google Shape;8;p3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1pPr>
            <a:lvl2pPr marL="0" marR="0" lvl="1"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2pPr>
            <a:lvl3pPr marL="0" marR="0" lvl="2"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3pPr>
            <a:lvl4pPr marL="0" marR="0" lvl="3"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4pPr>
            <a:lvl5pPr marL="0" marR="0" lvl="4"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5pPr>
            <a:lvl6pPr marL="0" marR="0" lvl="5"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6pPr>
            <a:lvl7pPr marL="0" marR="0" lvl="6"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7pPr>
            <a:lvl8pPr marL="0" marR="0" lvl="7"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8pPr>
            <a:lvl9pPr marL="0" marR="0" lvl="8"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627676249"/>
      </p:ext>
    </p:extLst>
  </p:cSld>
  <p:clrMap bg1="lt1" tx1="dk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2BD619-9FF5-AFBA-8321-F7DDFD6AF1B5}"/>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BC1B914-AE71-3169-0B88-B473DF52809B}"/>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5F5FD8F-9E14-5CEC-EA59-3CC05460FFDA}"/>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33B239E-94CC-C84D-BC85-09EBBF7792A3}" type="datetimeFigureOut">
              <a:rPr lang="en-US" smtClean="0"/>
              <a:t>1/25/23</a:t>
            </a:fld>
            <a:endParaRPr lang="en-US"/>
          </a:p>
        </p:txBody>
      </p:sp>
      <p:sp>
        <p:nvSpPr>
          <p:cNvPr id="5" name="Footer Placeholder 4">
            <a:extLst>
              <a:ext uri="{FF2B5EF4-FFF2-40B4-BE49-F238E27FC236}">
                <a16:creationId xmlns:a16="http://schemas.microsoft.com/office/drawing/2014/main" id="{D76758F6-307A-AB63-F0B7-7B648DA4EF41}"/>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0355337-0244-B5AC-CA7D-C37980C76CAA}"/>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672CD27-D47E-E247-8BA6-658473E465FD}" type="slidenum">
              <a:rPr lang="en-US" smtClean="0"/>
              <a:t>‹#›</a:t>
            </a:fld>
            <a:endParaRPr lang="en-US"/>
          </a:p>
        </p:txBody>
      </p:sp>
    </p:spTree>
    <p:extLst>
      <p:ext uri="{BB962C8B-B14F-4D97-AF65-F5344CB8AC3E}">
        <p14:creationId xmlns:p14="http://schemas.microsoft.com/office/powerpoint/2010/main" val="910082338"/>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D6E2AD6-1CB1-CB4A-BA0E-0F5ABB46C9B4}"/>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F9434E4-08A7-C145-B425-2D7CB32A9038}"/>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FB547B3-6994-F64D-A7AE-E29C751EA60D}"/>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4F24EA89-8BBE-8146-9170-22ED58DA4A22}" type="datetimeFigureOut">
              <a:rPr lang="en-US" smtClean="0"/>
              <a:t>1/25/23</a:t>
            </a:fld>
            <a:endParaRPr lang="en-US"/>
          </a:p>
        </p:txBody>
      </p:sp>
      <p:sp>
        <p:nvSpPr>
          <p:cNvPr id="5" name="Footer Placeholder 4">
            <a:extLst>
              <a:ext uri="{FF2B5EF4-FFF2-40B4-BE49-F238E27FC236}">
                <a16:creationId xmlns:a16="http://schemas.microsoft.com/office/drawing/2014/main" id="{020FAF6F-08E9-C141-8329-D90E1B6797B1}"/>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325B90B-2EC4-7048-8747-18B54BBFFE32}"/>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4BE60C78-16A9-BC4E-93A7-35AC81A0A852}" type="slidenum">
              <a:rPr lang="en-US" smtClean="0"/>
              <a:t>‹#›</a:t>
            </a:fld>
            <a:endParaRPr lang="en-US"/>
          </a:p>
        </p:txBody>
      </p:sp>
    </p:spTree>
    <p:extLst>
      <p:ext uri="{BB962C8B-B14F-4D97-AF65-F5344CB8AC3E}">
        <p14:creationId xmlns:p14="http://schemas.microsoft.com/office/powerpoint/2010/main" val="3554797841"/>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6" r:id="rId14"/>
    <p:sldLayoutId id="2147483717" r:id="rId15"/>
    <p:sldLayoutId id="2147483718" r:id="rId1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6"/>
          <p:cNvSpPr txBox="1">
            <a:spLocks noGrp="1"/>
          </p:cNvSpPr>
          <p:nvPr>
            <p:ph type="title"/>
          </p:nvPr>
        </p:nvSpPr>
        <p:spPr>
          <a:xfrm>
            <a:off x="1320025" y="866525"/>
            <a:ext cx="6455700" cy="6681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222222"/>
              </a:buClr>
              <a:buSzPts val="2400"/>
              <a:buFont typeface="Montserrat"/>
              <a:buNone/>
              <a:defRPr sz="2400" b="1" i="0" u="none" strike="noStrike" cap="none">
                <a:solidFill>
                  <a:srgbClr val="222222"/>
                </a:solidFill>
                <a:latin typeface="Montserrat"/>
                <a:ea typeface="Montserrat"/>
                <a:cs typeface="Montserrat"/>
                <a:sym typeface="Montserrat"/>
              </a:defRPr>
            </a:lvl1pPr>
            <a:lvl2pPr marR="0" lvl="1"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2pPr>
            <a:lvl3pPr marR="0" lvl="2"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3pPr>
            <a:lvl4pPr marR="0" lvl="3"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4pPr>
            <a:lvl5pPr marR="0" lvl="4"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5pPr>
            <a:lvl6pPr marR="0" lvl="5"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6pPr>
            <a:lvl7pPr marR="0" lvl="6"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7pPr>
            <a:lvl8pPr marR="0" lvl="7"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8pPr>
            <a:lvl9pPr marR="0" lvl="8"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9pPr>
          </a:lstStyle>
          <a:p>
            <a:endParaRPr/>
          </a:p>
        </p:txBody>
      </p:sp>
      <p:sp>
        <p:nvSpPr>
          <p:cNvPr id="7" name="Google Shape;7;p16"/>
          <p:cNvSpPr txBox="1">
            <a:spLocks noGrp="1"/>
          </p:cNvSpPr>
          <p:nvPr>
            <p:ph type="body" idx="1"/>
          </p:nvPr>
        </p:nvSpPr>
        <p:spPr>
          <a:xfrm>
            <a:off x="1320025" y="1613274"/>
            <a:ext cx="6455700" cy="2902500"/>
          </a:xfrm>
          <a:prstGeom prst="rect">
            <a:avLst/>
          </a:prstGeom>
          <a:noFill/>
          <a:ln>
            <a:noFill/>
          </a:ln>
        </p:spPr>
        <p:txBody>
          <a:bodyPr spcFirstLastPara="1" wrap="square" lIns="91425" tIns="91425" rIns="91425" bIns="91425" anchor="t" anchorCtr="0">
            <a:noAutofit/>
          </a:bodyPr>
          <a:lstStyle>
            <a:lvl1pPr marL="457200" marR="0" lvl="0" indent="-368300" algn="l" rtl="0">
              <a:lnSpc>
                <a:spcPct val="100000"/>
              </a:lnSpc>
              <a:spcBef>
                <a:spcPts val="600"/>
              </a:spcBef>
              <a:spcAft>
                <a:spcPts val="0"/>
              </a:spcAft>
              <a:buClr>
                <a:srgbClr val="FFC800"/>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1pPr>
            <a:lvl2pPr marL="914400" marR="0" lvl="1" indent="-368300" algn="l" rtl="0">
              <a:lnSpc>
                <a:spcPct val="100000"/>
              </a:lnSpc>
              <a:spcBef>
                <a:spcPts val="0"/>
              </a:spcBef>
              <a:spcAft>
                <a:spcPts val="0"/>
              </a:spcAft>
              <a:buClr>
                <a:srgbClr val="FFC800"/>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2pPr>
            <a:lvl3pPr marL="1371600" marR="0" lvl="2" indent="-368300" algn="l" rtl="0">
              <a:lnSpc>
                <a:spcPct val="100000"/>
              </a:lnSpc>
              <a:spcBef>
                <a:spcPts val="0"/>
              </a:spcBef>
              <a:spcAft>
                <a:spcPts val="0"/>
              </a:spcAft>
              <a:buClr>
                <a:srgbClr val="FFC800"/>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3pPr>
            <a:lvl4pPr marL="1828800" marR="0" lvl="3" indent="-368300" algn="l" rtl="0">
              <a:lnSpc>
                <a:spcPct val="100000"/>
              </a:lnSpc>
              <a:spcBef>
                <a:spcPts val="0"/>
              </a:spcBef>
              <a:spcAft>
                <a:spcPts val="0"/>
              </a:spcAft>
              <a:buClr>
                <a:srgbClr val="FFC800"/>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4pPr>
            <a:lvl5pPr marL="2286000" marR="0" lvl="4" indent="-368300" algn="l" rtl="0">
              <a:lnSpc>
                <a:spcPct val="100000"/>
              </a:lnSpc>
              <a:spcBef>
                <a:spcPts val="0"/>
              </a:spcBef>
              <a:spcAft>
                <a:spcPts val="0"/>
              </a:spcAft>
              <a:buClr>
                <a:srgbClr val="434343"/>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5pPr>
            <a:lvl6pPr marL="2743200" marR="0" lvl="5" indent="-368300" algn="l" rtl="0">
              <a:lnSpc>
                <a:spcPct val="100000"/>
              </a:lnSpc>
              <a:spcBef>
                <a:spcPts val="0"/>
              </a:spcBef>
              <a:spcAft>
                <a:spcPts val="0"/>
              </a:spcAft>
              <a:buClr>
                <a:srgbClr val="434343"/>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6pPr>
            <a:lvl7pPr marL="3200400" marR="0" lvl="6" indent="-368300" algn="l" rtl="0">
              <a:lnSpc>
                <a:spcPct val="100000"/>
              </a:lnSpc>
              <a:spcBef>
                <a:spcPts val="0"/>
              </a:spcBef>
              <a:spcAft>
                <a:spcPts val="0"/>
              </a:spcAft>
              <a:buClr>
                <a:srgbClr val="434343"/>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7pPr>
            <a:lvl8pPr marL="3657600" marR="0" lvl="7" indent="-368300" algn="l" rtl="0">
              <a:lnSpc>
                <a:spcPct val="100000"/>
              </a:lnSpc>
              <a:spcBef>
                <a:spcPts val="0"/>
              </a:spcBef>
              <a:spcAft>
                <a:spcPts val="0"/>
              </a:spcAft>
              <a:buClr>
                <a:srgbClr val="434343"/>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8pPr>
            <a:lvl9pPr marL="4114800" marR="0" lvl="8" indent="-368300" algn="l" rtl="0">
              <a:lnSpc>
                <a:spcPct val="100000"/>
              </a:lnSpc>
              <a:spcBef>
                <a:spcPts val="0"/>
              </a:spcBef>
              <a:spcAft>
                <a:spcPts val="0"/>
              </a:spcAft>
              <a:buClr>
                <a:srgbClr val="434343"/>
              </a:buClr>
              <a:buSzPts val="2200"/>
              <a:buFont typeface="Montserrat Light"/>
              <a:buChar char="■"/>
              <a:defRPr sz="2200" b="0" i="0" u="none" strike="noStrike" cap="none">
                <a:solidFill>
                  <a:srgbClr val="434343"/>
                </a:solidFill>
                <a:latin typeface="Montserrat Light"/>
                <a:ea typeface="Montserrat Light"/>
                <a:cs typeface="Montserrat Light"/>
                <a:sym typeface="Montserrat Light"/>
              </a:defRPr>
            </a:lvl9pPr>
          </a:lstStyle>
          <a:p>
            <a:endParaRPr/>
          </a:p>
        </p:txBody>
      </p:sp>
      <p:sp>
        <p:nvSpPr>
          <p:cNvPr id="8" name="Google Shape;8;p16"/>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1pPr>
            <a:lvl2pPr marL="0" marR="0" lvl="1"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2pPr>
            <a:lvl3pPr marL="0" marR="0" lvl="2"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3pPr>
            <a:lvl4pPr marL="0" marR="0" lvl="3"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4pPr>
            <a:lvl5pPr marL="0" marR="0" lvl="4"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5pPr>
            <a:lvl6pPr marL="0" marR="0" lvl="5"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6pPr>
            <a:lvl7pPr marL="0" marR="0" lvl="6"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7pPr>
            <a:lvl8pPr marL="0" marR="0" lvl="7"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8pPr>
            <a:lvl9pPr marL="0" marR="0" lvl="8" indent="0" algn="r" rtl="0">
              <a:lnSpc>
                <a:spcPct val="100000"/>
              </a:lnSpc>
              <a:spcBef>
                <a:spcPts val="0"/>
              </a:spcBef>
              <a:spcAft>
                <a:spcPts val="0"/>
              </a:spcAft>
              <a:buClr>
                <a:srgbClr val="000000"/>
              </a:buClr>
              <a:buSzPts val="1300"/>
              <a:buFont typeface="Arial"/>
              <a:buNone/>
              <a:defRPr sz="1300" b="1" i="0" u="none" strike="noStrike" cap="none">
                <a:solidFill>
                  <a:schemeClr val="lt1"/>
                </a:solidFill>
                <a:latin typeface="Montserrat"/>
                <a:ea typeface="Montserrat"/>
                <a:cs typeface="Montserrat"/>
                <a:sym typeface="Montserrat"/>
              </a:defRPr>
            </a:lvl9pPr>
          </a:lstStyle>
          <a:p>
            <a:fld id="{00000000-1234-1234-1234-123412341234}" type="slidenum">
              <a:rPr lang="en-IE" smtClean="0"/>
              <a:pPr/>
              <a:t>‹#›</a:t>
            </a:fld>
            <a:endParaRPr lang="en-IE"/>
          </a:p>
        </p:txBody>
      </p:sp>
    </p:spTree>
    <p:extLst>
      <p:ext uri="{BB962C8B-B14F-4D97-AF65-F5344CB8AC3E}">
        <p14:creationId xmlns:p14="http://schemas.microsoft.com/office/powerpoint/2010/main" val="1166915775"/>
      </p:ext>
    </p:extLst>
  </p:cSld>
  <p:clrMap bg1="lt1" tx1="dk1" bg2="dk2" tx2="lt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2.xml"/><Relationship Id="rId5" Type="http://schemas.openxmlformats.org/officeDocument/2006/relationships/image" Target="../media/image9.pn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6.png"/><Relationship Id="rId4" Type="http://schemas.openxmlformats.org/officeDocument/2006/relationships/image" Target="../media/image11.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16.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36.xml"/><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36.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49.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49.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32.jpe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37.pn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40.jpeg"/></Relationships>
</file>

<file path=ppt/slides/_rels/slide2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50.jpeg"/><Relationship Id="rId5" Type="http://schemas.openxmlformats.org/officeDocument/2006/relationships/image" Target="../media/image49.png"/><Relationship Id="rId4" Type="http://schemas.openxmlformats.org/officeDocument/2006/relationships/image" Target="../media/image48.pn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53.jpeg"/><Relationship Id="rId5" Type="http://schemas.openxmlformats.org/officeDocument/2006/relationships/image" Target="../media/image6.png"/><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6.xml"/><Relationship Id="rId1" Type="http://schemas.openxmlformats.org/officeDocument/2006/relationships/slideLayout" Target="../slideLayouts/slideLayout56.xml"/><Relationship Id="rId5" Type="http://schemas.openxmlformats.org/officeDocument/2006/relationships/image" Target="../media/image56.png"/><Relationship Id="rId4" Type="http://schemas.openxmlformats.org/officeDocument/2006/relationships/image" Target="../media/image55.jpeg"/></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7.xml"/><Relationship Id="rId1" Type="http://schemas.openxmlformats.org/officeDocument/2006/relationships/slideLayout" Target="../slideLayouts/slideLayout56.xml"/><Relationship Id="rId5" Type="http://schemas.openxmlformats.org/officeDocument/2006/relationships/image" Target="../media/image59.png"/><Relationship Id="rId4" Type="http://schemas.openxmlformats.org/officeDocument/2006/relationships/image" Target="../media/image58.png"/></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8.xml"/><Relationship Id="rId1" Type="http://schemas.openxmlformats.org/officeDocument/2006/relationships/slideLayout" Target="../slideLayouts/slideLayout56.xml"/><Relationship Id="rId6" Type="http://schemas.openxmlformats.org/officeDocument/2006/relationships/image" Target="../media/image61.jpeg"/><Relationship Id="rId5" Type="http://schemas.openxmlformats.org/officeDocument/2006/relationships/hyperlink" Target="https://www.webwise.ie/parents/covid19-online-safety-advice-for-parents/" TargetMode="External"/><Relationship Id="rId4" Type="http://schemas.openxmlformats.org/officeDocument/2006/relationships/image" Target="../media/image60.png"/></Relationships>
</file>

<file path=ppt/slides/_rels/slide30.xml.rels><?xml version="1.0" encoding="UTF-8" standalone="yes"?>
<Relationships xmlns="http://schemas.openxmlformats.org/package/2006/relationships"><Relationship Id="rId3" Type="http://schemas.openxmlformats.org/officeDocument/2006/relationships/image" Target="../media/image62.jpeg"/><Relationship Id="rId7"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0.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19.xml"/><Relationship Id="rId6" Type="http://schemas.openxmlformats.org/officeDocument/2006/relationships/image" Target="../media/image6.png"/><Relationship Id="rId5" Type="http://schemas.openxmlformats.org/officeDocument/2006/relationships/image" Target="../media/image66.png"/><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0.xml"/><Relationship Id="rId5" Type="http://schemas.openxmlformats.org/officeDocument/2006/relationships/image" Target="../media/image6.png"/><Relationship Id="rId4" Type="http://schemas.openxmlformats.org/officeDocument/2006/relationships/image" Target="../media/image16.png"/></Relationships>
</file>

<file path=ppt/slides/_rels/slide34.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69.png"/><Relationship Id="rId4" Type="http://schemas.openxmlformats.org/officeDocument/2006/relationships/image" Target="../media/image68.jpeg"/></Relationships>
</file>

<file path=ppt/slides/_rels/slide35.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9.xml"/><Relationship Id="rId6" Type="http://schemas.openxmlformats.org/officeDocument/2006/relationships/image" Target="../media/image69.png"/><Relationship Id="rId5" Type="http://schemas.openxmlformats.org/officeDocument/2006/relationships/image" Target="../media/image71.png"/><Relationship Id="rId4" Type="http://schemas.openxmlformats.org/officeDocument/2006/relationships/hyperlink" Target="http://creativecommons.org/licenses/by-sa/3.0/i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Shape 2295"/>
        <p:cNvGrpSpPr/>
        <p:nvPr/>
      </p:nvGrpSpPr>
      <p:grpSpPr>
        <a:xfrm>
          <a:off x="0" y="0"/>
          <a:ext cx="0" cy="0"/>
          <a:chOff x="0" y="0"/>
          <a:chExt cx="0" cy="0"/>
        </a:xfrm>
      </p:grpSpPr>
      <p:sp>
        <p:nvSpPr>
          <p:cNvPr id="2296" name="Google Shape;2296;p1"/>
          <p:cNvSpPr txBox="1">
            <a:spLocks noGrp="1"/>
          </p:cNvSpPr>
          <p:nvPr>
            <p:ph type="ctrTitle"/>
          </p:nvPr>
        </p:nvSpPr>
        <p:spPr>
          <a:xfrm>
            <a:off x="815593" y="2421756"/>
            <a:ext cx="7512813" cy="1885447"/>
          </a:xfrm>
          <a:prstGeom prst="rect">
            <a:avLst/>
          </a:prstGeom>
          <a:solidFill>
            <a:srgbClr val="999999">
              <a:alpha val="61568"/>
            </a:srgbClr>
          </a:solidFill>
          <a:ln>
            <a:noFill/>
          </a:ln>
        </p:spPr>
        <p:txBody>
          <a:bodyPr spcFirstLastPara="1" wrap="square" lIns="91425" tIns="91425" rIns="91425" bIns="91425" anchor="ctr" anchorCtr="0">
            <a:noAutofit/>
          </a:bodyPr>
          <a:lstStyle/>
          <a:p>
            <a:pPr algn="ctr"/>
            <a:r>
              <a:rPr lang="en-IE" sz="3500" dirty="0"/>
              <a:t>Online safety strategies and resources for schools</a:t>
            </a:r>
            <a:r>
              <a:rPr lang="en-GB" sz="1800" dirty="0">
                <a:solidFill>
                  <a:schemeClr val="lt1"/>
                </a:solidFill>
              </a:rPr>
              <a:t> </a:t>
            </a:r>
            <a:br>
              <a:rPr lang="en-GB" sz="1800" dirty="0">
                <a:solidFill>
                  <a:schemeClr val="lt1"/>
                </a:solidFill>
              </a:rPr>
            </a:br>
            <a:r>
              <a:rPr lang="en-GB" sz="1800" dirty="0">
                <a:solidFill>
                  <a:schemeClr val="lt1"/>
                </a:solidFill>
              </a:rPr>
              <a:t>Jane McGarrigle</a:t>
            </a:r>
            <a:br>
              <a:rPr lang="en-GB" sz="1800" b="0" dirty="0">
                <a:solidFill>
                  <a:srgbClr val="FFC000"/>
                </a:solidFill>
                <a:latin typeface="Arial"/>
                <a:ea typeface="Arial"/>
                <a:cs typeface="Arial"/>
                <a:sym typeface="Arial"/>
              </a:rPr>
            </a:br>
            <a:r>
              <a:rPr lang="en-GB" sz="1800" b="0" dirty="0">
                <a:solidFill>
                  <a:srgbClr val="FFC000"/>
                </a:solidFill>
                <a:latin typeface="Arial"/>
                <a:ea typeface="Arial"/>
                <a:cs typeface="Arial"/>
                <a:sym typeface="Arial"/>
              </a:rPr>
              <a:t>@</a:t>
            </a:r>
            <a:r>
              <a:rPr lang="en-GB" sz="1800" b="0" dirty="0" err="1">
                <a:solidFill>
                  <a:srgbClr val="FFC000"/>
                </a:solidFill>
                <a:latin typeface="Arial"/>
                <a:ea typeface="Arial"/>
                <a:cs typeface="Arial"/>
                <a:sym typeface="Arial"/>
              </a:rPr>
              <a:t>Webwise_Ireland</a:t>
            </a:r>
            <a:endParaRPr sz="1800" dirty="0">
              <a:solidFill>
                <a:schemeClr val="lt1"/>
              </a:solidFill>
            </a:endParaRPr>
          </a:p>
        </p:txBody>
      </p:sp>
      <p:pic>
        <p:nvPicPr>
          <p:cNvPr id="2297" name="Google Shape;2297;p1"/>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520020" y="208172"/>
            <a:ext cx="2136098" cy="472296"/>
          </a:xfrm>
          <a:prstGeom prst="rect">
            <a:avLst/>
          </a:prstGeom>
          <a:noFill/>
          <a:ln>
            <a:noFill/>
          </a:ln>
        </p:spPr>
      </p:pic>
      <p:sp>
        <p:nvSpPr>
          <p:cNvPr id="2298" name="Google Shape;2298;p1"/>
          <p:cNvSpPr/>
          <p:nvPr/>
        </p:nvSpPr>
        <p:spPr>
          <a:xfrm>
            <a:off x="2173915" y="4504269"/>
            <a:ext cx="4993158" cy="649181"/>
          </a:xfrm>
          <a:prstGeom prst="rect">
            <a:avLst/>
          </a:prstGeom>
          <a:solidFill>
            <a:srgbClr val="FFFFFF"/>
          </a:solidFill>
          <a:ln>
            <a:noFill/>
          </a:ln>
          <a:effectLst>
            <a:outerShdw blurRad="40000" dist="23000" dir="5400000" rotWithShape="0">
              <a:srgbClr val="000000">
                <a:alpha val="34117"/>
              </a:srgbClr>
            </a:outerShdw>
          </a:effectLst>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pic>
        <p:nvPicPr>
          <p:cNvPr id="2299" name="Google Shape;2299;p1"/>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5811761" y="4307203"/>
            <a:ext cx="1479001" cy="1056761"/>
          </a:xfrm>
          <a:prstGeom prst="rect">
            <a:avLst/>
          </a:prstGeom>
          <a:noFill/>
          <a:ln>
            <a:noFill/>
          </a:ln>
        </p:spPr>
      </p:pic>
      <p:pic>
        <p:nvPicPr>
          <p:cNvPr id="2301" name="Google Shape;2301;p1"/>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3626747" y="4624922"/>
            <a:ext cx="967495" cy="421325"/>
          </a:xfrm>
          <a:prstGeom prst="rect">
            <a:avLst/>
          </a:prstGeom>
          <a:noFill/>
          <a:ln>
            <a:noFill/>
          </a:ln>
        </p:spPr>
      </p:pic>
      <p:pic>
        <p:nvPicPr>
          <p:cNvPr id="2302" name="Google Shape;2302;p1"/>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2216342" y="4598304"/>
            <a:ext cx="1310205" cy="512689"/>
          </a:xfrm>
          <a:prstGeom prst="rect">
            <a:avLst/>
          </a:prstGeom>
          <a:noFill/>
          <a:ln>
            <a:noFill/>
          </a:ln>
        </p:spPr>
      </p:pic>
      <p:pic>
        <p:nvPicPr>
          <p:cNvPr id="3" name="Picture 2">
            <a:extLst>
              <a:ext uri="{FF2B5EF4-FFF2-40B4-BE49-F238E27FC236}">
                <a16:creationId xmlns:a16="http://schemas.microsoft.com/office/drawing/2014/main" id="{320E1691-374C-9745-C033-9265EA25991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717088" y="4729084"/>
            <a:ext cx="1307180" cy="27323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08"/>
        <p:cNvGrpSpPr/>
        <p:nvPr/>
      </p:nvGrpSpPr>
      <p:grpSpPr>
        <a:xfrm>
          <a:off x="0" y="0"/>
          <a:ext cx="0" cy="0"/>
          <a:chOff x="0" y="0"/>
          <a:chExt cx="0" cy="0"/>
        </a:xfrm>
      </p:grpSpPr>
      <p:grpSp>
        <p:nvGrpSpPr>
          <p:cNvPr id="2609" name="Google Shape;2609;p86"/>
          <p:cNvGrpSpPr/>
          <p:nvPr/>
        </p:nvGrpSpPr>
        <p:grpSpPr>
          <a:xfrm>
            <a:off x="454640" y="1054557"/>
            <a:ext cx="4710234" cy="3525313"/>
            <a:chOff x="531239" y="2245624"/>
            <a:chExt cx="4710234" cy="3525313"/>
          </a:xfrm>
        </p:grpSpPr>
        <p:pic>
          <p:nvPicPr>
            <p:cNvPr id="2610" name="Google Shape;2610;p8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rot="5400000">
              <a:off x="1123699" y="1653164"/>
              <a:ext cx="3525313" cy="4710234"/>
            </a:xfrm>
            <a:prstGeom prst="rect">
              <a:avLst/>
            </a:prstGeom>
            <a:noFill/>
            <a:ln>
              <a:noFill/>
            </a:ln>
          </p:spPr>
        </p:pic>
        <p:sp>
          <p:nvSpPr>
            <p:cNvPr id="2611" name="Google Shape;2611;p86"/>
            <p:cNvSpPr/>
            <p:nvPr/>
          </p:nvSpPr>
          <p:spPr>
            <a:xfrm>
              <a:off x="1109749" y="2580941"/>
              <a:ext cx="3703200" cy="2826000"/>
            </a:xfrm>
            <a:prstGeom prst="rect">
              <a:avLst/>
            </a:prstGeom>
            <a:solidFill>
              <a:srgbClr val="FFCA01"/>
            </a:solidFill>
            <a:ln>
              <a:noFill/>
            </a:ln>
          </p:spPr>
          <p:txBody>
            <a:bodyPr spcFirstLastPara="1" wrap="square" lIns="91425" tIns="45700" rIns="91425" bIns="45700" anchor="ctr" anchorCtr="0">
              <a:noAutofit/>
            </a:bodyPr>
            <a:lstStyle/>
            <a:p>
              <a:pPr algn="ctr" defTabSz="685800">
                <a:buSzPts val="1050"/>
                <a:defRPr/>
              </a:pPr>
              <a:endParaRPr sz="1050" kern="1200">
                <a:solidFill>
                  <a:srgbClr val="FFFFFF"/>
                </a:solidFill>
              </a:endParaRPr>
            </a:p>
          </p:txBody>
        </p:sp>
      </p:grpSp>
      <p:pic>
        <p:nvPicPr>
          <p:cNvPr id="2612" name="Google Shape;2612;p86"/>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64750" y="1389876"/>
            <a:ext cx="3972100" cy="2826149"/>
          </a:xfrm>
          <a:prstGeom prst="rect">
            <a:avLst/>
          </a:prstGeom>
          <a:noFill/>
          <a:ln>
            <a:noFill/>
          </a:ln>
        </p:spPr>
      </p:pic>
      <p:sp>
        <p:nvSpPr>
          <p:cNvPr id="2613" name="Google Shape;2613;p86"/>
          <p:cNvSpPr txBox="1"/>
          <p:nvPr/>
        </p:nvSpPr>
        <p:spPr>
          <a:xfrm>
            <a:off x="-3425017" y="228045"/>
            <a:ext cx="8589900" cy="473400"/>
          </a:xfrm>
          <a:prstGeom prst="rect">
            <a:avLst/>
          </a:prstGeom>
          <a:noFill/>
          <a:ln>
            <a:noFill/>
          </a:ln>
        </p:spPr>
        <p:txBody>
          <a:bodyPr spcFirstLastPara="1" wrap="square" lIns="91425" tIns="45700" rIns="91425" bIns="45700" anchor="t" anchorCtr="0">
            <a:noAutofit/>
          </a:bodyPr>
          <a:lstStyle/>
          <a:p>
            <a:pPr algn="r" defTabSz="685800">
              <a:buSzPts val="2250"/>
              <a:defRPr/>
            </a:pPr>
            <a:endParaRPr sz="2200" b="1" kern="1200" dirty="0">
              <a:solidFill>
                <a:srgbClr val="3D3D3D"/>
              </a:solidFill>
              <a:latin typeface="Montserrat"/>
              <a:ea typeface="Montserrat"/>
              <a:cs typeface="Montserrat"/>
              <a:sym typeface="Montserrat"/>
            </a:endParaRPr>
          </a:p>
          <a:p>
            <a:pPr algn="r" defTabSz="685800">
              <a:buSzPts val="2250"/>
              <a:defRPr/>
            </a:pPr>
            <a:r>
              <a:rPr lang="en-GB" sz="2200" b="1" kern="1200" dirty="0">
                <a:solidFill>
                  <a:srgbClr val="3D3D3D"/>
                </a:solidFill>
                <a:latin typeface="Montserrat"/>
                <a:ea typeface="Montserrat"/>
                <a:cs typeface="Montserrat"/>
                <a:sym typeface="Montserrat"/>
              </a:rPr>
              <a:t>WHAT’S ON THE </a:t>
            </a:r>
            <a:r>
              <a:rPr lang="en-GB" sz="2200" b="1" kern="1200" dirty="0">
                <a:solidFill>
                  <a:srgbClr val="00B0F0"/>
                </a:solidFill>
                <a:latin typeface="Montserrat"/>
                <a:ea typeface="Montserrat"/>
                <a:cs typeface="Montserrat"/>
                <a:sym typeface="Montserrat"/>
              </a:rPr>
              <a:t>AGENDA?</a:t>
            </a:r>
            <a:r>
              <a:rPr lang="en-GB" sz="2200" b="1" kern="1200" dirty="0">
                <a:solidFill>
                  <a:srgbClr val="3D3D3D"/>
                </a:solidFill>
                <a:latin typeface="Montserrat"/>
                <a:ea typeface="Montserrat"/>
                <a:cs typeface="Montserrat"/>
                <a:sym typeface="Montserrat"/>
              </a:rPr>
              <a:t> </a:t>
            </a:r>
            <a:endParaRPr sz="2200" b="1" kern="1200" dirty="0">
              <a:solidFill>
                <a:srgbClr val="00B0F0"/>
              </a:solidFill>
              <a:latin typeface="Montserrat"/>
              <a:ea typeface="Montserrat"/>
              <a:cs typeface="Montserrat"/>
              <a:sym typeface="Montserrat"/>
            </a:endParaRPr>
          </a:p>
        </p:txBody>
      </p:sp>
      <p:sp>
        <p:nvSpPr>
          <p:cNvPr id="2615" name="Google Shape;2615;p86"/>
          <p:cNvSpPr/>
          <p:nvPr/>
        </p:nvSpPr>
        <p:spPr>
          <a:xfrm>
            <a:off x="5334173" y="1244606"/>
            <a:ext cx="502500" cy="502500"/>
          </a:xfrm>
          <a:prstGeom prst="ellipse">
            <a:avLst/>
          </a:prstGeom>
          <a:solidFill>
            <a:schemeClr val="accent2"/>
          </a:solidFill>
          <a:ln>
            <a:noFill/>
          </a:ln>
          <a:effectLst>
            <a:outerShdw blurRad="50800" dist="25400" dir="5400000" algn="ctr" rotWithShape="0">
              <a:srgbClr val="000000">
                <a:alpha val="28630"/>
              </a:srgbClr>
            </a:outerShdw>
          </a:effectLst>
        </p:spPr>
        <p:txBody>
          <a:bodyPr spcFirstLastPara="1" wrap="square" lIns="91425" tIns="45700" rIns="91425" bIns="45700" anchor="ctr" anchorCtr="0">
            <a:noAutofit/>
          </a:bodyPr>
          <a:lstStyle/>
          <a:p>
            <a:pPr algn="ctr" defTabSz="685800">
              <a:buSzPts val="1350"/>
              <a:defRPr/>
            </a:pPr>
            <a:endParaRPr sz="1350" kern="1200">
              <a:solidFill>
                <a:srgbClr val="FFFFFF"/>
              </a:solidFill>
              <a:latin typeface="Roboto Light"/>
              <a:ea typeface="Roboto Light"/>
              <a:cs typeface="Roboto Light"/>
              <a:sym typeface="Roboto Light"/>
            </a:endParaRPr>
          </a:p>
        </p:txBody>
      </p:sp>
      <p:sp>
        <p:nvSpPr>
          <p:cNvPr id="2616" name="Google Shape;2616;p86"/>
          <p:cNvSpPr/>
          <p:nvPr/>
        </p:nvSpPr>
        <p:spPr>
          <a:xfrm>
            <a:off x="5334173" y="1925546"/>
            <a:ext cx="502500" cy="502500"/>
          </a:xfrm>
          <a:prstGeom prst="ellipse">
            <a:avLst/>
          </a:prstGeom>
          <a:solidFill>
            <a:srgbClr val="F05E43"/>
          </a:solidFill>
          <a:ln>
            <a:noFill/>
          </a:ln>
          <a:effectLst>
            <a:outerShdw blurRad="50800" dist="25400" dir="5400000" algn="ctr" rotWithShape="0">
              <a:srgbClr val="000000">
                <a:alpha val="28630"/>
              </a:srgbClr>
            </a:outerShdw>
          </a:effectLst>
        </p:spPr>
        <p:txBody>
          <a:bodyPr spcFirstLastPara="1" wrap="square" lIns="91425" tIns="45700" rIns="91425" bIns="45700" anchor="ctr" anchorCtr="0">
            <a:noAutofit/>
          </a:bodyPr>
          <a:lstStyle/>
          <a:p>
            <a:pPr algn="ctr" defTabSz="685800">
              <a:buSzPts val="1350"/>
              <a:defRPr/>
            </a:pPr>
            <a:endParaRPr sz="1350" kern="1200">
              <a:solidFill>
                <a:srgbClr val="FFFFFF"/>
              </a:solidFill>
              <a:latin typeface="Roboto Light"/>
              <a:ea typeface="Roboto Light"/>
              <a:cs typeface="Roboto Light"/>
              <a:sym typeface="Roboto Light"/>
            </a:endParaRPr>
          </a:p>
        </p:txBody>
      </p:sp>
      <p:sp>
        <p:nvSpPr>
          <p:cNvPr id="2617" name="Google Shape;2617;p86"/>
          <p:cNvSpPr/>
          <p:nvPr/>
        </p:nvSpPr>
        <p:spPr>
          <a:xfrm>
            <a:off x="5776716" y="3884564"/>
            <a:ext cx="2492095" cy="313800"/>
          </a:xfrm>
          <a:prstGeom prst="rect">
            <a:avLst/>
          </a:prstGeom>
          <a:noFill/>
          <a:ln>
            <a:noFill/>
          </a:ln>
        </p:spPr>
        <p:txBody>
          <a:bodyPr spcFirstLastPara="1" wrap="square" lIns="91425" tIns="45700" rIns="91425" bIns="45700" anchor="t" anchorCtr="0">
            <a:noAutofit/>
          </a:bodyPr>
          <a:lstStyle/>
          <a:p>
            <a:pPr marL="101597" defTabSz="685800">
              <a:lnSpc>
                <a:spcPct val="90000"/>
              </a:lnSpc>
              <a:buSzPts val="1600"/>
              <a:defRPr/>
            </a:pPr>
            <a:r>
              <a:rPr lang="en-GB" sz="1600" b="1" kern="1200" dirty="0">
                <a:solidFill>
                  <a:srgbClr val="141414"/>
                </a:solidFill>
                <a:latin typeface="Montserrat"/>
                <a:ea typeface="Montserrat"/>
                <a:cs typeface="Montserrat"/>
                <a:sym typeface="Montserrat"/>
              </a:rPr>
              <a:t>Engaging</a:t>
            </a:r>
          </a:p>
          <a:p>
            <a:pPr marL="101597" defTabSz="685800">
              <a:lnSpc>
                <a:spcPct val="90000"/>
              </a:lnSpc>
              <a:buSzPts val="1600"/>
              <a:defRPr/>
            </a:pPr>
            <a:r>
              <a:rPr lang="en-GB" sz="1600" b="1" kern="1200" dirty="0">
                <a:solidFill>
                  <a:srgbClr val="141414"/>
                </a:solidFill>
                <a:latin typeface="Montserrat"/>
                <a:ea typeface="Montserrat"/>
                <a:cs typeface="Montserrat"/>
                <a:sym typeface="Montserrat"/>
              </a:rPr>
              <a:t>Parents/Guardians </a:t>
            </a:r>
            <a:endParaRPr sz="1600" b="1" kern="1200" dirty="0">
              <a:solidFill>
                <a:srgbClr val="141414"/>
              </a:solidFill>
              <a:latin typeface="Montserrat"/>
              <a:ea typeface="Montserrat"/>
              <a:cs typeface="Montserrat"/>
              <a:sym typeface="Montserrat"/>
            </a:endParaRPr>
          </a:p>
        </p:txBody>
      </p:sp>
      <p:sp>
        <p:nvSpPr>
          <p:cNvPr id="2618" name="Google Shape;2618;p86"/>
          <p:cNvSpPr/>
          <p:nvPr/>
        </p:nvSpPr>
        <p:spPr>
          <a:xfrm>
            <a:off x="5787155" y="2037162"/>
            <a:ext cx="3048900" cy="318000"/>
          </a:xfrm>
          <a:prstGeom prst="rect">
            <a:avLst/>
          </a:prstGeom>
          <a:noFill/>
          <a:ln>
            <a:noFill/>
          </a:ln>
        </p:spPr>
        <p:txBody>
          <a:bodyPr spcFirstLastPara="1" wrap="square" lIns="91425" tIns="45700" rIns="91425" bIns="45700" anchor="t" anchorCtr="0">
            <a:noAutofit/>
          </a:bodyPr>
          <a:lstStyle/>
          <a:p>
            <a:pPr marL="101597" defTabSz="685800">
              <a:lnSpc>
                <a:spcPct val="90000"/>
              </a:lnSpc>
              <a:buSzPts val="1600"/>
              <a:defRPr/>
            </a:pPr>
            <a:r>
              <a:rPr lang="en-GB" sz="1600" b="1" kern="1200" dirty="0">
                <a:solidFill>
                  <a:srgbClr val="141414"/>
                </a:solidFill>
                <a:latin typeface="Montserrat"/>
                <a:ea typeface="Montserrat"/>
                <a:cs typeface="Montserrat"/>
                <a:sym typeface="Montserrat"/>
              </a:rPr>
              <a:t>School Policy</a:t>
            </a:r>
            <a:endParaRPr sz="1600" b="1" kern="1200" dirty="0">
              <a:solidFill>
                <a:srgbClr val="141414"/>
              </a:solidFill>
              <a:latin typeface="Montserrat"/>
              <a:ea typeface="Montserrat"/>
              <a:cs typeface="Montserrat"/>
              <a:sym typeface="Montserrat"/>
            </a:endParaRPr>
          </a:p>
        </p:txBody>
      </p:sp>
      <p:sp>
        <p:nvSpPr>
          <p:cNvPr id="2619" name="Google Shape;2619;p86"/>
          <p:cNvSpPr/>
          <p:nvPr/>
        </p:nvSpPr>
        <p:spPr>
          <a:xfrm>
            <a:off x="5787155" y="1366999"/>
            <a:ext cx="3213600" cy="757200"/>
          </a:xfrm>
          <a:prstGeom prst="rect">
            <a:avLst/>
          </a:prstGeom>
          <a:noFill/>
          <a:ln>
            <a:noFill/>
          </a:ln>
        </p:spPr>
        <p:txBody>
          <a:bodyPr spcFirstLastPara="1" wrap="square" lIns="91425" tIns="45700" rIns="91425" bIns="45700" anchor="t" anchorCtr="0">
            <a:noAutofit/>
          </a:bodyPr>
          <a:lstStyle/>
          <a:p>
            <a:pPr marL="101597" defTabSz="685800">
              <a:lnSpc>
                <a:spcPct val="90000"/>
              </a:lnSpc>
              <a:buSzPts val="1600"/>
              <a:defRPr/>
            </a:pPr>
            <a:r>
              <a:rPr lang="en-GB" sz="1600" b="1" kern="1200" dirty="0">
                <a:solidFill>
                  <a:srgbClr val="141414"/>
                </a:solidFill>
                <a:latin typeface="Montserrat"/>
                <a:ea typeface="Montserrat"/>
                <a:cs typeface="Montserrat"/>
                <a:sym typeface="Montserrat"/>
              </a:rPr>
              <a:t>Teens digital lives</a:t>
            </a:r>
            <a:endParaRPr sz="1600" b="1" kern="1200" dirty="0">
              <a:solidFill>
                <a:srgbClr val="141414"/>
              </a:solidFill>
              <a:latin typeface="Montserrat"/>
              <a:ea typeface="Montserrat"/>
              <a:cs typeface="Montserrat"/>
              <a:sym typeface="Montserrat"/>
            </a:endParaRPr>
          </a:p>
        </p:txBody>
      </p:sp>
      <p:sp>
        <p:nvSpPr>
          <p:cNvPr id="2620" name="Google Shape;2620;p86"/>
          <p:cNvSpPr/>
          <p:nvPr/>
        </p:nvSpPr>
        <p:spPr>
          <a:xfrm>
            <a:off x="5764290" y="3247258"/>
            <a:ext cx="3213600" cy="535500"/>
          </a:xfrm>
          <a:prstGeom prst="rect">
            <a:avLst/>
          </a:prstGeom>
          <a:noFill/>
          <a:ln>
            <a:noFill/>
          </a:ln>
        </p:spPr>
        <p:txBody>
          <a:bodyPr spcFirstLastPara="1" wrap="square" lIns="91425" tIns="45700" rIns="91425" bIns="45700" anchor="t" anchorCtr="0">
            <a:noAutofit/>
          </a:bodyPr>
          <a:lstStyle/>
          <a:p>
            <a:pPr marL="101597" defTabSz="685800">
              <a:lnSpc>
                <a:spcPct val="90000"/>
              </a:lnSpc>
              <a:buSzPts val="1600"/>
              <a:defRPr/>
            </a:pPr>
            <a:r>
              <a:rPr lang="en-GB" sz="1600" b="1" kern="1200" dirty="0">
                <a:solidFill>
                  <a:srgbClr val="141414"/>
                </a:solidFill>
                <a:latin typeface="Montserrat"/>
                <a:ea typeface="Montserrat"/>
                <a:cs typeface="Montserrat"/>
                <a:sym typeface="Montserrat"/>
              </a:rPr>
              <a:t>Training and Resources</a:t>
            </a:r>
            <a:endParaRPr sz="1600" b="1" kern="1200" dirty="0">
              <a:solidFill>
                <a:srgbClr val="141414"/>
              </a:solidFill>
              <a:latin typeface="Montserrat"/>
              <a:ea typeface="Montserrat"/>
              <a:cs typeface="Montserrat"/>
              <a:sym typeface="Montserrat"/>
            </a:endParaRPr>
          </a:p>
        </p:txBody>
      </p:sp>
      <p:sp>
        <p:nvSpPr>
          <p:cNvPr id="2621" name="Google Shape;2621;p86"/>
          <p:cNvSpPr/>
          <p:nvPr/>
        </p:nvSpPr>
        <p:spPr>
          <a:xfrm>
            <a:off x="5322836" y="3172376"/>
            <a:ext cx="502500" cy="502500"/>
          </a:xfrm>
          <a:prstGeom prst="ellipse">
            <a:avLst/>
          </a:prstGeom>
          <a:solidFill>
            <a:srgbClr val="008000"/>
          </a:solidFill>
          <a:ln>
            <a:noFill/>
          </a:ln>
          <a:effectLst>
            <a:outerShdw blurRad="50800" dist="25400" dir="5400000" algn="ctr" rotWithShape="0">
              <a:srgbClr val="000000">
                <a:alpha val="28630"/>
              </a:srgbClr>
            </a:outerShdw>
          </a:effectLst>
        </p:spPr>
        <p:txBody>
          <a:bodyPr spcFirstLastPara="1" wrap="square" lIns="91425" tIns="45700" rIns="91425" bIns="45700" anchor="ctr" anchorCtr="0">
            <a:noAutofit/>
          </a:bodyPr>
          <a:lstStyle/>
          <a:p>
            <a:pPr algn="ctr" defTabSz="685800">
              <a:buSzPts val="1350"/>
              <a:defRPr/>
            </a:pPr>
            <a:endParaRPr sz="1350" kern="1200">
              <a:solidFill>
                <a:srgbClr val="008000"/>
              </a:solidFill>
              <a:latin typeface="Roboto Light"/>
              <a:ea typeface="Roboto Light"/>
              <a:cs typeface="Roboto Light"/>
              <a:sym typeface="Roboto Light"/>
            </a:endParaRPr>
          </a:p>
        </p:txBody>
      </p:sp>
      <p:pic>
        <p:nvPicPr>
          <p:cNvPr id="2622" name="Google Shape;2622;p86"/>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5879389" y="120953"/>
            <a:ext cx="3109838" cy="687592"/>
          </a:xfrm>
          <a:prstGeom prst="rect">
            <a:avLst/>
          </a:prstGeom>
          <a:noFill/>
          <a:ln>
            <a:noFill/>
          </a:ln>
        </p:spPr>
      </p:pic>
      <p:sp>
        <p:nvSpPr>
          <p:cNvPr id="16" name="Google Shape;2615;p86">
            <a:extLst>
              <a:ext uri="{FF2B5EF4-FFF2-40B4-BE49-F238E27FC236}">
                <a16:creationId xmlns:a16="http://schemas.microsoft.com/office/drawing/2014/main" id="{21CAB6CD-51D6-1E8F-8A09-FFAD251B6E3A}"/>
              </a:ext>
            </a:extLst>
          </p:cNvPr>
          <p:cNvSpPr/>
          <p:nvPr/>
        </p:nvSpPr>
        <p:spPr>
          <a:xfrm>
            <a:off x="5323735" y="3790214"/>
            <a:ext cx="502500" cy="502500"/>
          </a:xfrm>
          <a:prstGeom prst="ellipse">
            <a:avLst/>
          </a:prstGeom>
          <a:solidFill>
            <a:srgbClr val="00C0F3"/>
          </a:solidFill>
          <a:ln>
            <a:noFill/>
          </a:ln>
          <a:effectLst>
            <a:outerShdw blurRad="50800" dist="25400" dir="5400000" algn="ctr" rotWithShape="0">
              <a:srgbClr val="000000">
                <a:alpha val="28630"/>
              </a:srgbClr>
            </a:outerShdw>
          </a:effectLst>
        </p:spPr>
        <p:txBody>
          <a:bodyPr spcFirstLastPara="1" wrap="square" lIns="91425" tIns="45700" rIns="91425" bIns="45700" anchor="ctr" anchorCtr="0">
            <a:noAutofit/>
          </a:bodyPr>
          <a:lstStyle/>
          <a:p>
            <a:pPr algn="ctr" defTabSz="685800">
              <a:buSzPts val="1350"/>
              <a:defRPr/>
            </a:pPr>
            <a:endParaRPr sz="1350" kern="1200">
              <a:solidFill>
                <a:srgbClr val="FFFFFF"/>
              </a:solidFill>
              <a:latin typeface="Roboto Light"/>
              <a:ea typeface="Roboto Light"/>
              <a:cs typeface="Roboto Light"/>
              <a:sym typeface="Roboto Light"/>
            </a:endParaRPr>
          </a:p>
        </p:txBody>
      </p:sp>
      <p:sp>
        <p:nvSpPr>
          <p:cNvPr id="2" name="Google Shape;2616;p86">
            <a:extLst>
              <a:ext uri="{FF2B5EF4-FFF2-40B4-BE49-F238E27FC236}">
                <a16:creationId xmlns:a16="http://schemas.microsoft.com/office/drawing/2014/main" id="{831AEFA0-7D71-9F88-FC2C-970320EF4B41}"/>
              </a:ext>
            </a:extLst>
          </p:cNvPr>
          <p:cNvSpPr/>
          <p:nvPr/>
        </p:nvSpPr>
        <p:spPr>
          <a:xfrm>
            <a:off x="5333274" y="2553960"/>
            <a:ext cx="502500" cy="502500"/>
          </a:xfrm>
          <a:prstGeom prst="ellipse">
            <a:avLst/>
          </a:prstGeom>
          <a:solidFill>
            <a:schemeClr val="accent5">
              <a:lumMod val="75000"/>
            </a:schemeClr>
          </a:solidFill>
          <a:ln>
            <a:noFill/>
          </a:ln>
          <a:effectLst>
            <a:outerShdw blurRad="50800" dist="25400" dir="5400000" algn="ctr" rotWithShape="0">
              <a:srgbClr val="000000">
                <a:alpha val="28630"/>
              </a:srgbClr>
            </a:outerShdw>
          </a:effectLst>
        </p:spPr>
        <p:txBody>
          <a:bodyPr spcFirstLastPara="1" wrap="square" lIns="91425" tIns="45700" rIns="91425" bIns="45700" anchor="ctr" anchorCtr="0">
            <a:noAutofit/>
          </a:bodyPr>
          <a:lstStyle/>
          <a:p>
            <a:pPr algn="ctr" defTabSz="685800">
              <a:buSzPts val="1350"/>
              <a:defRPr/>
            </a:pPr>
            <a:endParaRPr sz="1350" kern="1200">
              <a:solidFill>
                <a:srgbClr val="00B0F0"/>
              </a:solidFill>
              <a:latin typeface="Roboto Light"/>
              <a:ea typeface="Roboto Light"/>
              <a:cs typeface="Roboto Light"/>
              <a:sym typeface="Roboto Light"/>
            </a:endParaRPr>
          </a:p>
        </p:txBody>
      </p:sp>
      <p:sp>
        <p:nvSpPr>
          <p:cNvPr id="3" name="Google Shape;2618;p86">
            <a:extLst>
              <a:ext uri="{FF2B5EF4-FFF2-40B4-BE49-F238E27FC236}">
                <a16:creationId xmlns:a16="http://schemas.microsoft.com/office/drawing/2014/main" id="{5180BFA5-94CD-E1EF-25D1-868A86CD7F11}"/>
              </a:ext>
            </a:extLst>
          </p:cNvPr>
          <p:cNvSpPr/>
          <p:nvPr/>
        </p:nvSpPr>
        <p:spPr>
          <a:xfrm>
            <a:off x="5786256" y="2665576"/>
            <a:ext cx="3048900" cy="318000"/>
          </a:xfrm>
          <a:prstGeom prst="rect">
            <a:avLst/>
          </a:prstGeom>
          <a:noFill/>
          <a:ln>
            <a:noFill/>
          </a:ln>
        </p:spPr>
        <p:txBody>
          <a:bodyPr spcFirstLastPara="1" wrap="square" lIns="91425" tIns="45700" rIns="91425" bIns="45700" anchor="t" anchorCtr="0">
            <a:noAutofit/>
          </a:bodyPr>
          <a:lstStyle/>
          <a:p>
            <a:pPr marL="101597" defTabSz="685800">
              <a:lnSpc>
                <a:spcPct val="90000"/>
              </a:lnSpc>
              <a:buSzPts val="1600"/>
              <a:defRPr/>
            </a:pPr>
            <a:r>
              <a:rPr lang="en-GB" sz="1600" b="1" kern="1200" dirty="0">
                <a:solidFill>
                  <a:srgbClr val="141414"/>
                </a:solidFill>
                <a:latin typeface="Montserrat"/>
                <a:ea typeface="Montserrat"/>
                <a:cs typeface="Montserrat"/>
                <a:sym typeface="Montserrat"/>
              </a:rPr>
              <a:t>Online Bullying</a:t>
            </a:r>
            <a:endParaRPr sz="1600" b="1" kern="1200" dirty="0">
              <a:solidFill>
                <a:srgbClr val="141414"/>
              </a:solidFill>
              <a:latin typeface="Montserrat"/>
              <a:ea typeface="Montserrat"/>
              <a:cs typeface="Montserrat"/>
              <a:sym typeface="Montserrat"/>
            </a:endParaRPr>
          </a:p>
        </p:txBody>
      </p:sp>
    </p:spTree>
    <p:extLst>
      <p:ext uri="{BB962C8B-B14F-4D97-AF65-F5344CB8AC3E}">
        <p14:creationId xmlns:p14="http://schemas.microsoft.com/office/powerpoint/2010/main" val="3300428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2411;p32">
            <a:extLst>
              <a:ext uri="{FF2B5EF4-FFF2-40B4-BE49-F238E27FC236}">
                <a16:creationId xmlns:a16="http://schemas.microsoft.com/office/drawing/2014/main" id="{0A16A6F3-5E3E-AF49-97D7-02096B70FB5D}"/>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519522" y="166722"/>
            <a:ext cx="2456800" cy="561650"/>
          </a:xfrm>
          <a:prstGeom prst="rect">
            <a:avLst/>
          </a:prstGeom>
          <a:noFill/>
          <a:ln>
            <a:noFill/>
          </a:ln>
        </p:spPr>
      </p:pic>
      <p:sp>
        <p:nvSpPr>
          <p:cNvPr id="5" name="Rectangle 4">
            <a:extLst>
              <a:ext uri="{FF2B5EF4-FFF2-40B4-BE49-F238E27FC236}">
                <a16:creationId xmlns:a16="http://schemas.microsoft.com/office/drawing/2014/main" id="{A2579859-EA54-B34B-9BBD-96278868E19B}"/>
              </a:ext>
            </a:extLst>
          </p:cNvPr>
          <p:cNvSpPr/>
          <p:nvPr/>
        </p:nvSpPr>
        <p:spPr>
          <a:xfrm>
            <a:off x="3057958" y="832144"/>
            <a:ext cx="6126998" cy="438582"/>
          </a:xfrm>
          <a:prstGeom prst="rect">
            <a:avLst/>
          </a:prstGeom>
        </p:spPr>
        <p:txBody>
          <a:bodyPr wrap="none">
            <a:spAutoFit/>
          </a:bodyPr>
          <a:lstStyle/>
          <a:p>
            <a:r>
              <a:rPr lang="en-GB" sz="2250" b="1"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PROMOTING A </a:t>
            </a:r>
            <a:r>
              <a:rPr lang="en-GB" sz="2250" b="1" dirty="0">
                <a:solidFill>
                  <a:srgbClr val="00B0F0"/>
                </a:solidFill>
                <a:latin typeface="Helvetica Neue" panose="02000503000000020004" pitchFamily="2" charset="0"/>
                <a:ea typeface="Helvetica Neue" panose="02000503000000020004" pitchFamily="2" charset="0"/>
                <a:cs typeface="Helvetica Neue" panose="02000503000000020004" pitchFamily="2" charset="0"/>
              </a:rPr>
              <a:t>SAFER,</a:t>
            </a:r>
            <a:r>
              <a:rPr lang="en-GB" sz="2250" b="1"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 </a:t>
            </a:r>
            <a:r>
              <a:rPr lang="en-GB" sz="2250" b="1" dirty="0">
                <a:solidFill>
                  <a:srgbClr val="FFC000"/>
                </a:solidFill>
                <a:latin typeface="Helvetica Neue" panose="02000503000000020004" pitchFamily="2" charset="0"/>
                <a:ea typeface="Helvetica Neue" panose="02000503000000020004" pitchFamily="2" charset="0"/>
                <a:cs typeface="Helvetica Neue" panose="02000503000000020004" pitchFamily="2" charset="0"/>
              </a:rPr>
              <a:t>BETTER </a:t>
            </a:r>
            <a:r>
              <a:rPr lang="en-GB" sz="2250" b="1"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INTERNET</a:t>
            </a:r>
            <a:endParaRPr lang="en-US" sz="2250" dirty="0"/>
          </a:p>
        </p:txBody>
      </p:sp>
      <p:sp>
        <p:nvSpPr>
          <p:cNvPr id="8" name="Rectangle 7">
            <a:extLst>
              <a:ext uri="{FF2B5EF4-FFF2-40B4-BE49-F238E27FC236}">
                <a16:creationId xmlns:a16="http://schemas.microsoft.com/office/drawing/2014/main" id="{27EE766D-D7C2-914F-A65A-66D55DAAB52E}"/>
              </a:ext>
            </a:extLst>
          </p:cNvPr>
          <p:cNvSpPr/>
          <p:nvPr/>
        </p:nvSpPr>
        <p:spPr>
          <a:xfrm>
            <a:off x="378995" y="3316675"/>
            <a:ext cx="1032655" cy="415498"/>
          </a:xfrm>
          <a:prstGeom prst="rect">
            <a:avLst/>
          </a:prstGeom>
        </p:spPr>
        <p:txBody>
          <a:bodyPr wrap="none">
            <a:spAutoFit/>
          </a:bodyPr>
          <a:lstStyle/>
          <a:p>
            <a:pPr algn="ctr"/>
            <a:r>
              <a:rPr lang="en-GB" sz="1050" b="1"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EDUCATION </a:t>
            </a:r>
          </a:p>
          <a:p>
            <a:pPr algn="ctr"/>
            <a:r>
              <a:rPr lang="en-GB" sz="1050" b="1"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RESOURCES</a:t>
            </a:r>
            <a:endParaRPr lang="en-US" sz="1050" dirty="0"/>
          </a:p>
        </p:txBody>
      </p:sp>
      <p:sp>
        <p:nvSpPr>
          <p:cNvPr id="9" name="Rectangle 8">
            <a:extLst>
              <a:ext uri="{FF2B5EF4-FFF2-40B4-BE49-F238E27FC236}">
                <a16:creationId xmlns:a16="http://schemas.microsoft.com/office/drawing/2014/main" id="{336BB974-3203-AB4F-A0C3-1DBFDFADBE18}"/>
              </a:ext>
            </a:extLst>
          </p:cNvPr>
          <p:cNvSpPr/>
          <p:nvPr/>
        </p:nvSpPr>
        <p:spPr>
          <a:xfrm>
            <a:off x="1950419" y="3329372"/>
            <a:ext cx="1293944" cy="253916"/>
          </a:xfrm>
          <a:prstGeom prst="rect">
            <a:avLst/>
          </a:prstGeom>
        </p:spPr>
        <p:txBody>
          <a:bodyPr wrap="none">
            <a:spAutoFit/>
          </a:bodyPr>
          <a:lstStyle/>
          <a:p>
            <a:r>
              <a:rPr lang="en-GB" sz="1050" b="1"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TRAINING &amp; CPD</a:t>
            </a:r>
          </a:p>
        </p:txBody>
      </p:sp>
      <p:sp>
        <p:nvSpPr>
          <p:cNvPr id="10" name="Rectangle 9">
            <a:extLst>
              <a:ext uri="{FF2B5EF4-FFF2-40B4-BE49-F238E27FC236}">
                <a16:creationId xmlns:a16="http://schemas.microsoft.com/office/drawing/2014/main" id="{18E51513-204A-BB49-99D0-68F23A819586}"/>
              </a:ext>
            </a:extLst>
          </p:cNvPr>
          <p:cNvSpPr/>
          <p:nvPr/>
        </p:nvSpPr>
        <p:spPr>
          <a:xfrm>
            <a:off x="3751262" y="3333218"/>
            <a:ext cx="1531865" cy="577081"/>
          </a:xfrm>
          <a:prstGeom prst="rect">
            <a:avLst/>
          </a:prstGeom>
        </p:spPr>
        <p:txBody>
          <a:bodyPr wrap="square">
            <a:spAutoFit/>
          </a:bodyPr>
          <a:lstStyle/>
          <a:p>
            <a:pPr algn="ctr"/>
            <a:r>
              <a:rPr lang="en-GB" sz="1050" b="1"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LISTENING TO AND </a:t>
            </a:r>
          </a:p>
          <a:p>
            <a:pPr algn="ctr"/>
            <a:r>
              <a:rPr lang="en-GB" sz="1050" b="1"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INVOLVING YOUNG PEOPLE</a:t>
            </a:r>
          </a:p>
        </p:txBody>
      </p:sp>
      <p:sp>
        <p:nvSpPr>
          <p:cNvPr id="11" name="Rectangle 10">
            <a:extLst>
              <a:ext uri="{FF2B5EF4-FFF2-40B4-BE49-F238E27FC236}">
                <a16:creationId xmlns:a16="http://schemas.microsoft.com/office/drawing/2014/main" id="{0C45680C-52BC-FC4A-878A-34EB302D3E6D}"/>
              </a:ext>
            </a:extLst>
          </p:cNvPr>
          <p:cNvSpPr/>
          <p:nvPr/>
        </p:nvSpPr>
        <p:spPr>
          <a:xfrm>
            <a:off x="5518398" y="3329372"/>
            <a:ext cx="1435240" cy="577081"/>
          </a:xfrm>
          <a:prstGeom prst="rect">
            <a:avLst/>
          </a:prstGeom>
        </p:spPr>
        <p:txBody>
          <a:bodyPr wrap="square">
            <a:spAutoFit/>
          </a:bodyPr>
          <a:lstStyle/>
          <a:p>
            <a:pPr algn="ctr"/>
            <a:r>
              <a:rPr lang="en-GB" sz="1050" b="1"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ADVICE &amp; RESOURCES </a:t>
            </a:r>
          </a:p>
          <a:p>
            <a:pPr algn="ctr"/>
            <a:r>
              <a:rPr lang="en-GB" sz="1050" b="1"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FOR PARENTS</a:t>
            </a:r>
          </a:p>
        </p:txBody>
      </p:sp>
      <p:pic>
        <p:nvPicPr>
          <p:cNvPr id="13" name="Picture 12">
            <a:extLst>
              <a:ext uri="{FF2B5EF4-FFF2-40B4-BE49-F238E27FC236}">
                <a16:creationId xmlns:a16="http://schemas.microsoft.com/office/drawing/2014/main" id="{CF408F0A-F56B-BB46-B532-5D05E275CE7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7305" y="1809123"/>
            <a:ext cx="1556034" cy="1431844"/>
          </a:xfrm>
          <a:prstGeom prst="rect">
            <a:avLst/>
          </a:prstGeom>
        </p:spPr>
      </p:pic>
      <p:pic>
        <p:nvPicPr>
          <p:cNvPr id="15" name="Picture 14">
            <a:extLst>
              <a:ext uri="{FF2B5EF4-FFF2-40B4-BE49-F238E27FC236}">
                <a16:creationId xmlns:a16="http://schemas.microsoft.com/office/drawing/2014/main" id="{EC3A13BD-4279-164B-8CA1-39E5A133517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28074" y="1921526"/>
            <a:ext cx="1410266" cy="1207040"/>
          </a:xfrm>
          <a:prstGeom prst="rect">
            <a:avLst/>
          </a:prstGeom>
        </p:spPr>
      </p:pic>
      <p:pic>
        <p:nvPicPr>
          <p:cNvPr id="17" name="Picture 16">
            <a:extLst>
              <a:ext uri="{FF2B5EF4-FFF2-40B4-BE49-F238E27FC236}">
                <a16:creationId xmlns:a16="http://schemas.microsoft.com/office/drawing/2014/main" id="{0BE5CBC7-D030-3C4C-99F0-253CF3AAF88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766182" y="1913065"/>
            <a:ext cx="1511215" cy="1416308"/>
          </a:xfrm>
          <a:prstGeom prst="rect">
            <a:avLst/>
          </a:prstGeom>
        </p:spPr>
      </p:pic>
      <p:pic>
        <p:nvPicPr>
          <p:cNvPr id="19" name="Picture 18">
            <a:extLst>
              <a:ext uri="{FF2B5EF4-FFF2-40B4-BE49-F238E27FC236}">
                <a16:creationId xmlns:a16="http://schemas.microsoft.com/office/drawing/2014/main" id="{82C6E8E6-6425-754A-A9EC-7FD48AB235D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605238" y="2044631"/>
            <a:ext cx="1435240" cy="1240411"/>
          </a:xfrm>
          <a:prstGeom prst="rect">
            <a:avLst/>
          </a:prstGeom>
        </p:spPr>
      </p:pic>
      <p:pic>
        <p:nvPicPr>
          <p:cNvPr id="16" name="Google Shape;846;p6">
            <a:extLst>
              <a:ext uri="{FF2B5EF4-FFF2-40B4-BE49-F238E27FC236}">
                <a16:creationId xmlns:a16="http://schemas.microsoft.com/office/drawing/2014/main" id="{86A7473F-0296-EA90-885D-B038A58DBC3D}"/>
              </a:ext>
            </a:extLst>
          </p:cNvPr>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6758198" y="1663727"/>
            <a:ext cx="2541664" cy="1816046"/>
          </a:xfrm>
          <a:prstGeom prst="rect">
            <a:avLst/>
          </a:prstGeom>
          <a:noFill/>
          <a:ln>
            <a:noFill/>
          </a:ln>
        </p:spPr>
      </p:pic>
      <p:sp>
        <p:nvSpPr>
          <p:cNvPr id="18" name="Rectangle 17">
            <a:extLst>
              <a:ext uri="{FF2B5EF4-FFF2-40B4-BE49-F238E27FC236}">
                <a16:creationId xmlns:a16="http://schemas.microsoft.com/office/drawing/2014/main" id="{567C16B0-2CD1-4F9D-90C3-426A884C320B}"/>
              </a:ext>
            </a:extLst>
          </p:cNvPr>
          <p:cNvSpPr/>
          <p:nvPr/>
        </p:nvSpPr>
        <p:spPr>
          <a:xfrm>
            <a:off x="7409130" y="3329372"/>
            <a:ext cx="1435240" cy="577081"/>
          </a:xfrm>
          <a:prstGeom prst="rect">
            <a:avLst/>
          </a:prstGeom>
        </p:spPr>
        <p:txBody>
          <a:bodyPr wrap="square">
            <a:spAutoFit/>
          </a:bodyPr>
          <a:lstStyle/>
          <a:p>
            <a:pPr algn="ctr"/>
            <a:r>
              <a:rPr lang="en-GB" sz="1050" b="1"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AWARENESS-RAISING CAMPAIGNS</a:t>
            </a:r>
          </a:p>
        </p:txBody>
      </p:sp>
      <p:pic>
        <p:nvPicPr>
          <p:cNvPr id="6" name="Google Shape;3151;g147faf1a1a7_0_750">
            <a:extLst>
              <a:ext uri="{FF2B5EF4-FFF2-40B4-BE49-F238E27FC236}">
                <a16:creationId xmlns:a16="http://schemas.microsoft.com/office/drawing/2014/main" id="{4CA4B5D0-FF38-23B0-55A5-52F62157454C}"/>
              </a:ext>
            </a:extLst>
          </p:cNvPr>
          <p:cNvPicPr preferRelativeResize="0"/>
          <p:nvPr/>
        </p:nvPicPr>
        <p:blipFill rotWithShape="1">
          <a:blip r:embed="rId9" cstate="email">
            <a:alphaModFix/>
            <a:extLst>
              <a:ext uri="{28A0092B-C50C-407E-A947-70E740481C1C}">
                <a14:useLocalDpi xmlns:a14="http://schemas.microsoft.com/office/drawing/2010/main"/>
              </a:ext>
            </a:extLst>
          </a:blip>
          <a:srcRect/>
          <a:stretch/>
        </p:blipFill>
        <p:spPr>
          <a:xfrm>
            <a:off x="101315" y="4634892"/>
            <a:ext cx="1265716" cy="495280"/>
          </a:xfrm>
          <a:prstGeom prst="rect">
            <a:avLst/>
          </a:prstGeom>
          <a:noFill/>
          <a:ln>
            <a:noFill/>
          </a:ln>
        </p:spPr>
      </p:pic>
      <p:pic>
        <p:nvPicPr>
          <p:cNvPr id="7" name="Picture 6">
            <a:extLst>
              <a:ext uri="{FF2B5EF4-FFF2-40B4-BE49-F238E27FC236}">
                <a16:creationId xmlns:a16="http://schemas.microsoft.com/office/drawing/2014/main" id="{DAC65FE6-365A-0551-8DA4-ECDDFDE97196}"/>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367031" y="4735615"/>
            <a:ext cx="1307180" cy="273238"/>
          </a:xfrm>
          <a:prstGeom prst="rect">
            <a:avLst/>
          </a:prstGeom>
        </p:spPr>
      </p:pic>
    </p:spTree>
    <p:extLst>
      <p:ext uri="{BB962C8B-B14F-4D97-AF65-F5344CB8AC3E}">
        <p14:creationId xmlns:p14="http://schemas.microsoft.com/office/powerpoint/2010/main" val="3966510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BBD1F-2EC9-3848-BFF7-3CA8ABD98287}"/>
              </a:ext>
            </a:extLst>
          </p:cNvPr>
          <p:cNvSpPr>
            <a:spLocks noGrp="1"/>
          </p:cNvSpPr>
          <p:nvPr>
            <p:ph type="title"/>
          </p:nvPr>
        </p:nvSpPr>
        <p:spPr>
          <a:xfrm>
            <a:off x="2412982" y="158018"/>
            <a:ext cx="6455700" cy="668100"/>
          </a:xfrm>
        </p:spPr>
        <p:txBody>
          <a:bodyPr/>
          <a:lstStyle/>
          <a:p>
            <a:pPr algn="r"/>
            <a:r>
              <a:rPr lang="en-US" dirty="0"/>
              <a:t>Lets Discuss in pairs…</a:t>
            </a:r>
          </a:p>
        </p:txBody>
      </p:sp>
      <p:sp>
        <p:nvSpPr>
          <p:cNvPr id="3" name="Text Placeholder 2">
            <a:extLst>
              <a:ext uri="{FF2B5EF4-FFF2-40B4-BE49-F238E27FC236}">
                <a16:creationId xmlns:a16="http://schemas.microsoft.com/office/drawing/2014/main" id="{7B0D6254-C696-5E4C-83A3-5E87C899B90F}"/>
              </a:ext>
            </a:extLst>
          </p:cNvPr>
          <p:cNvSpPr>
            <a:spLocks noGrp="1"/>
          </p:cNvSpPr>
          <p:nvPr>
            <p:ph type="body" idx="1"/>
          </p:nvPr>
        </p:nvSpPr>
        <p:spPr>
          <a:xfrm>
            <a:off x="1344150" y="1470360"/>
            <a:ext cx="6455700" cy="2902500"/>
          </a:xfrm>
        </p:spPr>
        <p:txBody>
          <a:bodyPr/>
          <a:lstStyle/>
          <a:p>
            <a:r>
              <a:rPr lang="en-US" dirty="0"/>
              <a:t>What is one area you feel your school is doing well in addressing online safety concerns of your students?</a:t>
            </a:r>
          </a:p>
          <a:p>
            <a:r>
              <a:rPr lang="en-US" dirty="0"/>
              <a:t>What is one area you think you could improve in your school’s approach to embedding online safety?</a:t>
            </a:r>
          </a:p>
          <a:p>
            <a:endParaRPr lang="en-US" dirty="0"/>
          </a:p>
        </p:txBody>
      </p:sp>
      <p:pic>
        <p:nvPicPr>
          <p:cNvPr id="4" name="Google Shape;667;p4">
            <a:extLst>
              <a:ext uri="{FF2B5EF4-FFF2-40B4-BE49-F238E27FC236}">
                <a16:creationId xmlns:a16="http://schemas.microsoft.com/office/drawing/2014/main" id="{8DE633F6-C93A-2C47-8CE9-DEEE2996AAD6}"/>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75318" y="101849"/>
            <a:ext cx="2228246" cy="492670"/>
          </a:xfrm>
          <a:prstGeom prst="rect">
            <a:avLst/>
          </a:prstGeom>
          <a:noFill/>
          <a:ln>
            <a:noFill/>
          </a:ln>
        </p:spPr>
      </p:pic>
      <p:pic>
        <p:nvPicPr>
          <p:cNvPr id="7" name="Google Shape;3151;g147faf1a1a7_0_750">
            <a:extLst>
              <a:ext uri="{FF2B5EF4-FFF2-40B4-BE49-F238E27FC236}">
                <a16:creationId xmlns:a16="http://schemas.microsoft.com/office/drawing/2014/main" id="{58D5DDC2-1D18-AB27-19B0-9A34D79EC2EC}"/>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01315" y="4634892"/>
            <a:ext cx="1265716" cy="495280"/>
          </a:xfrm>
          <a:prstGeom prst="rect">
            <a:avLst/>
          </a:prstGeom>
          <a:noFill/>
          <a:ln>
            <a:noFill/>
          </a:ln>
        </p:spPr>
      </p:pic>
      <p:pic>
        <p:nvPicPr>
          <p:cNvPr id="8" name="Picture 7">
            <a:extLst>
              <a:ext uri="{FF2B5EF4-FFF2-40B4-BE49-F238E27FC236}">
                <a16:creationId xmlns:a16="http://schemas.microsoft.com/office/drawing/2014/main" id="{FF1F5716-A988-C81E-3D14-7E2F184AF50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367031" y="4735615"/>
            <a:ext cx="1307180" cy="273238"/>
          </a:xfrm>
          <a:prstGeom prst="rect">
            <a:avLst/>
          </a:prstGeom>
        </p:spPr>
      </p:pic>
    </p:spTree>
    <p:extLst>
      <p:ext uri="{BB962C8B-B14F-4D97-AF65-F5344CB8AC3E}">
        <p14:creationId xmlns:p14="http://schemas.microsoft.com/office/powerpoint/2010/main" val="3772534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F09384F-E38C-7F41-97A5-D92EE25CDBF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5" name="Google Shape;3880;ge93fbc01f1_0_2">
            <a:extLst>
              <a:ext uri="{FF2B5EF4-FFF2-40B4-BE49-F238E27FC236}">
                <a16:creationId xmlns:a16="http://schemas.microsoft.com/office/drawing/2014/main" id="{C0C2EAA2-3F3A-9441-BA54-822790CC8CE7}"/>
              </a:ext>
            </a:extLst>
          </p:cNvPr>
          <p:cNvSpPr/>
          <p:nvPr/>
        </p:nvSpPr>
        <p:spPr>
          <a:xfrm>
            <a:off x="3595352" y="159248"/>
            <a:ext cx="5430832" cy="429600"/>
          </a:xfrm>
          <a:prstGeom prst="rect">
            <a:avLst/>
          </a:prstGeom>
          <a:noFill/>
          <a:ln>
            <a:noFill/>
          </a:ln>
        </p:spPr>
        <p:txBody>
          <a:bodyPr spcFirstLastPara="1" wrap="square" lIns="91425" tIns="45700" rIns="91425" bIns="45700" anchor="t" anchorCtr="0">
            <a:noAutofit/>
          </a:bodyPr>
          <a:lstStyle/>
          <a:p>
            <a:pPr algn="r">
              <a:buClr>
                <a:srgbClr val="000000"/>
              </a:buClr>
              <a:buSzPts val="2000"/>
            </a:pPr>
            <a:r>
              <a:rPr lang="en-GB" sz="2000" b="1" dirty="0">
                <a:solidFill>
                  <a:srgbClr val="4C4C4C"/>
                </a:solidFill>
                <a:latin typeface="Montserrat"/>
                <a:ea typeface="Montserrat"/>
                <a:cs typeface="Montserrat"/>
                <a:sym typeface="Montserrat"/>
              </a:rPr>
              <a:t>CHILDREN’S USE OF THE INTERNET</a:t>
            </a:r>
          </a:p>
          <a:p>
            <a:pPr algn="r">
              <a:buClr>
                <a:srgbClr val="000000"/>
              </a:buClr>
              <a:buSzPts val="2000"/>
            </a:pPr>
            <a:r>
              <a:rPr lang="en-GB" sz="2000" b="1" dirty="0">
                <a:solidFill>
                  <a:srgbClr val="4C4C4C"/>
                </a:solidFill>
                <a:latin typeface="Montserrat"/>
                <a:ea typeface="Montserrat"/>
                <a:cs typeface="Montserrat"/>
                <a:sym typeface="Montserrat"/>
              </a:rPr>
              <a:t>NACOS REPORT 2021</a:t>
            </a:r>
          </a:p>
        </p:txBody>
      </p:sp>
      <p:sp>
        <p:nvSpPr>
          <p:cNvPr id="6" name="Rectangle 5">
            <a:extLst>
              <a:ext uri="{FF2B5EF4-FFF2-40B4-BE49-F238E27FC236}">
                <a16:creationId xmlns:a16="http://schemas.microsoft.com/office/drawing/2014/main" id="{3B37A309-CB93-7446-BEA9-412FF2AFD493}"/>
              </a:ext>
            </a:extLst>
          </p:cNvPr>
          <p:cNvSpPr/>
          <p:nvPr/>
        </p:nvSpPr>
        <p:spPr>
          <a:xfrm>
            <a:off x="3273000" y="1769721"/>
            <a:ext cx="830677" cy="461665"/>
          </a:xfrm>
          <a:prstGeom prst="rect">
            <a:avLst/>
          </a:prstGeom>
        </p:spPr>
        <p:txBody>
          <a:bodyPr wrap="none">
            <a:spAutoFit/>
          </a:bodyPr>
          <a:lstStyle/>
          <a:p>
            <a:r>
              <a:rPr lang="en-GB" sz="2400" b="1" dirty="0">
                <a:solidFill>
                  <a:srgbClr val="00B0F0"/>
                </a:solidFill>
                <a:latin typeface="Montserrat"/>
                <a:ea typeface="Montserrat"/>
                <a:cs typeface="Montserrat"/>
                <a:sym typeface="Montserrat"/>
              </a:rPr>
              <a:t>62%</a:t>
            </a:r>
            <a:endParaRPr lang="en-US" sz="2400" dirty="0"/>
          </a:p>
        </p:txBody>
      </p:sp>
      <p:sp>
        <p:nvSpPr>
          <p:cNvPr id="7" name="Rectangle 6">
            <a:extLst>
              <a:ext uri="{FF2B5EF4-FFF2-40B4-BE49-F238E27FC236}">
                <a16:creationId xmlns:a16="http://schemas.microsoft.com/office/drawing/2014/main" id="{5A17BA7A-5ED2-1745-8D3D-A46FDC94E5D7}"/>
              </a:ext>
            </a:extLst>
          </p:cNvPr>
          <p:cNvSpPr/>
          <p:nvPr/>
        </p:nvSpPr>
        <p:spPr>
          <a:xfrm>
            <a:off x="6200686" y="1769721"/>
            <a:ext cx="846707" cy="461665"/>
          </a:xfrm>
          <a:prstGeom prst="rect">
            <a:avLst/>
          </a:prstGeom>
        </p:spPr>
        <p:txBody>
          <a:bodyPr wrap="none">
            <a:spAutoFit/>
          </a:bodyPr>
          <a:lstStyle/>
          <a:p>
            <a:r>
              <a:rPr lang="en-GB" sz="2400" b="1" dirty="0">
                <a:solidFill>
                  <a:srgbClr val="00B0F0"/>
                </a:solidFill>
                <a:latin typeface="Montserrat"/>
                <a:ea typeface="Montserrat"/>
                <a:cs typeface="Montserrat"/>
                <a:sym typeface="Montserrat"/>
              </a:rPr>
              <a:t>24%</a:t>
            </a:r>
            <a:endParaRPr lang="en-US" sz="2400" dirty="0"/>
          </a:p>
        </p:txBody>
      </p:sp>
      <p:sp>
        <p:nvSpPr>
          <p:cNvPr id="8" name="Rectangle 7">
            <a:extLst>
              <a:ext uri="{FF2B5EF4-FFF2-40B4-BE49-F238E27FC236}">
                <a16:creationId xmlns:a16="http://schemas.microsoft.com/office/drawing/2014/main" id="{E9529FEE-254E-0343-8708-73DA737E83D8}"/>
              </a:ext>
            </a:extLst>
          </p:cNvPr>
          <p:cNvSpPr/>
          <p:nvPr/>
        </p:nvSpPr>
        <p:spPr>
          <a:xfrm>
            <a:off x="1133475" y="4015169"/>
            <a:ext cx="830677" cy="461665"/>
          </a:xfrm>
          <a:prstGeom prst="rect">
            <a:avLst/>
          </a:prstGeom>
        </p:spPr>
        <p:txBody>
          <a:bodyPr wrap="none">
            <a:spAutoFit/>
          </a:bodyPr>
          <a:lstStyle/>
          <a:p>
            <a:r>
              <a:rPr lang="en-GB" sz="2400" b="1" dirty="0">
                <a:solidFill>
                  <a:srgbClr val="00B0F0"/>
                </a:solidFill>
                <a:latin typeface="Montserrat"/>
                <a:ea typeface="Montserrat"/>
                <a:cs typeface="Montserrat"/>
                <a:sym typeface="Montserrat"/>
              </a:rPr>
              <a:t>26%</a:t>
            </a:r>
            <a:endParaRPr lang="en-US" sz="2400" dirty="0"/>
          </a:p>
        </p:txBody>
      </p:sp>
      <p:pic>
        <p:nvPicPr>
          <p:cNvPr id="15" name="Google Shape;2411;p32">
            <a:extLst>
              <a:ext uri="{FF2B5EF4-FFF2-40B4-BE49-F238E27FC236}">
                <a16:creationId xmlns:a16="http://schemas.microsoft.com/office/drawing/2014/main" id="{AE5FA9CE-9FC6-E145-8D57-619952C04E40}"/>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538701" y="93223"/>
            <a:ext cx="2456800" cy="561650"/>
          </a:xfrm>
          <a:prstGeom prst="rect">
            <a:avLst/>
          </a:prstGeom>
          <a:noFill/>
          <a:ln>
            <a:noFill/>
          </a:ln>
        </p:spPr>
      </p:pic>
      <p:sp>
        <p:nvSpPr>
          <p:cNvPr id="16" name="Rectangle 15">
            <a:extLst>
              <a:ext uri="{FF2B5EF4-FFF2-40B4-BE49-F238E27FC236}">
                <a16:creationId xmlns:a16="http://schemas.microsoft.com/office/drawing/2014/main" id="{63FDC338-CEF7-5F43-B77C-FD1519C81CAC}"/>
              </a:ext>
            </a:extLst>
          </p:cNvPr>
          <p:cNvSpPr/>
          <p:nvPr/>
        </p:nvSpPr>
        <p:spPr>
          <a:xfrm>
            <a:off x="7071129" y="4015169"/>
            <a:ext cx="769763" cy="461665"/>
          </a:xfrm>
          <a:prstGeom prst="rect">
            <a:avLst/>
          </a:prstGeom>
        </p:spPr>
        <p:txBody>
          <a:bodyPr wrap="none">
            <a:spAutoFit/>
          </a:bodyPr>
          <a:lstStyle/>
          <a:p>
            <a:r>
              <a:rPr lang="en-GB" sz="2400" b="1" dirty="0">
                <a:solidFill>
                  <a:srgbClr val="00B0F0"/>
                </a:solidFill>
                <a:latin typeface="Montserrat"/>
                <a:ea typeface="Montserrat"/>
                <a:cs typeface="Montserrat"/>
                <a:sym typeface="Montserrat"/>
              </a:rPr>
              <a:t>19%</a:t>
            </a:r>
            <a:endParaRPr lang="en-US" sz="2400" dirty="0"/>
          </a:p>
        </p:txBody>
      </p:sp>
      <p:pic>
        <p:nvPicPr>
          <p:cNvPr id="2" name="Google Shape;3151;g147faf1a1a7_0_750">
            <a:extLst>
              <a:ext uri="{FF2B5EF4-FFF2-40B4-BE49-F238E27FC236}">
                <a16:creationId xmlns:a16="http://schemas.microsoft.com/office/drawing/2014/main" id="{FB6EE988-CA36-A56D-74D8-B52EF528D05C}"/>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01315" y="4634892"/>
            <a:ext cx="1265716" cy="495280"/>
          </a:xfrm>
          <a:prstGeom prst="rect">
            <a:avLst/>
          </a:prstGeom>
          <a:noFill/>
          <a:ln>
            <a:noFill/>
          </a:ln>
        </p:spPr>
      </p:pic>
      <p:pic>
        <p:nvPicPr>
          <p:cNvPr id="3" name="Picture 2">
            <a:extLst>
              <a:ext uri="{FF2B5EF4-FFF2-40B4-BE49-F238E27FC236}">
                <a16:creationId xmlns:a16="http://schemas.microsoft.com/office/drawing/2014/main" id="{89A752CB-1F70-A2D8-27FD-ACA61BEBCC7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367031" y="4735615"/>
            <a:ext cx="1307180" cy="273238"/>
          </a:xfrm>
          <a:prstGeom prst="rect">
            <a:avLst/>
          </a:prstGeom>
        </p:spPr>
      </p:pic>
      <p:sp>
        <p:nvSpPr>
          <p:cNvPr id="4" name="Rectangle 3">
            <a:extLst>
              <a:ext uri="{FF2B5EF4-FFF2-40B4-BE49-F238E27FC236}">
                <a16:creationId xmlns:a16="http://schemas.microsoft.com/office/drawing/2014/main" id="{47136BE3-D810-DD59-8EEB-3E2549803EA0}"/>
              </a:ext>
            </a:extLst>
          </p:cNvPr>
          <p:cNvSpPr/>
          <p:nvPr/>
        </p:nvSpPr>
        <p:spPr>
          <a:xfrm>
            <a:off x="734173" y="2132856"/>
            <a:ext cx="1832553" cy="461665"/>
          </a:xfrm>
          <a:prstGeom prst="rect">
            <a:avLst/>
          </a:prstGeom>
        </p:spPr>
        <p:txBody>
          <a:bodyPr wrap="none">
            <a:spAutoFit/>
          </a:bodyPr>
          <a:lstStyle/>
          <a:p>
            <a:r>
              <a:rPr lang="en-GB" sz="2400" b="1" dirty="0">
                <a:solidFill>
                  <a:srgbClr val="00B0F0"/>
                </a:solidFill>
                <a:latin typeface="Montserrat"/>
                <a:ea typeface="Montserrat"/>
                <a:cs typeface="Montserrat"/>
                <a:sym typeface="Montserrat"/>
              </a:rPr>
              <a:t>44% (39%)</a:t>
            </a:r>
            <a:endParaRPr lang="en-US" sz="2400" dirty="0"/>
          </a:p>
        </p:txBody>
      </p:sp>
    </p:spTree>
    <p:extLst>
      <p:ext uri="{BB962C8B-B14F-4D97-AF65-F5344CB8AC3E}">
        <p14:creationId xmlns:p14="http://schemas.microsoft.com/office/powerpoint/2010/main" val="3976557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B01E12A-7F4C-28FA-F183-F847553FA6ED}"/>
              </a:ext>
            </a:extLst>
          </p:cNvPr>
          <p:cNvSpPr>
            <a:spLocks noGrp="1"/>
          </p:cNvSpPr>
          <p:nvPr>
            <p:ph type="sldNum" idx="12"/>
          </p:nvPr>
        </p:nvSpPr>
        <p:spPr/>
        <p:txBody>
          <a:bodyPr/>
          <a:lstStyle/>
          <a:p>
            <a:fld id="{00000000-1234-1234-1234-123412341234}" type="slidenum">
              <a:rPr lang="en" smtClean="0"/>
              <a:pPr/>
              <a:t>6</a:t>
            </a:fld>
            <a:endParaRPr lang="en"/>
          </a:p>
        </p:txBody>
      </p:sp>
      <p:sp>
        <p:nvSpPr>
          <p:cNvPr id="4" name="Google Shape;2434;gb7d7b63b6d_0_0">
            <a:extLst>
              <a:ext uri="{FF2B5EF4-FFF2-40B4-BE49-F238E27FC236}">
                <a16:creationId xmlns:a16="http://schemas.microsoft.com/office/drawing/2014/main" id="{1AAF4546-57FC-6EBF-C62D-48C1FB2AC8E1}"/>
              </a:ext>
            </a:extLst>
          </p:cNvPr>
          <p:cNvSpPr txBox="1">
            <a:spLocks/>
          </p:cNvSpPr>
          <p:nvPr/>
        </p:nvSpPr>
        <p:spPr>
          <a:xfrm>
            <a:off x="3181529" y="559598"/>
            <a:ext cx="5674015" cy="393600"/>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r>
              <a:rPr lang="en-GB" sz="2000" b="1" dirty="0">
                <a:solidFill>
                  <a:srgbClr val="00B0F0"/>
                </a:solidFill>
                <a:latin typeface="Verdana" panose="020B0604030504040204" pitchFamily="34" charset="0"/>
                <a:ea typeface="Verdana" panose="020B0604030504040204" pitchFamily="34" charset="0"/>
                <a:cs typeface="Verdana" panose="020B0604030504040204" pitchFamily="34" charset="0"/>
              </a:rPr>
              <a:t>What do young people think? </a:t>
            </a:r>
          </a:p>
        </p:txBody>
      </p:sp>
      <p:pic>
        <p:nvPicPr>
          <p:cNvPr id="5" name="Google Shape;2436;gb7d7b63b6d_0_0">
            <a:extLst>
              <a:ext uri="{FF2B5EF4-FFF2-40B4-BE49-F238E27FC236}">
                <a16:creationId xmlns:a16="http://schemas.microsoft.com/office/drawing/2014/main" id="{8000CCBE-414B-30B6-0E52-01BD70FDC7DD}"/>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69002" y="352951"/>
            <a:ext cx="2024718" cy="462875"/>
          </a:xfrm>
          <a:prstGeom prst="rect">
            <a:avLst/>
          </a:prstGeom>
          <a:noFill/>
          <a:ln>
            <a:noFill/>
          </a:ln>
        </p:spPr>
      </p:pic>
      <p:sp>
        <p:nvSpPr>
          <p:cNvPr id="7" name="TextBox 6">
            <a:extLst>
              <a:ext uri="{FF2B5EF4-FFF2-40B4-BE49-F238E27FC236}">
                <a16:creationId xmlns:a16="http://schemas.microsoft.com/office/drawing/2014/main" id="{9C54E399-BA23-0334-B1AF-DC6C9AC4D5B9}"/>
              </a:ext>
            </a:extLst>
          </p:cNvPr>
          <p:cNvSpPr txBox="1"/>
          <p:nvPr/>
        </p:nvSpPr>
        <p:spPr>
          <a:xfrm>
            <a:off x="269002" y="1119045"/>
            <a:ext cx="4046312" cy="1815882"/>
          </a:xfrm>
          <a:prstGeom prst="rect">
            <a:avLst/>
          </a:prstGeom>
          <a:noFill/>
        </p:spPr>
        <p:txBody>
          <a:bodyPr wrap="square">
            <a:spAutoFit/>
          </a:bodyPr>
          <a:lstStyle/>
          <a:p>
            <a:r>
              <a:rPr lang="en-IE" i="1" dirty="0"/>
              <a:t>“In a heavily digitally dependant world, this generation is arguably the most impacted by the harmful effects of social media and the internet - including young people in conversations such as this talk about digital safety is extremely important - to learn from and act upon our concerns and experiences, and to make the online world safer and more positive."</a:t>
            </a:r>
          </a:p>
        </p:txBody>
      </p:sp>
      <p:sp>
        <p:nvSpPr>
          <p:cNvPr id="9" name="TextBox 8">
            <a:extLst>
              <a:ext uri="{FF2B5EF4-FFF2-40B4-BE49-F238E27FC236}">
                <a16:creationId xmlns:a16="http://schemas.microsoft.com/office/drawing/2014/main" id="{19DF930B-50E2-5865-62B4-F7C556BD429C}"/>
              </a:ext>
            </a:extLst>
          </p:cNvPr>
          <p:cNvSpPr txBox="1"/>
          <p:nvPr/>
        </p:nvSpPr>
        <p:spPr>
          <a:xfrm>
            <a:off x="4455663" y="3217696"/>
            <a:ext cx="4289503" cy="1169551"/>
          </a:xfrm>
          <a:prstGeom prst="rect">
            <a:avLst/>
          </a:prstGeom>
          <a:noFill/>
        </p:spPr>
        <p:txBody>
          <a:bodyPr wrap="square">
            <a:spAutoFit/>
          </a:bodyPr>
          <a:lstStyle/>
          <a:p>
            <a:r>
              <a:rPr lang="en-IE" i="1" dirty="0"/>
              <a:t>“Solution: Comprehensive curriculum in schools - digital literacy, digital legislation, what happens when you do something wrong online &amp; how to stay safe online. Teaching tolerance from a young age – so kids respect other people’s opinions.”</a:t>
            </a:r>
          </a:p>
        </p:txBody>
      </p:sp>
      <p:sp>
        <p:nvSpPr>
          <p:cNvPr id="10" name="TextBox 9">
            <a:extLst>
              <a:ext uri="{FF2B5EF4-FFF2-40B4-BE49-F238E27FC236}">
                <a16:creationId xmlns:a16="http://schemas.microsoft.com/office/drawing/2014/main" id="{FFCE141B-A75C-5F17-3638-371D4625EA93}"/>
              </a:ext>
            </a:extLst>
          </p:cNvPr>
          <p:cNvSpPr txBox="1"/>
          <p:nvPr/>
        </p:nvSpPr>
        <p:spPr>
          <a:xfrm>
            <a:off x="4455663" y="1119045"/>
            <a:ext cx="4572000" cy="1169551"/>
          </a:xfrm>
          <a:prstGeom prst="rect">
            <a:avLst/>
          </a:prstGeom>
          <a:noFill/>
        </p:spPr>
        <p:txBody>
          <a:bodyPr wrap="square">
            <a:spAutoFit/>
          </a:bodyPr>
          <a:lstStyle/>
          <a:p>
            <a:r>
              <a:rPr lang="en-IE" i="1" dirty="0"/>
              <a:t>“There’s a lack of understanding of the positives and the importance of social media in young people’s worlds… it’s easy to say teens are addicted to their phones. But we hardly see anything about how good it is for creativity or how it can broaden our knowledge.” </a:t>
            </a:r>
          </a:p>
        </p:txBody>
      </p:sp>
      <p:sp>
        <p:nvSpPr>
          <p:cNvPr id="11" name="TextBox 10">
            <a:extLst>
              <a:ext uri="{FF2B5EF4-FFF2-40B4-BE49-F238E27FC236}">
                <a16:creationId xmlns:a16="http://schemas.microsoft.com/office/drawing/2014/main" id="{7CAEF274-909E-55F9-1A4B-D2379B93A210}"/>
              </a:ext>
            </a:extLst>
          </p:cNvPr>
          <p:cNvSpPr txBox="1"/>
          <p:nvPr/>
        </p:nvSpPr>
        <p:spPr>
          <a:xfrm>
            <a:off x="269002" y="3870566"/>
            <a:ext cx="4572000" cy="307777"/>
          </a:xfrm>
          <a:prstGeom prst="rect">
            <a:avLst/>
          </a:prstGeom>
          <a:noFill/>
        </p:spPr>
        <p:txBody>
          <a:bodyPr wrap="square">
            <a:spAutoFit/>
          </a:bodyPr>
          <a:lstStyle/>
          <a:p>
            <a:r>
              <a:rPr lang="en-IE" i="1" dirty="0"/>
              <a:t>“Young people now are never disconnected”</a:t>
            </a:r>
          </a:p>
        </p:txBody>
      </p:sp>
      <p:sp>
        <p:nvSpPr>
          <p:cNvPr id="13" name="TextBox 12">
            <a:extLst>
              <a:ext uri="{FF2B5EF4-FFF2-40B4-BE49-F238E27FC236}">
                <a16:creationId xmlns:a16="http://schemas.microsoft.com/office/drawing/2014/main" id="{D0F26A9D-D969-36CA-8BEF-A38F69A8653E}"/>
              </a:ext>
            </a:extLst>
          </p:cNvPr>
          <p:cNvSpPr txBox="1"/>
          <p:nvPr/>
        </p:nvSpPr>
        <p:spPr>
          <a:xfrm>
            <a:off x="4455663" y="2340917"/>
            <a:ext cx="4572000" cy="738664"/>
          </a:xfrm>
          <a:prstGeom prst="rect">
            <a:avLst/>
          </a:prstGeom>
          <a:noFill/>
        </p:spPr>
        <p:txBody>
          <a:bodyPr wrap="square">
            <a:spAutoFit/>
          </a:bodyPr>
          <a:lstStyle/>
          <a:p>
            <a:r>
              <a:rPr lang="en-US" i="1" dirty="0"/>
              <a:t>I think many people, including me, only post certain aspects of their life as it has become almost a culture to only show the best parts of life to others.</a:t>
            </a:r>
          </a:p>
        </p:txBody>
      </p:sp>
      <p:sp>
        <p:nvSpPr>
          <p:cNvPr id="15" name="TextBox 14">
            <a:extLst>
              <a:ext uri="{FF2B5EF4-FFF2-40B4-BE49-F238E27FC236}">
                <a16:creationId xmlns:a16="http://schemas.microsoft.com/office/drawing/2014/main" id="{828DAD3C-7E82-BB60-4626-537FC99AF86B}"/>
              </a:ext>
            </a:extLst>
          </p:cNvPr>
          <p:cNvSpPr txBox="1"/>
          <p:nvPr/>
        </p:nvSpPr>
        <p:spPr>
          <a:xfrm>
            <a:off x="269002" y="2965057"/>
            <a:ext cx="3698309" cy="738664"/>
          </a:xfrm>
          <a:prstGeom prst="rect">
            <a:avLst/>
          </a:prstGeom>
          <a:noFill/>
        </p:spPr>
        <p:txBody>
          <a:bodyPr wrap="square">
            <a:spAutoFit/>
          </a:bodyPr>
          <a:lstStyle/>
          <a:p>
            <a:r>
              <a:rPr lang="en-US" i="1" dirty="0"/>
              <a:t>“I sometimes feel pressure to post things that make my life seem better and live up to people’s expectations on my life.”</a:t>
            </a:r>
          </a:p>
        </p:txBody>
      </p:sp>
      <p:pic>
        <p:nvPicPr>
          <p:cNvPr id="2" name="Google Shape;3151;g147faf1a1a7_0_750">
            <a:extLst>
              <a:ext uri="{FF2B5EF4-FFF2-40B4-BE49-F238E27FC236}">
                <a16:creationId xmlns:a16="http://schemas.microsoft.com/office/drawing/2014/main" id="{71D1E416-74E5-F2DC-0350-32803E3DEBF2}"/>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01315" y="4634892"/>
            <a:ext cx="1265716" cy="495280"/>
          </a:xfrm>
          <a:prstGeom prst="rect">
            <a:avLst/>
          </a:prstGeom>
          <a:noFill/>
          <a:ln>
            <a:noFill/>
          </a:ln>
        </p:spPr>
      </p:pic>
      <p:pic>
        <p:nvPicPr>
          <p:cNvPr id="6" name="Picture 5">
            <a:extLst>
              <a:ext uri="{FF2B5EF4-FFF2-40B4-BE49-F238E27FC236}">
                <a16:creationId xmlns:a16="http://schemas.microsoft.com/office/drawing/2014/main" id="{1B346B1D-BD76-736D-6BEE-2F0D6CD8CD6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367031" y="4735615"/>
            <a:ext cx="1307180" cy="273238"/>
          </a:xfrm>
          <a:prstGeom prst="rect">
            <a:avLst/>
          </a:prstGeom>
        </p:spPr>
      </p:pic>
    </p:spTree>
    <p:extLst>
      <p:ext uri="{BB962C8B-B14F-4D97-AF65-F5344CB8AC3E}">
        <p14:creationId xmlns:p14="http://schemas.microsoft.com/office/powerpoint/2010/main" val="4166624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3A9FFB-DDBE-EF25-E9AF-F24F4F288DE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7</a:t>
            </a:fld>
            <a:endParaRPr lang="en-GB"/>
          </a:p>
        </p:txBody>
      </p:sp>
      <p:grpSp>
        <p:nvGrpSpPr>
          <p:cNvPr id="3" name="369 Grupo">
            <a:extLst>
              <a:ext uri="{FF2B5EF4-FFF2-40B4-BE49-F238E27FC236}">
                <a16:creationId xmlns:a16="http://schemas.microsoft.com/office/drawing/2014/main" id="{7240C0FF-6E9B-7F8C-C39B-536C225E4BCC}"/>
              </a:ext>
            </a:extLst>
          </p:cNvPr>
          <p:cNvGrpSpPr>
            <a:grpSpLocks noChangeAspect="1"/>
          </p:cNvGrpSpPr>
          <p:nvPr/>
        </p:nvGrpSpPr>
        <p:grpSpPr>
          <a:xfrm>
            <a:off x="-503390" y="1266178"/>
            <a:ext cx="5657604" cy="3192248"/>
            <a:chOff x="-5715543" y="207647"/>
            <a:chExt cx="6625214" cy="3762852"/>
          </a:xfrm>
        </p:grpSpPr>
        <p:sp>
          <p:nvSpPr>
            <p:cNvPr id="4" name="Rectángulo redondeado 34">
              <a:extLst>
                <a:ext uri="{FF2B5EF4-FFF2-40B4-BE49-F238E27FC236}">
                  <a16:creationId xmlns:a16="http://schemas.microsoft.com/office/drawing/2014/main" id="{AB89BD2C-AFCA-427C-38A2-301229624A62}"/>
                </a:ext>
              </a:extLst>
            </p:cNvPr>
            <p:cNvSpPr/>
            <p:nvPr/>
          </p:nvSpPr>
          <p:spPr>
            <a:xfrm>
              <a:off x="-5081178" y="207647"/>
              <a:ext cx="5372676" cy="3681480"/>
            </a:xfrm>
            <a:prstGeom prst="roundRect">
              <a:avLst>
                <a:gd name="adj" fmla="val 5106"/>
              </a:avLst>
            </a:prstGeom>
            <a:solidFill>
              <a:schemeClr val="tx1"/>
            </a:solidFill>
            <a:ln>
              <a:noFill/>
            </a:ln>
            <a:effectLst>
              <a:innerShdw blurRad="254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9896"/>
              <a:endParaRPr lang="es-SV" sz="11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sp>
          <p:nvSpPr>
            <p:cNvPr id="5" name="Elipse 7">
              <a:extLst>
                <a:ext uri="{FF2B5EF4-FFF2-40B4-BE49-F238E27FC236}">
                  <a16:creationId xmlns:a16="http://schemas.microsoft.com/office/drawing/2014/main" id="{267F90EC-C8FE-12BE-9B8B-0C3B799B5A2F}"/>
                </a:ext>
              </a:extLst>
            </p:cNvPr>
            <p:cNvSpPr/>
            <p:nvPr/>
          </p:nvSpPr>
          <p:spPr>
            <a:xfrm>
              <a:off x="-2427524" y="282449"/>
              <a:ext cx="44887" cy="4377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9896"/>
              <a:endParaRPr lang="es-SV" sz="11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sp>
          <p:nvSpPr>
            <p:cNvPr id="6" name="Elipse 7">
              <a:extLst>
                <a:ext uri="{FF2B5EF4-FFF2-40B4-BE49-F238E27FC236}">
                  <a16:creationId xmlns:a16="http://schemas.microsoft.com/office/drawing/2014/main" id="{DAB5AD66-6FCD-BD77-1D89-A5AAC3F1FC95}"/>
                </a:ext>
              </a:extLst>
            </p:cNvPr>
            <p:cNvSpPr/>
            <p:nvPr/>
          </p:nvSpPr>
          <p:spPr>
            <a:xfrm>
              <a:off x="-2441390" y="280974"/>
              <a:ext cx="36000" cy="36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9896"/>
              <a:endParaRPr lang="es-SV" sz="11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grpSp>
          <p:nvGrpSpPr>
            <p:cNvPr id="7" name="374 Grupo">
              <a:extLst>
                <a:ext uri="{FF2B5EF4-FFF2-40B4-BE49-F238E27FC236}">
                  <a16:creationId xmlns:a16="http://schemas.microsoft.com/office/drawing/2014/main" id="{6C125D11-DCF7-4309-7825-4FEE4F1DA5A2}"/>
                </a:ext>
              </a:extLst>
            </p:cNvPr>
            <p:cNvGrpSpPr/>
            <p:nvPr/>
          </p:nvGrpSpPr>
          <p:grpSpPr>
            <a:xfrm>
              <a:off x="-5715543" y="3770615"/>
              <a:ext cx="6625214" cy="199884"/>
              <a:chOff x="-5715543" y="3770615"/>
              <a:chExt cx="6625214" cy="199884"/>
            </a:xfrm>
            <a:effectLst>
              <a:reflection blurRad="6350" stA="50000" endA="300" endPos="90000" dist="50800" dir="5400000" sy="-100000" algn="bl" rotWithShape="0"/>
            </a:effectLst>
          </p:grpSpPr>
          <p:sp>
            <p:nvSpPr>
              <p:cNvPr id="10" name="20 Rectángulo redondeado">
                <a:extLst>
                  <a:ext uri="{FF2B5EF4-FFF2-40B4-BE49-F238E27FC236}">
                    <a16:creationId xmlns:a16="http://schemas.microsoft.com/office/drawing/2014/main" id="{25AC4F74-57BC-BC00-20E8-36562DD5564F}"/>
                  </a:ext>
                </a:extLst>
              </p:cNvPr>
              <p:cNvSpPr/>
              <p:nvPr/>
            </p:nvSpPr>
            <p:spPr>
              <a:xfrm>
                <a:off x="-5706018" y="3849586"/>
                <a:ext cx="6599368" cy="120913"/>
              </a:xfrm>
              <a:custGeom>
                <a:avLst/>
                <a:gdLst>
                  <a:gd name="connsiteX0" fmla="*/ 0 w 6581775"/>
                  <a:gd name="connsiteY0" fmla="*/ 12303 h 73819"/>
                  <a:gd name="connsiteX1" fmla="*/ 12303 w 6581775"/>
                  <a:gd name="connsiteY1" fmla="*/ 0 h 73819"/>
                  <a:gd name="connsiteX2" fmla="*/ 6569472 w 6581775"/>
                  <a:gd name="connsiteY2" fmla="*/ 0 h 73819"/>
                  <a:gd name="connsiteX3" fmla="*/ 6581775 w 6581775"/>
                  <a:gd name="connsiteY3" fmla="*/ 12303 h 73819"/>
                  <a:gd name="connsiteX4" fmla="*/ 6581775 w 6581775"/>
                  <a:gd name="connsiteY4" fmla="*/ 61516 h 73819"/>
                  <a:gd name="connsiteX5" fmla="*/ 6569472 w 6581775"/>
                  <a:gd name="connsiteY5" fmla="*/ 73819 h 73819"/>
                  <a:gd name="connsiteX6" fmla="*/ 12303 w 6581775"/>
                  <a:gd name="connsiteY6" fmla="*/ 73819 h 73819"/>
                  <a:gd name="connsiteX7" fmla="*/ 0 w 6581775"/>
                  <a:gd name="connsiteY7" fmla="*/ 61516 h 73819"/>
                  <a:gd name="connsiteX8" fmla="*/ 0 w 6581775"/>
                  <a:gd name="connsiteY8" fmla="*/ 12303 h 73819"/>
                  <a:gd name="connsiteX0" fmla="*/ 0 w 6581775"/>
                  <a:gd name="connsiteY0" fmla="*/ 12303 h 76200"/>
                  <a:gd name="connsiteX1" fmla="*/ 12303 w 6581775"/>
                  <a:gd name="connsiteY1" fmla="*/ 0 h 76200"/>
                  <a:gd name="connsiteX2" fmla="*/ 6569472 w 6581775"/>
                  <a:gd name="connsiteY2" fmla="*/ 0 h 76200"/>
                  <a:gd name="connsiteX3" fmla="*/ 6581775 w 6581775"/>
                  <a:gd name="connsiteY3" fmla="*/ 12303 h 76200"/>
                  <a:gd name="connsiteX4" fmla="*/ 6581775 w 6581775"/>
                  <a:gd name="connsiteY4" fmla="*/ 61516 h 76200"/>
                  <a:gd name="connsiteX5" fmla="*/ 6569472 w 6581775"/>
                  <a:gd name="connsiteY5" fmla="*/ 73819 h 76200"/>
                  <a:gd name="connsiteX6" fmla="*/ 202803 w 6581775"/>
                  <a:gd name="connsiteY6" fmla="*/ 76200 h 76200"/>
                  <a:gd name="connsiteX7" fmla="*/ 0 w 6581775"/>
                  <a:gd name="connsiteY7" fmla="*/ 61516 h 76200"/>
                  <a:gd name="connsiteX8" fmla="*/ 0 w 6581775"/>
                  <a:gd name="connsiteY8" fmla="*/ 12303 h 76200"/>
                  <a:gd name="connsiteX0" fmla="*/ 334156 w 6915931"/>
                  <a:gd name="connsiteY0" fmla="*/ 12303 h 76200"/>
                  <a:gd name="connsiteX1" fmla="*/ 346459 w 6915931"/>
                  <a:gd name="connsiteY1" fmla="*/ 0 h 76200"/>
                  <a:gd name="connsiteX2" fmla="*/ 6903628 w 6915931"/>
                  <a:gd name="connsiteY2" fmla="*/ 0 h 76200"/>
                  <a:gd name="connsiteX3" fmla="*/ 6915931 w 6915931"/>
                  <a:gd name="connsiteY3" fmla="*/ 12303 h 76200"/>
                  <a:gd name="connsiteX4" fmla="*/ 6915931 w 6915931"/>
                  <a:gd name="connsiteY4" fmla="*/ 61516 h 76200"/>
                  <a:gd name="connsiteX5" fmla="*/ 6903628 w 6915931"/>
                  <a:gd name="connsiteY5" fmla="*/ 73819 h 76200"/>
                  <a:gd name="connsiteX6" fmla="*/ 536959 w 6915931"/>
                  <a:gd name="connsiteY6" fmla="*/ 76200 h 76200"/>
                  <a:gd name="connsiteX7" fmla="*/ 334156 w 6915931"/>
                  <a:gd name="connsiteY7" fmla="*/ 12303 h 76200"/>
                  <a:gd name="connsiteX0" fmla="*/ 908279 w 7287251"/>
                  <a:gd name="connsiteY0" fmla="*/ 76200 h 76200"/>
                  <a:gd name="connsiteX1" fmla="*/ 717779 w 7287251"/>
                  <a:gd name="connsiteY1" fmla="*/ 0 h 76200"/>
                  <a:gd name="connsiteX2" fmla="*/ 7274948 w 7287251"/>
                  <a:gd name="connsiteY2" fmla="*/ 0 h 76200"/>
                  <a:gd name="connsiteX3" fmla="*/ 7287251 w 7287251"/>
                  <a:gd name="connsiteY3" fmla="*/ 12303 h 76200"/>
                  <a:gd name="connsiteX4" fmla="*/ 7287251 w 7287251"/>
                  <a:gd name="connsiteY4" fmla="*/ 61516 h 76200"/>
                  <a:gd name="connsiteX5" fmla="*/ 7274948 w 7287251"/>
                  <a:gd name="connsiteY5" fmla="*/ 73819 h 76200"/>
                  <a:gd name="connsiteX6" fmla="*/ 908279 w 7287251"/>
                  <a:gd name="connsiteY6" fmla="*/ 76200 h 76200"/>
                  <a:gd name="connsiteX0" fmla="*/ 556434 w 6935406"/>
                  <a:gd name="connsiteY0" fmla="*/ 76200 h 76200"/>
                  <a:gd name="connsiteX1" fmla="*/ 365934 w 6935406"/>
                  <a:gd name="connsiteY1" fmla="*/ 0 h 76200"/>
                  <a:gd name="connsiteX2" fmla="*/ 6923103 w 6935406"/>
                  <a:gd name="connsiteY2" fmla="*/ 0 h 76200"/>
                  <a:gd name="connsiteX3" fmla="*/ 6935406 w 6935406"/>
                  <a:gd name="connsiteY3" fmla="*/ 12303 h 76200"/>
                  <a:gd name="connsiteX4" fmla="*/ 6935406 w 6935406"/>
                  <a:gd name="connsiteY4" fmla="*/ 61516 h 76200"/>
                  <a:gd name="connsiteX5" fmla="*/ 6923103 w 6935406"/>
                  <a:gd name="connsiteY5" fmla="*/ 73819 h 76200"/>
                  <a:gd name="connsiteX6" fmla="*/ 556434 w 6935406"/>
                  <a:gd name="connsiteY6" fmla="*/ 76200 h 76200"/>
                  <a:gd name="connsiteX0" fmla="*/ 203303 w 6582275"/>
                  <a:gd name="connsiteY0" fmla="*/ 76200 h 76200"/>
                  <a:gd name="connsiteX1" fmla="*/ 12803 w 6582275"/>
                  <a:gd name="connsiteY1" fmla="*/ 0 h 76200"/>
                  <a:gd name="connsiteX2" fmla="*/ 6569972 w 6582275"/>
                  <a:gd name="connsiteY2" fmla="*/ 0 h 76200"/>
                  <a:gd name="connsiteX3" fmla="*/ 6582275 w 6582275"/>
                  <a:gd name="connsiteY3" fmla="*/ 12303 h 76200"/>
                  <a:gd name="connsiteX4" fmla="*/ 6582275 w 6582275"/>
                  <a:gd name="connsiteY4" fmla="*/ 61516 h 76200"/>
                  <a:gd name="connsiteX5" fmla="*/ 6569972 w 6582275"/>
                  <a:gd name="connsiteY5" fmla="*/ 73819 h 76200"/>
                  <a:gd name="connsiteX6" fmla="*/ 203303 w 6582275"/>
                  <a:gd name="connsiteY6" fmla="*/ 76200 h 76200"/>
                  <a:gd name="connsiteX0" fmla="*/ 202643 w 6581615"/>
                  <a:gd name="connsiteY0" fmla="*/ 76200 h 76200"/>
                  <a:gd name="connsiteX1" fmla="*/ 12143 w 6581615"/>
                  <a:gd name="connsiteY1" fmla="*/ 0 h 76200"/>
                  <a:gd name="connsiteX2" fmla="*/ 6569312 w 6581615"/>
                  <a:gd name="connsiteY2" fmla="*/ 0 h 76200"/>
                  <a:gd name="connsiteX3" fmla="*/ 6581615 w 6581615"/>
                  <a:gd name="connsiteY3" fmla="*/ 12303 h 76200"/>
                  <a:gd name="connsiteX4" fmla="*/ 6581615 w 6581615"/>
                  <a:gd name="connsiteY4" fmla="*/ 61516 h 76200"/>
                  <a:gd name="connsiteX5" fmla="*/ 6569312 w 6581615"/>
                  <a:gd name="connsiteY5" fmla="*/ 73819 h 76200"/>
                  <a:gd name="connsiteX6" fmla="*/ 202643 w 6581615"/>
                  <a:gd name="connsiteY6" fmla="*/ 76200 h 76200"/>
                  <a:gd name="connsiteX0" fmla="*/ 202643 w 6581615"/>
                  <a:gd name="connsiteY0" fmla="*/ 76200 h 76200"/>
                  <a:gd name="connsiteX1" fmla="*/ 12143 w 6581615"/>
                  <a:gd name="connsiteY1" fmla="*/ 0 h 76200"/>
                  <a:gd name="connsiteX2" fmla="*/ 6569312 w 6581615"/>
                  <a:gd name="connsiteY2" fmla="*/ 0 h 76200"/>
                  <a:gd name="connsiteX3" fmla="*/ 6581615 w 6581615"/>
                  <a:gd name="connsiteY3" fmla="*/ 12303 h 76200"/>
                  <a:gd name="connsiteX4" fmla="*/ 6569312 w 6581615"/>
                  <a:gd name="connsiteY4" fmla="*/ 73819 h 76200"/>
                  <a:gd name="connsiteX5" fmla="*/ 202643 w 6581615"/>
                  <a:gd name="connsiteY5" fmla="*/ 76200 h 76200"/>
                  <a:gd name="connsiteX0" fmla="*/ 202643 w 7377095"/>
                  <a:gd name="connsiteY0" fmla="*/ 76200 h 76200"/>
                  <a:gd name="connsiteX1" fmla="*/ 12143 w 7377095"/>
                  <a:gd name="connsiteY1" fmla="*/ 0 h 76200"/>
                  <a:gd name="connsiteX2" fmla="*/ 6569312 w 7377095"/>
                  <a:gd name="connsiteY2" fmla="*/ 0 h 76200"/>
                  <a:gd name="connsiteX3" fmla="*/ 6569312 w 7377095"/>
                  <a:gd name="connsiteY3" fmla="*/ 73819 h 76200"/>
                  <a:gd name="connsiteX4" fmla="*/ 202643 w 7377095"/>
                  <a:gd name="connsiteY4" fmla="*/ 76200 h 76200"/>
                  <a:gd name="connsiteX0" fmla="*/ 202643 w 7276041"/>
                  <a:gd name="connsiteY0" fmla="*/ 76200 h 76200"/>
                  <a:gd name="connsiteX1" fmla="*/ 12143 w 7276041"/>
                  <a:gd name="connsiteY1" fmla="*/ 0 h 76200"/>
                  <a:gd name="connsiteX2" fmla="*/ 6569312 w 7276041"/>
                  <a:gd name="connsiteY2" fmla="*/ 0 h 76200"/>
                  <a:gd name="connsiteX3" fmla="*/ 6347855 w 7276041"/>
                  <a:gd name="connsiteY3" fmla="*/ 73819 h 76200"/>
                  <a:gd name="connsiteX4" fmla="*/ 202643 w 7276041"/>
                  <a:gd name="connsiteY4" fmla="*/ 76200 h 76200"/>
                  <a:gd name="connsiteX0" fmla="*/ 202643 w 7034172"/>
                  <a:gd name="connsiteY0" fmla="*/ 76200 h 76200"/>
                  <a:gd name="connsiteX1" fmla="*/ 12143 w 7034172"/>
                  <a:gd name="connsiteY1" fmla="*/ 0 h 76200"/>
                  <a:gd name="connsiteX2" fmla="*/ 6569312 w 7034172"/>
                  <a:gd name="connsiteY2" fmla="*/ 0 h 76200"/>
                  <a:gd name="connsiteX3" fmla="*/ 6347855 w 7034172"/>
                  <a:gd name="connsiteY3" fmla="*/ 73819 h 76200"/>
                  <a:gd name="connsiteX4" fmla="*/ 202643 w 7034172"/>
                  <a:gd name="connsiteY4" fmla="*/ 76200 h 76200"/>
                  <a:gd name="connsiteX0" fmla="*/ 202643 w 6569312"/>
                  <a:gd name="connsiteY0" fmla="*/ 76200 h 76200"/>
                  <a:gd name="connsiteX1" fmla="*/ 12143 w 6569312"/>
                  <a:gd name="connsiteY1" fmla="*/ 0 h 76200"/>
                  <a:gd name="connsiteX2" fmla="*/ 6569312 w 6569312"/>
                  <a:gd name="connsiteY2" fmla="*/ 0 h 76200"/>
                  <a:gd name="connsiteX3" fmla="*/ 6347855 w 6569312"/>
                  <a:gd name="connsiteY3" fmla="*/ 73819 h 76200"/>
                  <a:gd name="connsiteX4" fmla="*/ 202643 w 6569312"/>
                  <a:gd name="connsiteY4" fmla="*/ 76200 h 76200"/>
                  <a:gd name="connsiteX0" fmla="*/ 202643 w 6570965"/>
                  <a:gd name="connsiteY0" fmla="*/ 76200 h 76200"/>
                  <a:gd name="connsiteX1" fmla="*/ 12143 w 6570965"/>
                  <a:gd name="connsiteY1" fmla="*/ 0 h 76200"/>
                  <a:gd name="connsiteX2" fmla="*/ 6569312 w 6570965"/>
                  <a:gd name="connsiteY2" fmla="*/ 0 h 76200"/>
                  <a:gd name="connsiteX3" fmla="*/ 6347855 w 6570965"/>
                  <a:gd name="connsiteY3" fmla="*/ 73819 h 76200"/>
                  <a:gd name="connsiteX4" fmla="*/ 202643 w 6570965"/>
                  <a:gd name="connsiteY4" fmla="*/ 76200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0965" h="76200">
                    <a:moveTo>
                      <a:pt x="202643" y="76200"/>
                    </a:moveTo>
                    <a:cubicBezTo>
                      <a:pt x="121814" y="61516"/>
                      <a:pt x="-46461" y="17462"/>
                      <a:pt x="12143" y="0"/>
                    </a:cubicBezTo>
                    <a:lnTo>
                      <a:pt x="6569312" y="0"/>
                    </a:lnTo>
                    <a:cubicBezTo>
                      <a:pt x="6583467" y="17065"/>
                      <a:pt x="6506472" y="53975"/>
                      <a:pt x="6347855" y="73819"/>
                    </a:cubicBezTo>
                    <a:lnTo>
                      <a:pt x="202643" y="76200"/>
                    </a:lnTo>
                    <a:close/>
                  </a:path>
                </a:pathLst>
              </a:custGeom>
              <a:gradFill flip="none" rotWithShape="1">
                <a:gsLst>
                  <a:gs pos="95000">
                    <a:srgbClr val="A5A9AD"/>
                  </a:gs>
                  <a:gs pos="50000">
                    <a:srgbClr val="868B90"/>
                  </a:gs>
                  <a:gs pos="8000">
                    <a:srgbClr val="868B90"/>
                  </a:gs>
                </a:gsLst>
                <a:lin ang="16200000" scaled="1"/>
                <a:tileRect/>
              </a:gradFill>
              <a:ln>
                <a:noFill/>
              </a:ln>
              <a:effectLst>
                <a:outerShdw blurRad="12700" dist="25400" dir="5400000" algn="t" rotWithShape="0">
                  <a:schemeClr val="tx1">
                    <a:lumMod val="85000"/>
                    <a:lumOff val="15000"/>
                  </a:schemeClr>
                </a:outerShdw>
              </a:effectLst>
              <a:scene3d>
                <a:camera prst="orthographicFront"/>
                <a:lightRig rig="harsh" dir="t"/>
              </a:scene3d>
              <a:sp3d>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9896"/>
                <a:endParaRPr lang="es-MX" sz="11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sp>
            <p:nvSpPr>
              <p:cNvPr id="11" name="Rectángulo redondeado 3">
                <a:extLst>
                  <a:ext uri="{FF2B5EF4-FFF2-40B4-BE49-F238E27FC236}">
                    <a16:creationId xmlns:a16="http://schemas.microsoft.com/office/drawing/2014/main" id="{49BE4673-F141-FD26-84A3-AE36AFF180EC}"/>
                  </a:ext>
                </a:extLst>
              </p:cNvPr>
              <p:cNvSpPr/>
              <p:nvPr/>
            </p:nvSpPr>
            <p:spPr>
              <a:xfrm>
                <a:off x="-5715543" y="3770615"/>
                <a:ext cx="6625214" cy="129600"/>
              </a:xfrm>
              <a:prstGeom prst="roundRect">
                <a:avLst>
                  <a:gd name="adj" fmla="val 23977"/>
                </a:avLst>
              </a:prstGeom>
              <a:gradFill flip="none" rotWithShape="1">
                <a:gsLst>
                  <a:gs pos="100000">
                    <a:srgbClr val="868B90"/>
                  </a:gs>
                  <a:gs pos="95000">
                    <a:srgbClr val="868B90"/>
                  </a:gs>
                  <a:gs pos="0">
                    <a:srgbClr val="868B90"/>
                  </a:gs>
                  <a:gs pos="98000">
                    <a:srgbClr val="FFFFFF"/>
                  </a:gs>
                  <a:gs pos="2000">
                    <a:srgbClr val="FBF9FA"/>
                  </a:gs>
                  <a:gs pos="5000">
                    <a:srgbClr val="868B90"/>
                  </a:gs>
                  <a:gs pos="90000">
                    <a:srgbClr val="FAF9FB"/>
                  </a:gs>
                  <a:gs pos="10000">
                    <a:srgbClr val="FBF9FA"/>
                  </a:gs>
                  <a:gs pos="39000">
                    <a:srgbClr val="FBF9FA"/>
                  </a:gs>
                  <a:gs pos="63000">
                    <a:srgbClr val="FBF9FA"/>
                  </a:gs>
                </a:gsLst>
                <a:lin ang="21594000" scaled="0"/>
                <a:tileRect/>
              </a:gradFill>
              <a:ln>
                <a:noFill/>
              </a:ln>
              <a:effectLst/>
              <a:scene3d>
                <a:camera prst="orthographicFront"/>
                <a:lightRig rig="threePt" dir="t"/>
              </a:scene3d>
              <a:sp3d>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9896"/>
                <a:endParaRPr lang="es-SV" sz="11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grpSp>
        <p:sp>
          <p:nvSpPr>
            <p:cNvPr id="8" name="23 Rectángulo redondeado">
              <a:extLst>
                <a:ext uri="{FF2B5EF4-FFF2-40B4-BE49-F238E27FC236}">
                  <a16:creationId xmlns:a16="http://schemas.microsoft.com/office/drawing/2014/main" id="{DFB6AC19-C76A-83E6-B944-0556352F198E}"/>
                </a:ext>
              </a:extLst>
            </p:cNvPr>
            <p:cNvSpPr/>
            <p:nvPr/>
          </p:nvSpPr>
          <p:spPr>
            <a:xfrm>
              <a:off x="-2857566" y="3771797"/>
              <a:ext cx="923491" cy="82550"/>
            </a:xfrm>
            <a:custGeom>
              <a:avLst/>
              <a:gdLst/>
              <a:ahLst/>
              <a:cxnLst/>
              <a:rect l="l" t="t" r="r" b="b"/>
              <a:pathLst>
                <a:path w="923491" h="82550">
                  <a:moveTo>
                    <a:pt x="0" y="0"/>
                  </a:moveTo>
                  <a:lnTo>
                    <a:pt x="923491" y="0"/>
                  </a:lnTo>
                  <a:cubicBezTo>
                    <a:pt x="920296" y="46402"/>
                    <a:pt x="881273" y="82550"/>
                    <a:pt x="833807" y="82550"/>
                  </a:cubicBezTo>
                  <a:lnTo>
                    <a:pt x="89683" y="82550"/>
                  </a:lnTo>
                  <a:cubicBezTo>
                    <a:pt x="42218" y="82550"/>
                    <a:pt x="3194" y="46402"/>
                    <a:pt x="0" y="0"/>
                  </a:cubicBezTo>
                  <a:close/>
                </a:path>
              </a:pathLst>
            </a:custGeom>
            <a:solidFill>
              <a:srgbClr val="F7F5F9"/>
            </a:solidFill>
            <a:ln w="3175">
              <a:noFill/>
            </a:ln>
            <a:effectLst>
              <a:innerShdw blurRad="12700" dist="12700" dir="540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9896"/>
              <a:endParaRPr lang="es-MX" sz="11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sp>
          <p:nvSpPr>
            <p:cNvPr id="9" name="Rectángulo redondeado 3">
              <a:extLst>
                <a:ext uri="{FF2B5EF4-FFF2-40B4-BE49-F238E27FC236}">
                  <a16:creationId xmlns:a16="http://schemas.microsoft.com/office/drawing/2014/main" id="{94DF1E6D-1A84-5274-9574-233FF412DFCB}"/>
                </a:ext>
              </a:extLst>
            </p:cNvPr>
            <p:cNvSpPr/>
            <p:nvPr/>
          </p:nvSpPr>
          <p:spPr>
            <a:xfrm>
              <a:off x="-5080279" y="207647"/>
              <a:ext cx="2070313" cy="3020732"/>
            </a:xfrm>
            <a:custGeom>
              <a:avLst/>
              <a:gdLst/>
              <a:ahLst/>
              <a:cxnLst/>
              <a:rect l="l" t="t" r="r" b="b"/>
              <a:pathLst>
                <a:path w="2070313" h="3020732">
                  <a:moveTo>
                    <a:pt x="187976" y="0"/>
                  </a:moveTo>
                  <a:lnTo>
                    <a:pt x="2070313" y="0"/>
                  </a:lnTo>
                  <a:lnTo>
                    <a:pt x="1928420" y="207031"/>
                  </a:lnTo>
                  <a:lnTo>
                    <a:pt x="183453" y="207031"/>
                  </a:lnTo>
                  <a:lnTo>
                    <a:pt x="183453" y="2753062"/>
                  </a:lnTo>
                  <a:lnTo>
                    <a:pt x="0" y="3020732"/>
                  </a:lnTo>
                  <a:lnTo>
                    <a:pt x="0" y="187976"/>
                  </a:lnTo>
                  <a:cubicBezTo>
                    <a:pt x="0" y="84160"/>
                    <a:pt x="84160" y="0"/>
                    <a:pt x="187976" y="0"/>
                  </a:cubicBezTo>
                  <a:close/>
                </a:path>
              </a:pathLst>
            </a:custGeom>
            <a:gradFill flip="none" rotWithShape="1">
              <a:gsLst>
                <a:gs pos="0">
                  <a:schemeClr val="bg1">
                    <a:alpha val="0"/>
                  </a:schemeClr>
                </a:gs>
                <a:gs pos="86000">
                  <a:schemeClr val="bg1">
                    <a:alpha val="41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9896"/>
              <a:endParaRPr lang="es-SV" sz="11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grpSp>
      <p:sp>
        <p:nvSpPr>
          <p:cNvPr id="12" name="Rectángulo redondeado 3">
            <a:extLst>
              <a:ext uri="{FF2B5EF4-FFF2-40B4-BE49-F238E27FC236}">
                <a16:creationId xmlns:a16="http://schemas.microsoft.com/office/drawing/2014/main" id="{3EC72CE4-9AC6-64DC-1570-087AEEC637D1}"/>
              </a:ext>
            </a:extLst>
          </p:cNvPr>
          <p:cNvSpPr/>
          <p:nvPr/>
        </p:nvSpPr>
        <p:spPr>
          <a:xfrm>
            <a:off x="193183" y="1425922"/>
            <a:ext cx="4294688" cy="2726588"/>
          </a:xfrm>
          <a:prstGeom prst="roundRect">
            <a:avLst>
              <a:gd name="adj" fmla="val 0"/>
            </a:avLst>
          </a:prstGeom>
          <a:blipFill>
            <a:blip r:embed="rId2" cstate="email">
              <a:extLst>
                <a:ext uri="{28A0092B-C50C-407E-A947-70E740481C1C}">
                  <a14:useLocalDpi xmlns:a14="http://schemas.microsoft.com/office/drawing/2010/main"/>
                </a:ext>
              </a:extLst>
            </a:blip>
            <a:stretch>
              <a:fillRect/>
            </a:stretch>
          </a:blipFill>
          <a:ln>
            <a:noFill/>
          </a:ln>
          <a:effectLst>
            <a:innerShdw blurRad="254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defTabSz="679879"/>
            <a:endParaRPr lang="es-SV" sz="11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grpSp>
        <p:nvGrpSpPr>
          <p:cNvPr id="13" name="286 Grupo">
            <a:extLst>
              <a:ext uri="{FF2B5EF4-FFF2-40B4-BE49-F238E27FC236}">
                <a16:creationId xmlns:a16="http://schemas.microsoft.com/office/drawing/2014/main" id="{1FACA998-8C3D-A9C9-FBC5-B01BE3959E17}"/>
              </a:ext>
            </a:extLst>
          </p:cNvPr>
          <p:cNvGrpSpPr/>
          <p:nvPr/>
        </p:nvGrpSpPr>
        <p:grpSpPr>
          <a:xfrm flipV="1">
            <a:off x="4183333" y="1712039"/>
            <a:ext cx="599767" cy="515039"/>
            <a:chOff x="21793163" y="6498754"/>
            <a:chExt cx="1848902" cy="1371527"/>
          </a:xfrm>
        </p:grpSpPr>
        <p:sp>
          <p:nvSpPr>
            <p:cNvPr id="14" name="287 Triángulo isósceles">
              <a:extLst>
                <a:ext uri="{FF2B5EF4-FFF2-40B4-BE49-F238E27FC236}">
                  <a16:creationId xmlns:a16="http://schemas.microsoft.com/office/drawing/2014/main" id="{B0EAC6E2-53DB-1227-C696-9D755EE9A9AF}"/>
                </a:ext>
              </a:extLst>
            </p:cNvPr>
            <p:cNvSpPr/>
            <p:nvPr/>
          </p:nvSpPr>
          <p:spPr bwMode="auto">
            <a:xfrm rot="5400000">
              <a:off x="23292807" y="6365519"/>
              <a:ext cx="216023" cy="482493"/>
            </a:xfrm>
            <a:prstGeom prst="triangle">
              <a:avLst>
                <a:gd name="adj" fmla="val 100000"/>
              </a:avLst>
            </a:prstGeom>
            <a:solidFill>
              <a:schemeClr val="accent1">
                <a:lumMod val="50000"/>
              </a:schemeClr>
            </a:solidFill>
            <a:ln>
              <a:noFill/>
            </a:ln>
          </p:spPr>
          <p:txBody>
            <a:bodyPr lIns="0" tIns="0" rIns="0" bIns="0" rtlCol="0" anchor="ctr"/>
            <a:lstStyle/>
            <a:p>
              <a:pPr algn="ctr" defTabSz="679896"/>
              <a:endParaRPr lang="es-SV" sz="1600">
                <a:solidFill>
                  <a:srgbClr val="FFFFFF"/>
                </a:solidFill>
                <a:latin typeface="Oswald" panose="020B0604020202020204" charset="0"/>
              </a:endParaRPr>
            </a:p>
          </p:txBody>
        </p:sp>
        <p:sp>
          <p:nvSpPr>
            <p:cNvPr id="15" name="30 Rectángulo">
              <a:extLst>
                <a:ext uri="{FF2B5EF4-FFF2-40B4-BE49-F238E27FC236}">
                  <a16:creationId xmlns:a16="http://schemas.microsoft.com/office/drawing/2014/main" id="{70D39CB6-A273-2657-18BA-1EAF00CFDFA1}"/>
                </a:ext>
              </a:extLst>
            </p:cNvPr>
            <p:cNvSpPr/>
            <p:nvPr/>
          </p:nvSpPr>
          <p:spPr bwMode="auto">
            <a:xfrm flipV="1">
              <a:off x="21793163" y="6710710"/>
              <a:ext cx="1836203" cy="1159571"/>
            </a:xfrm>
            <a:prstGeom prst="rect">
              <a:avLst/>
            </a:prstGeom>
            <a:solidFill>
              <a:schemeClr val="accent1"/>
            </a:solidFill>
            <a:ln>
              <a:noFill/>
            </a:ln>
          </p:spPr>
          <p:txBody>
            <a:bodyPr lIns="0" tIns="0" rIns="0" bIns="0" rtlCol="0" anchor="ctr"/>
            <a:lstStyle/>
            <a:p>
              <a:pPr algn="ctr" defTabSz="679896"/>
              <a:r>
                <a:rPr lang="es-SV" sz="1600" dirty="0">
                  <a:solidFill>
                    <a:srgbClr val="FFFFFF"/>
                  </a:solidFill>
                  <a:latin typeface="Oswald" panose="020B0604020202020204" charset="0"/>
                </a:rPr>
                <a:t>01</a:t>
              </a:r>
            </a:p>
          </p:txBody>
        </p:sp>
      </p:grpSp>
      <p:grpSp>
        <p:nvGrpSpPr>
          <p:cNvPr id="16" name="289 Grupo">
            <a:extLst>
              <a:ext uri="{FF2B5EF4-FFF2-40B4-BE49-F238E27FC236}">
                <a16:creationId xmlns:a16="http://schemas.microsoft.com/office/drawing/2014/main" id="{9EF9CA81-5D3C-7180-ED60-C3FB265485DB}"/>
              </a:ext>
            </a:extLst>
          </p:cNvPr>
          <p:cNvGrpSpPr/>
          <p:nvPr/>
        </p:nvGrpSpPr>
        <p:grpSpPr>
          <a:xfrm flipV="1">
            <a:off x="4183325" y="2214913"/>
            <a:ext cx="599766" cy="515039"/>
            <a:chOff x="21793167" y="6498754"/>
            <a:chExt cx="1848898" cy="1371527"/>
          </a:xfrm>
        </p:grpSpPr>
        <p:sp>
          <p:nvSpPr>
            <p:cNvPr id="17" name="290 Triángulo isósceles">
              <a:extLst>
                <a:ext uri="{FF2B5EF4-FFF2-40B4-BE49-F238E27FC236}">
                  <a16:creationId xmlns:a16="http://schemas.microsoft.com/office/drawing/2014/main" id="{F10B2DDF-0A42-DBD6-E501-9FC6C568E20D}"/>
                </a:ext>
              </a:extLst>
            </p:cNvPr>
            <p:cNvSpPr/>
            <p:nvPr/>
          </p:nvSpPr>
          <p:spPr bwMode="auto">
            <a:xfrm rot="5400000">
              <a:off x="23292807" y="6365519"/>
              <a:ext cx="216023" cy="482493"/>
            </a:xfrm>
            <a:prstGeom prst="triangle">
              <a:avLst>
                <a:gd name="adj" fmla="val 100000"/>
              </a:avLst>
            </a:prstGeom>
            <a:solidFill>
              <a:schemeClr val="accent2">
                <a:lumMod val="50000"/>
              </a:schemeClr>
            </a:solidFill>
            <a:ln>
              <a:noFill/>
            </a:ln>
          </p:spPr>
          <p:txBody>
            <a:bodyPr lIns="0" tIns="0" rIns="0" bIns="0" rtlCol="0" anchor="ctr"/>
            <a:lstStyle/>
            <a:p>
              <a:pPr algn="ctr" defTabSz="679896"/>
              <a:endParaRPr lang="es-SV" sz="1600">
                <a:solidFill>
                  <a:srgbClr val="FFFFFF"/>
                </a:solidFill>
                <a:latin typeface="Oswald" panose="020B0604020202020204" charset="0"/>
              </a:endParaRPr>
            </a:p>
          </p:txBody>
        </p:sp>
        <p:sp>
          <p:nvSpPr>
            <p:cNvPr id="18" name="30 Rectángulo">
              <a:extLst>
                <a:ext uri="{FF2B5EF4-FFF2-40B4-BE49-F238E27FC236}">
                  <a16:creationId xmlns:a16="http://schemas.microsoft.com/office/drawing/2014/main" id="{2779EDB8-B117-E987-ABD6-AC09A023DEA0}"/>
                </a:ext>
              </a:extLst>
            </p:cNvPr>
            <p:cNvSpPr/>
            <p:nvPr/>
          </p:nvSpPr>
          <p:spPr bwMode="auto">
            <a:xfrm flipV="1">
              <a:off x="21793167" y="6710710"/>
              <a:ext cx="1836199" cy="1159571"/>
            </a:xfrm>
            <a:prstGeom prst="rect">
              <a:avLst/>
            </a:prstGeom>
            <a:solidFill>
              <a:schemeClr val="accent2"/>
            </a:solidFill>
            <a:ln>
              <a:noFill/>
            </a:ln>
          </p:spPr>
          <p:txBody>
            <a:bodyPr lIns="0" tIns="0" rIns="0" bIns="0" rtlCol="0" anchor="ctr"/>
            <a:lstStyle/>
            <a:p>
              <a:pPr algn="ctr" defTabSz="679896"/>
              <a:r>
                <a:rPr lang="es-SV" sz="1600" dirty="0">
                  <a:solidFill>
                    <a:srgbClr val="FFFFFF"/>
                  </a:solidFill>
                  <a:latin typeface="Oswald" panose="020B0604020202020204" charset="0"/>
                </a:rPr>
                <a:t>02</a:t>
              </a:r>
            </a:p>
          </p:txBody>
        </p:sp>
      </p:grpSp>
      <p:grpSp>
        <p:nvGrpSpPr>
          <p:cNvPr id="19" name="292 Grupo">
            <a:extLst>
              <a:ext uri="{FF2B5EF4-FFF2-40B4-BE49-F238E27FC236}">
                <a16:creationId xmlns:a16="http://schemas.microsoft.com/office/drawing/2014/main" id="{39C43192-5914-6CC7-8666-3A0D272ABBFD}"/>
              </a:ext>
            </a:extLst>
          </p:cNvPr>
          <p:cNvGrpSpPr/>
          <p:nvPr/>
        </p:nvGrpSpPr>
        <p:grpSpPr>
          <a:xfrm flipV="1">
            <a:off x="4183325" y="2717788"/>
            <a:ext cx="599766" cy="515039"/>
            <a:chOff x="21793167" y="6498754"/>
            <a:chExt cx="1848898" cy="1371527"/>
          </a:xfrm>
        </p:grpSpPr>
        <p:sp>
          <p:nvSpPr>
            <p:cNvPr id="20" name="293 Triángulo isósceles">
              <a:extLst>
                <a:ext uri="{FF2B5EF4-FFF2-40B4-BE49-F238E27FC236}">
                  <a16:creationId xmlns:a16="http://schemas.microsoft.com/office/drawing/2014/main" id="{555A8BF3-3B07-6596-3AC6-89019EB2BC12}"/>
                </a:ext>
              </a:extLst>
            </p:cNvPr>
            <p:cNvSpPr/>
            <p:nvPr/>
          </p:nvSpPr>
          <p:spPr bwMode="auto">
            <a:xfrm rot="5400000">
              <a:off x="23292807" y="6365519"/>
              <a:ext cx="216023" cy="482493"/>
            </a:xfrm>
            <a:prstGeom prst="triangle">
              <a:avLst>
                <a:gd name="adj" fmla="val 100000"/>
              </a:avLst>
            </a:prstGeom>
            <a:solidFill>
              <a:schemeClr val="accent6">
                <a:lumMod val="50000"/>
              </a:schemeClr>
            </a:solidFill>
            <a:ln>
              <a:noFill/>
            </a:ln>
          </p:spPr>
          <p:txBody>
            <a:bodyPr lIns="0" tIns="0" rIns="0" bIns="0" rtlCol="0" anchor="ctr"/>
            <a:lstStyle/>
            <a:p>
              <a:pPr algn="ctr" defTabSz="679896"/>
              <a:endParaRPr lang="es-SV" sz="1600">
                <a:solidFill>
                  <a:srgbClr val="FFFFFF"/>
                </a:solidFill>
                <a:latin typeface="Oswald" panose="020B0604020202020204" charset="0"/>
              </a:endParaRPr>
            </a:p>
          </p:txBody>
        </p:sp>
        <p:sp>
          <p:nvSpPr>
            <p:cNvPr id="21" name="30 Rectángulo">
              <a:extLst>
                <a:ext uri="{FF2B5EF4-FFF2-40B4-BE49-F238E27FC236}">
                  <a16:creationId xmlns:a16="http://schemas.microsoft.com/office/drawing/2014/main" id="{434391E2-60D2-2FD3-BFCA-6C07377A0EB8}"/>
                </a:ext>
              </a:extLst>
            </p:cNvPr>
            <p:cNvSpPr/>
            <p:nvPr/>
          </p:nvSpPr>
          <p:spPr bwMode="auto">
            <a:xfrm flipV="1">
              <a:off x="21793167" y="6710710"/>
              <a:ext cx="1836199" cy="1159571"/>
            </a:xfrm>
            <a:prstGeom prst="rect">
              <a:avLst/>
            </a:prstGeom>
            <a:solidFill>
              <a:schemeClr val="accent6"/>
            </a:solidFill>
            <a:ln>
              <a:noFill/>
            </a:ln>
          </p:spPr>
          <p:txBody>
            <a:bodyPr lIns="0" tIns="0" rIns="0" bIns="0" rtlCol="0" anchor="ctr"/>
            <a:lstStyle/>
            <a:p>
              <a:pPr algn="ctr" defTabSz="679896"/>
              <a:r>
                <a:rPr lang="es-SV" sz="1600" dirty="0">
                  <a:solidFill>
                    <a:srgbClr val="FFFFFF"/>
                  </a:solidFill>
                  <a:latin typeface="Oswald" panose="020B0604020202020204" charset="0"/>
                </a:rPr>
                <a:t>03</a:t>
              </a:r>
            </a:p>
          </p:txBody>
        </p:sp>
      </p:grpSp>
      <p:sp>
        <p:nvSpPr>
          <p:cNvPr id="22" name="34 Rectángulo">
            <a:extLst>
              <a:ext uri="{FF2B5EF4-FFF2-40B4-BE49-F238E27FC236}">
                <a16:creationId xmlns:a16="http://schemas.microsoft.com/office/drawing/2014/main" id="{23A75768-EF63-8C26-9601-D5910478FE38}"/>
              </a:ext>
            </a:extLst>
          </p:cNvPr>
          <p:cNvSpPr/>
          <p:nvPr/>
        </p:nvSpPr>
        <p:spPr>
          <a:xfrm>
            <a:off x="4921803" y="2245436"/>
            <a:ext cx="2516906" cy="504467"/>
          </a:xfrm>
          <a:prstGeom prst="rect">
            <a:avLst/>
          </a:prstGeom>
        </p:spPr>
        <p:txBody>
          <a:bodyPr wrap="square" lIns="67977" tIns="33989" rIns="67977" bIns="33989">
            <a:spAutoFit/>
          </a:bodyPr>
          <a:lstStyle/>
          <a:p>
            <a:pPr defTabSz="679896">
              <a:lnSpc>
                <a:spcPct val="125000"/>
              </a:lnSpc>
            </a:pPr>
            <a:r>
              <a:rPr lang="en-IE" sz="1200" dirty="0">
                <a:solidFill>
                  <a:srgbClr val="CA141D"/>
                </a:solidFill>
                <a:latin typeface="Verdana" panose="020B0604030504040204" pitchFamily="34" charset="0"/>
                <a:ea typeface="Verdana" panose="020B0604030504040204" pitchFamily="34" charset="0"/>
                <a:cs typeface="Verdana" panose="020B0604030504040204" pitchFamily="34" charset="0"/>
              </a:rPr>
              <a:t>AUP GUIDELINES, TEMPLATES, AND TOOLS </a:t>
            </a:r>
          </a:p>
        </p:txBody>
      </p:sp>
      <p:sp>
        <p:nvSpPr>
          <p:cNvPr id="23" name="34 Rectángulo">
            <a:extLst>
              <a:ext uri="{FF2B5EF4-FFF2-40B4-BE49-F238E27FC236}">
                <a16:creationId xmlns:a16="http://schemas.microsoft.com/office/drawing/2014/main" id="{11F8CF46-DB62-558B-609D-065F08C4D2D5}"/>
              </a:ext>
            </a:extLst>
          </p:cNvPr>
          <p:cNvSpPr/>
          <p:nvPr/>
        </p:nvSpPr>
        <p:spPr>
          <a:xfrm>
            <a:off x="4921802" y="2836673"/>
            <a:ext cx="2516907" cy="273634"/>
          </a:xfrm>
          <a:prstGeom prst="rect">
            <a:avLst/>
          </a:prstGeom>
        </p:spPr>
        <p:txBody>
          <a:bodyPr wrap="square" lIns="67977" tIns="33989" rIns="67977" bIns="33989">
            <a:spAutoFit/>
          </a:bodyPr>
          <a:lstStyle/>
          <a:p>
            <a:pPr defTabSz="679896">
              <a:lnSpc>
                <a:spcPct val="125000"/>
              </a:lnSpc>
            </a:pPr>
            <a:r>
              <a:rPr lang="en-IE" sz="1200" dirty="0">
                <a:solidFill>
                  <a:srgbClr val="34B2E4"/>
                </a:solidFill>
                <a:latin typeface="Verdana" panose="020B0604030504040204" pitchFamily="34" charset="0"/>
                <a:ea typeface="Verdana" panose="020B0604030504040204" pitchFamily="34" charset="0"/>
                <a:cs typeface="Verdana" panose="020B0604030504040204" pitchFamily="34" charset="0"/>
              </a:rPr>
              <a:t>ONLINE POLICY GENERATOR</a:t>
            </a:r>
            <a:endParaRPr lang="en-US" sz="1200" dirty="0">
              <a:solidFill>
                <a:srgbClr val="34B2E4"/>
              </a:solidFill>
              <a:latin typeface="Verdana" panose="020B0604030504040204" pitchFamily="34" charset="0"/>
              <a:ea typeface="Verdana" panose="020B0604030504040204" pitchFamily="34" charset="0"/>
              <a:cs typeface="Verdana" panose="020B0604030504040204" pitchFamily="34" charset="0"/>
            </a:endParaRPr>
          </a:p>
        </p:txBody>
      </p:sp>
      <p:sp>
        <p:nvSpPr>
          <p:cNvPr id="24" name="34 Rectángulo">
            <a:extLst>
              <a:ext uri="{FF2B5EF4-FFF2-40B4-BE49-F238E27FC236}">
                <a16:creationId xmlns:a16="http://schemas.microsoft.com/office/drawing/2014/main" id="{2591A19A-C101-ED30-F2AF-869F859A6F44}"/>
              </a:ext>
            </a:extLst>
          </p:cNvPr>
          <p:cNvSpPr/>
          <p:nvPr/>
        </p:nvSpPr>
        <p:spPr>
          <a:xfrm>
            <a:off x="4934502" y="3351711"/>
            <a:ext cx="2294844" cy="273634"/>
          </a:xfrm>
          <a:prstGeom prst="rect">
            <a:avLst/>
          </a:prstGeom>
        </p:spPr>
        <p:txBody>
          <a:bodyPr wrap="square" lIns="67977" tIns="33989" rIns="67977" bIns="33989">
            <a:spAutoFit/>
          </a:bodyPr>
          <a:lstStyle/>
          <a:p>
            <a:pPr defTabSz="679896">
              <a:lnSpc>
                <a:spcPct val="125000"/>
              </a:lnSpc>
            </a:pPr>
            <a:r>
              <a:rPr lang="en-IE" sz="1200" dirty="0">
                <a:solidFill>
                  <a:srgbClr val="FE912A"/>
                </a:solidFill>
                <a:latin typeface="Verdana" panose="020B0604030504040204" pitchFamily="34" charset="0"/>
                <a:ea typeface="Verdana" panose="020B0604030504040204" pitchFamily="34" charset="0"/>
                <a:cs typeface="Verdana" panose="020B0604030504040204" pitchFamily="34" charset="0"/>
              </a:rPr>
              <a:t>AUP FAQs</a:t>
            </a:r>
          </a:p>
        </p:txBody>
      </p:sp>
      <p:grpSp>
        <p:nvGrpSpPr>
          <p:cNvPr id="25" name="295 Grupo">
            <a:extLst>
              <a:ext uri="{FF2B5EF4-FFF2-40B4-BE49-F238E27FC236}">
                <a16:creationId xmlns:a16="http://schemas.microsoft.com/office/drawing/2014/main" id="{1C2931D8-F305-2240-FD7D-201F7357AB91}"/>
              </a:ext>
            </a:extLst>
          </p:cNvPr>
          <p:cNvGrpSpPr/>
          <p:nvPr/>
        </p:nvGrpSpPr>
        <p:grpSpPr>
          <a:xfrm flipV="1">
            <a:off x="4183325" y="3220663"/>
            <a:ext cx="599766" cy="515039"/>
            <a:chOff x="21793167" y="6498754"/>
            <a:chExt cx="1848898" cy="1371527"/>
          </a:xfrm>
        </p:grpSpPr>
        <p:sp>
          <p:nvSpPr>
            <p:cNvPr id="26" name="296 Triángulo isósceles">
              <a:extLst>
                <a:ext uri="{FF2B5EF4-FFF2-40B4-BE49-F238E27FC236}">
                  <a16:creationId xmlns:a16="http://schemas.microsoft.com/office/drawing/2014/main" id="{FA256AED-FC56-27CE-30F2-C243E25338F2}"/>
                </a:ext>
              </a:extLst>
            </p:cNvPr>
            <p:cNvSpPr/>
            <p:nvPr/>
          </p:nvSpPr>
          <p:spPr bwMode="auto">
            <a:xfrm rot="5400000">
              <a:off x="23292807" y="6365519"/>
              <a:ext cx="216023" cy="482493"/>
            </a:xfrm>
            <a:prstGeom prst="triangle">
              <a:avLst>
                <a:gd name="adj" fmla="val 100000"/>
              </a:avLst>
            </a:prstGeom>
            <a:solidFill>
              <a:schemeClr val="accent4">
                <a:lumMod val="50000"/>
              </a:schemeClr>
            </a:solidFill>
            <a:ln>
              <a:noFill/>
            </a:ln>
          </p:spPr>
          <p:txBody>
            <a:bodyPr lIns="0" tIns="0" rIns="0" bIns="0" rtlCol="0" anchor="ctr"/>
            <a:lstStyle/>
            <a:p>
              <a:pPr algn="ctr" defTabSz="679862"/>
              <a:endParaRPr lang="es-SV" sz="1600">
                <a:solidFill>
                  <a:srgbClr val="FFFFFF"/>
                </a:solidFill>
                <a:latin typeface="Oswald" panose="020B0604020202020204" charset="0"/>
              </a:endParaRPr>
            </a:p>
          </p:txBody>
        </p:sp>
        <p:sp>
          <p:nvSpPr>
            <p:cNvPr id="27" name="30 Rectángulo">
              <a:extLst>
                <a:ext uri="{FF2B5EF4-FFF2-40B4-BE49-F238E27FC236}">
                  <a16:creationId xmlns:a16="http://schemas.microsoft.com/office/drawing/2014/main" id="{75B5CEE5-2640-C60C-9512-18A30BF5229C}"/>
                </a:ext>
              </a:extLst>
            </p:cNvPr>
            <p:cNvSpPr/>
            <p:nvPr/>
          </p:nvSpPr>
          <p:spPr bwMode="auto">
            <a:xfrm flipV="1">
              <a:off x="21793167" y="6710710"/>
              <a:ext cx="1836199" cy="1159571"/>
            </a:xfrm>
            <a:prstGeom prst="rect">
              <a:avLst/>
            </a:prstGeom>
            <a:solidFill>
              <a:schemeClr val="accent4"/>
            </a:solidFill>
            <a:ln>
              <a:noFill/>
            </a:ln>
          </p:spPr>
          <p:txBody>
            <a:bodyPr lIns="0" tIns="0" rIns="0" bIns="0" rtlCol="0" anchor="ctr"/>
            <a:lstStyle/>
            <a:p>
              <a:pPr algn="ctr" defTabSz="679862"/>
              <a:r>
                <a:rPr lang="es-SV" sz="1600" dirty="0">
                  <a:solidFill>
                    <a:srgbClr val="FFFFFF"/>
                  </a:solidFill>
                  <a:latin typeface="Oswald" panose="020B0604020202020204" charset="0"/>
                </a:rPr>
                <a:t>04</a:t>
              </a:r>
            </a:p>
          </p:txBody>
        </p:sp>
      </p:grpSp>
      <p:sp>
        <p:nvSpPr>
          <p:cNvPr id="28" name="34 Rectángulo">
            <a:extLst>
              <a:ext uri="{FF2B5EF4-FFF2-40B4-BE49-F238E27FC236}">
                <a16:creationId xmlns:a16="http://schemas.microsoft.com/office/drawing/2014/main" id="{AA0A09CD-6DE6-1845-8851-93B3EBF2244F}"/>
              </a:ext>
            </a:extLst>
          </p:cNvPr>
          <p:cNvSpPr/>
          <p:nvPr/>
        </p:nvSpPr>
        <p:spPr>
          <a:xfrm>
            <a:off x="4947204" y="1822048"/>
            <a:ext cx="2294844" cy="273634"/>
          </a:xfrm>
          <a:prstGeom prst="rect">
            <a:avLst/>
          </a:prstGeom>
        </p:spPr>
        <p:txBody>
          <a:bodyPr wrap="square" lIns="67974" tIns="33989" rIns="67974" bIns="33989">
            <a:spAutoFit/>
          </a:bodyPr>
          <a:lstStyle/>
          <a:p>
            <a:pPr algn="just" defTabSz="679862">
              <a:lnSpc>
                <a:spcPct val="125000"/>
              </a:lnSpc>
            </a:pPr>
            <a:r>
              <a:rPr lang="en-US" sz="1200" dirty="0">
                <a:solidFill>
                  <a:srgbClr val="64D9BF"/>
                </a:solidFill>
                <a:latin typeface="Verdana" panose="020B0604030504040204" pitchFamily="34" charset="0"/>
                <a:ea typeface="Verdana" panose="020B0604030504040204" pitchFamily="34" charset="0"/>
                <a:cs typeface="Verdana" panose="020B0604030504040204" pitchFamily="34" charset="0"/>
              </a:rPr>
              <a:t>WEBWISE.IE/AUP</a:t>
            </a:r>
          </a:p>
        </p:txBody>
      </p:sp>
      <p:pic>
        <p:nvPicPr>
          <p:cNvPr id="29" name="Google Shape;2436;gb7d7b63b6d_0_0">
            <a:extLst>
              <a:ext uri="{FF2B5EF4-FFF2-40B4-BE49-F238E27FC236}">
                <a16:creationId xmlns:a16="http://schemas.microsoft.com/office/drawing/2014/main" id="{4972BEF1-F778-3054-6630-F2BF2CBA2330}"/>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69002" y="352951"/>
            <a:ext cx="2024718" cy="462875"/>
          </a:xfrm>
          <a:prstGeom prst="rect">
            <a:avLst/>
          </a:prstGeom>
          <a:noFill/>
          <a:ln>
            <a:noFill/>
          </a:ln>
        </p:spPr>
      </p:pic>
      <p:sp>
        <p:nvSpPr>
          <p:cNvPr id="30" name="Google Shape;2405;p32">
            <a:extLst>
              <a:ext uri="{FF2B5EF4-FFF2-40B4-BE49-F238E27FC236}">
                <a16:creationId xmlns:a16="http://schemas.microsoft.com/office/drawing/2014/main" id="{CDAEF4B2-7055-CD26-CE16-173E839C0E0F}"/>
              </a:ext>
            </a:extLst>
          </p:cNvPr>
          <p:cNvSpPr txBox="1">
            <a:spLocks/>
          </p:cNvSpPr>
          <p:nvPr/>
        </p:nvSpPr>
        <p:spPr>
          <a:xfrm>
            <a:off x="1418314" y="364318"/>
            <a:ext cx="7471800" cy="6681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222222"/>
              </a:buClr>
              <a:buSzPts val="2400"/>
              <a:buFont typeface="Montserrat"/>
              <a:buNone/>
              <a:defRPr sz="2400" b="1" i="0" u="none" strike="noStrike" cap="none">
                <a:solidFill>
                  <a:srgbClr val="222222"/>
                </a:solidFill>
                <a:latin typeface="Montserrat"/>
                <a:ea typeface="Montserrat"/>
                <a:cs typeface="Montserrat"/>
                <a:sym typeface="Montserrat"/>
              </a:defRPr>
            </a:lvl1pPr>
            <a:lvl2pPr marR="0" lvl="1"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2pPr>
            <a:lvl3pPr marR="0" lvl="2"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3pPr>
            <a:lvl4pPr marR="0" lvl="3"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4pPr>
            <a:lvl5pPr marR="0" lvl="4"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5pPr>
            <a:lvl6pPr marR="0" lvl="5"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6pPr>
            <a:lvl7pPr marR="0" lvl="6"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7pPr>
            <a:lvl8pPr marR="0" lvl="7"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8pPr>
            <a:lvl9pPr marR="0" lvl="8" algn="l" rtl="0">
              <a:lnSpc>
                <a:spcPct val="100000"/>
              </a:lnSpc>
              <a:spcBef>
                <a:spcPts val="0"/>
              </a:spcBef>
              <a:spcAft>
                <a:spcPts val="0"/>
              </a:spcAft>
              <a:buClr>
                <a:srgbClr val="222222"/>
              </a:buClr>
              <a:buSzPts val="2400"/>
              <a:buFont typeface="Montserrat ExtraBold"/>
              <a:buNone/>
              <a:defRPr sz="2400" b="0" i="0" u="none" strike="noStrike" cap="none">
                <a:solidFill>
                  <a:srgbClr val="222222"/>
                </a:solidFill>
                <a:latin typeface="Montserrat ExtraBold"/>
                <a:ea typeface="Montserrat ExtraBold"/>
                <a:cs typeface="Montserrat ExtraBold"/>
                <a:sym typeface="Montserrat ExtraBold"/>
              </a:defRPr>
            </a:lvl9pPr>
          </a:lstStyle>
          <a:p>
            <a:pPr algn="r"/>
            <a:r>
              <a:rPr lang="en-GB" dirty="0">
                <a:solidFill>
                  <a:schemeClr val="tx1"/>
                </a:solidFill>
              </a:rPr>
              <a:t>Online Safety and School Policy</a:t>
            </a:r>
            <a:br>
              <a:rPr lang="en-GB" dirty="0">
                <a:solidFill>
                  <a:schemeClr val="tx1"/>
                </a:solidFill>
              </a:rPr>
            </a:br>
            <a:r>
              <a:rPr lang="en-GB" dirty="0">
                <a:solidFill>
                  <a:schemeClr val="tx1"/>
                </a:solidFill>
              </a:rPr>
              <a:t>Developing a Robust AUP</a:t>
            </a:r>
          </a:p>
        </p:txBody>
      </p:sp>
    </p:spTree>
    <p:extLst>
      <p:ext uri="{BB962C8B-B14F-4D97-AF65-F5344CB8AC3E}">
        <p14:creationId xmlns:p14="http://schemas.microsoft.com/office/powerpoint/2010/main" val="3584634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369 Grupo">
            <a:extLst>
              <a:ext uri="{FF2B5EF4-FFF2-40B4-BE49-F238E27FC236}">
                <a16:creationId xmlns:a16="http://schemas.microsoft.com/office/drawing/2014/main" id="{C5B85321-3648-04B0-CCB5-4348BF0D7E26}"/>
              </a:ext>
            </a:extLst>
          </p:cNvPr>
          <p:cNvGrpSpPr>
            <a:grpSpLocks noChangeAspect="1"/>
          </p:cNvGrpSpPr>
          <p:nvPr/>
        </p:nvGrpSpPr>
        <p:grpSpPr>
          <a:xfrm>
            <a:off x="-997681" y="1161210"/>
            <a:ext cx="7352275" cy="3785305"/>
            <a:chOff x="-5715543" y="207647"/>
            <a:chExt cx="6625214" cy="3762852"/>
          </a:xfrm>
        </p:grpSpPr>
        <p:sp>
          <p:nvSpPr>
            <p:cNvPr id="14" name="Rectángulo redondeado 34">
              <a:extLst>
                <a:ext uri="{FF2B5EF4-FFF2-40B4-BE49-F238E27FC236}">
                  <a16:creationId xmlns:a16="http://schemas.microsoft.com/office/drawing/2014/main" id="{14E14412-811C-3440-C4F8-D53A51DDC54B}"/>
                </a:ext>
              </a:extLst>
            </p:cNvPr>
            <p:cNvSpPr/>
            <p:nvPr/>
          </p:nvSpPr>
          <p:spPr>
            <a:xfrm>
              <a:off x="-5081178" y="207647"/>
              <a:ext cx="5372676" cy="3681480"/>
            </a:xfrm>
            <a:prstGeom prst="roundRect">
              <a:avLst>
                <a:gd name="adj" fmla="val 5106"/>
              </a:avLst>
            </a:prstGeom>
            <a:solidFill>
              <a:schemeClr val="tx1"/>
            </a:solidFill>
            <a:ln>
              <a:noFill/>
            </a:ln>
            <a:effectLst>
              <a:innerShdw blurRad="254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09922">
                <a:buClrTx/>
              </a:pPr>
              <a:endParaRPr lang="es-SV" sz="825" kern="12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sp>
          <p:nvSpPr>
            <p:cNvPr id="15" name="Elipse 7">
              <a:extLst>
                <a:ext uri="{FF2B5EF4-FFF2-40B4-BE49-F238E27FC236}">
                  <a16:creationId xmlns:a16="http://schemas.microsoft.com/office/drawing/2014/main" id="{456CDC1E-6520-6274-C192-1E1EB89B521D}"/>
                </a:ext>
              </a:extLst>
            </p:cNvPr>
            <p:cNvSpPr/>
            <p:nvPr/>
          </p:nvSpPr>
          <p:spPr>
            <a:xfrm>
              <a:off x="-2427524" y="282449"/>
              <a:ext cx="44887" cy="4377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09922">
                <a:buClrTx/>
              </a:pPr>
              <a:endParaRPr lang="es-SV" sz="825" kern="12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sp>
          <p:nvSpPr>
            <p:cNvPr id="16" name="Elipse 7">
              <a:extLst>
                <a:ext uri="{FF2B5EF4-FFF2-40B4-BE49-F238E27FC236}">
                  <a16:creationId xmlns:a16="http://schemas.microsoft.com/office/drawing/2014/main" id="{5D6EE927-A472-B23D-94DB-DE0A487A514C}"/>
                </a:ext>
              </a:extLst>
            </p:cNvPr>
            <p:cNvSpPr/>
            <p:nvPr/>
          </p:nvSpPr>
          <p:spPr>
            <a:xfrm>
              <a:off x="-2441390" y="280974"/>
              <a:ext cx="36000" cy="36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09922">
                <a:buClrTx/>
              </a:pPr>
              <a:endParaRPr lang="es-SV" sz="825" kern="12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grpSp>
          <p:nvGrpSpPr>
            <p:cNvPr id="17" name="374 Grupo">
              <a:extLst>
                <a:ext uri="{FF2B5EF4-FFF2-40B4-BE49-F238E27FC236}">
                  <a16:creationId xmlns:a16="http://schemas.microsoft.com/office/drawing/2014/main" id="{646482D8-EFF4-34D1-459D-A6BA94001002}"/>
                </a:ext>
              </a:extLst>
            </p:cNvPr>
            <p:cNvGrpSpPr/>
            <p:nvPr/>
          </p:nvGrpSpPr>
          <p:grpSpPr>
            <a:xfrm>
              <a:off x="-5715543" y="3770615"/>
              <a:ext cx="6625214" cy="199884"/>
              <a:chOff x="-5715543" y="3770615"/>
              <a:chExt cx="6625214" cy="199884"/>
            </a:xfrm>
            <a:effectLst>
              <a:reflection blurRad="6350" stA="50000" endA="300" endPos="90000" dist="50800" dir="5400000" sy="-100000" algn="bl" rotWithShape="0"/>
            </a:effectLst>
          </p:grpSpPr>
          <p:sp>
            <p:nvSpPr>
              <p:cNvPr id="20" name="20 Rectángulo redondeado">
                <a:extLst>
                  <a:ext uri="{FF2B5EF4-FFF2-40B4-BE49-F238E27FC236}">
                    <a16:creationId xmlns:a16="http://schemas.microsoft.com/office/drawing/2014/main" id="{EA995E5A-E1FA-B542-958E-2BF20CD3B8A5}"/>
                  </a:ext>
                </a:extLst>
              </p:cNvPr>
              <p:cNvSpPr/>
              <p:nvPr/>
            </p:nvSpPr>
            <p:spPr>
              <a:xfrm>
                <a:off x="-5706018" y="3849586"/>
                <a:ext cx="6599368" cy="120913"/>
              </a:xfrm>
              <a:custGeom>
                <a:avLst/>
                <a:gdLst>
                  <a:gd name="connsiteX0" fmla="*/ 0 w 6581775"/>
                  <a:gd name="connsiteY0" fmla="*/ 12303 h 73819"/>
                  <a:gd name="connsiteX1" fmla="*/ 12303 w 6581775"/>
                  <a:gd name="connsiteY1" fmla="*/ 0 h 73819"/>
                  <a:gd name="connsiteX2" fmla="*/ 6569472 w 6581775"/>
                  <a:gd name="connsiteY2" fmla="*/ 0 h 73819"/>
                  <a:gd name="connsiteX3" fmla="*/ 6581775 w 6581775"/>
                  <a:gd name="connsiteY3" fmla="*/ 12303 h 73819"/>
                  <a:gd name="connsiteX4" fmla="*/ 6581775 w 6581775"/>
                  <a:gd name="connsiteY4" fmla="*/ 61516 h 73819"/>
                  <a:gd name="connsiteX5" fmla="*/ 6569472 w 6581775"/>
                  <a:gd name="connsiteY5" fmla="*/ 73819 h 73819"/>
                  <a:gd name="connsiteX6" fmla="*/ 12303 w 6581775"/>
                  <a:gd name="connsiteY6" fmla="*/ 73819 h 73819"/>
                  <a:gd name="connsiteX7" fmla="*/ 0 w 6581775"/>
                  <a:gd name="connsiteY7" fmla="*/ 61516 h 73819"/>
                  <a:gd name="connsiteX8" fmla="*/ 0 w 6581775"/>
                  <a:gd name="connsiteY8" fmla="*/ 12303 h 73819"/>
                  <a:gd name="connsiteX0" fmla="*/ 0 w 6581775"/>
                  <a:gd name="connsiteY0" fmla="*/ 12303 h 76200"/>
                  <a:gd name="connsiteX1" fmla="*/ 12303 w 6581775"/>
                  <a:gd name="connsiteY1" fmla="*/ 0 h 76200"/>
                  <a:gd name="connsiteX2" fmla="*/ 6569472 w 6581775"/>
                  <a:gd name="connsiteY2" fmla="*/ 0 h 76200"/>
                  <a:gd name="connsiteX3" fmla="*/ 6581775 w 6581775"/>
                  <a:gd name="connsiteY3" fmla="*/ 12303 h 76200"/>
                  <a:gd name="connsiteX4" fmla="*/ 6581775 w 6581775"/>
                  <a:gd name="connsiteY4" fmla="*/ 61516 h 76200"/>
                  <a:gd name="connsiteX5" fmla="*/ 6569472 w 6581775"/>
                  <a:gd name="connsiteY5" fmla="*/ 73819 h 76200"/>
                  <a:gd name="connsiteX6" fmla="*/ 202803 w 6581775"/>
                  <a:gd name="connsiteY6" fmla="*/ 76200 h 76200"/>
                  <a:gd name="connsiteX7" fmla="*/ 0 w 6581775"/>
                  <a:gd name="connsiteY7" fmla="*/ 61516 h 76200"/>
                  <a:gd name="connsiteX8" fmla="*/ 0 w 6581775"/>
                  <a:gd name="connsiteY8" fmla="*/ 12303 h 76200"/>
                  <a:gd name="connsiteX0" fmla="*/ 334156 w 6915931"/>
                  <a:gd name="connsiteY0" fmla="*/ 12303 h 76200"/>
                  <a:gd name="connsiteX1" fmla="*/ 346459 w 6915931"/>
                  <a:gd name="connsiteY1" fmla="*/ 0 h 76200"/>
                  <a:gd name="connsiteX2" fmla="*/ 6903628 w 6915931"/>
                  <a:gd name="connsiteY2" fmla="*/ 0 h 76200"/>
                  <a:gd name="connsiteX3" fmla="*/ 6915931 w 6915931"/>
                  <a:gd name="connsiteY3" fmla="*/ 12303 h 76200"/>
                  <a:gd name="connsiteX4" fmla="*/ 6915931 w 6915931"/>
                  <a:gd name="connsiteY4" fmla="*/ 61516 h 76200"/>
                  <a:gd name="connsiteX5" fmla="*/ 6903628 w 6915931"/>
                  <a:gd name="connsiteY5" fmla="*/ 73819 h 76200"/>
                  <a:gd name="connsiteX6" fmla="*/ 536959 w 6915931"/>
                  <a:gd name="connsiteY6" fmla="*/ 76200 h 76200"/>
                  <a:gd name="connsiteX7" fmla="*/ 334156 w 6915931"/>
                  <a:gd name="connsiteY7" fmla="*/ 12303 h 76200"/>
                  <a:gd name="connsiteX0" fmla="*/ 908279 w 7287251"/>
                  <a:gd name="connsiteY0" fmla="*/ 76200 h 76200"/>
                  <a:gd name="connsiteX1" fmla="*/ 717779 w 7287251"/>
                  <a:gd name="connsiteY1" fmla="*/ 0 h 76200"/>
                  <a:gd name="connsiteX2" fmla="*/ 7274948 w 7287251"/>
                  <a:gd name="connsiteY2" fmla="*/ 0 h 76200"/>
                  <a:gd name="connsiteX3" fmla="*/ 7287251 w 7287251"/>
                  <a:gd name="connsiteY3" fmla="*/ 12303 h 76200"/>
                  <a:gd name="connsiteX4" fmla="*/ 7287251 w 7287251"/>
                  <a:gd name="connsiteY4" fmla="*/ 61516 h 76200"/>
                  <a:gd name="connsiteX5" fmla="*/ 7274948 w 7287251"/>
                  <a:gd name="connsiteY5" fmla="*/ 73819 h 76200"/>
                  <a:gd name="connsiteX6" fmla="*/ 908279 w 7287251"/>
                  <a:gd name="connsiteY6" fmla="*/ 76200 h 76200"/>
                  <a:gd name="connsiteX0" fmla="*/ 556434 w 6935406"/>
                  <a:gd name="connsiteY0" fmla="*/ 76200 h 76200"/>
                  <a:gd name="connsiteX1" fmla="*/ 365934 w 6935406"/>
                  <a:gd name="connsiteY1" fmla="*/ 0 h 76200"/>
                  <a:gd name="connsiteX2" fmla="*/ 6923103 w 6935406"/>
                  <a:gd name="connsiteY2" fmla="*/ 0 h 76200"/>
                  <a:gd name="connsiteX3" fmla="*/ 6935406 w 6935406"/>
                  <a:gd name="connsiteY3" fmla="*/ 12303 h 76200"/>
                  <a:gd name="connsiteX4" fmla="*/ 6935406 w 6935406"/>
                  <a:gd name="connsiteY4" fmla="*/ 61516 h 76200"/>
                  <a:gd name="connsiteX5" fmla="*/ 6923103 w 6935406"/>
                  <a:gd name="connsiteY5" fmla="*/ 73819 h 76200"/>
                  <a:gd name="connsiteX6" fmla="*/ 556434 w 6935406"/>
                  <a:gd name="connsiteY6" fmla="*/ 76200 h 76200"/>
                  <a:gd name="connsiteX0" fmla="*/ 203303 w 6582275"/>
                  <a:gd name="connsiteY0" fmla="*/ 76200 h 76200"/>
                  <a:gd name="connsiteX1" fmla="*/ 12803 w 6582275"/>
                  <a:gd name="connsiteY1" fmla="*/ 0 h 76200"/>
                  <a:gd name="connsiteX2" fmla="*/ 6569972 w 6582275"/>
                  <a:gd name="connsiteY2" fmla="*/ 0 h 76200"/>
                  <a:gd name="connsiteX3" fmla="*/ 6582275 w 6582275"/>
                  <a:gd name="connsiteY3" fmla="*/ 12303 h 76200"/>
                  <a:gd name="connsiteX4" fmla="*/ 6582275 w 6582275"/>
                  <a:gd name="connsiteY4" fmla="*/ 61516 h 76200"/>
                  <a:gd name="connsiteX5" fmla="*/ 6569972 w 6582275"/>
                  <a:gd name="connsiteY5" fmla="*/ 73819 h 76200"/>
                  <a:gd name="connsiteX6" fmla="*/ 203303 w 6582275"/>
                  <a:gd name="connsiteY6" fmla="*/ 76200 h 76200"/>
                  <a:gd name="connsiteX0" fmla="*/ 202643 w 6581615"/>
                  <a:gd name="connsiteY0" fmla="*/ 76200 h 76200"/>
                  <a:gd name="connsiteX1" fmla="*/ 12143 w 6581615"/>
                  <a:gd name="connsiteY1" fmla="*/ 0 h 76200"/>
                  <a:gd name="connsiteX2" fmla="*/ 6569312 w 6581615"/>
                  <a:gd name="connsiteY2" fmla="*/ 0 h 76200"/>
                  <a:gd name="connsiteX3" fmla="*/ 6581615 w 6581615"/>
                  <a:gd name="connsiteY3" fmla="*/ 12303 h 76200"/>
                  <a:gd name="connsiteX4" fmla="*/ 6581615 w 6581615"/>
                  <a:gd name="connsiteY4" fmla="*/ 61516 h 76200"/>
                  <a:gd name="connsiteX5" fmla="*/ 6569312 w 6581615"/>
                  <a:gd name="connsiteY5" fmla="*/ 73819 h 76200"/>
                  <a:gd name="connsiteX6" fmla="*/ 202643 w 6581615"/>
                  <a:gd name="connsiteY6" fmla="*/ 76200 h 76200"/>
                  <a:gd name="connsiteX0" fmla="*/ 202643 w 6581615"/>
                  <a:gd name="connsiteY0" fmla="*/ 76200 h 76200"/>
                  <a:gd name="connsiteX1" fmla="*/ 12143 w 6581615"/>
                  <a:gd name="connsiteY1" fmla="*/ 0 h 76200"/>
                  <a:gd name="connsiteX2" fmla="*/ 6569312 w 6581615"/>
                  <a:gd name="connsiteY2" fmla="*/ 0 h 76200"/>
                  <a:gd name="connsiteX3" fmla="*/ 6581615 w 6581615"/>
                  <a:gd name="connsiteY3" fmla="*/ 12303 h 76200"/>
                  <a:gd name="connsiteX4" fmla="*/ 6569312 w 6581615"/>
                  <a:gd name="connsiteY4" fmla="*/ 73819 h 76200"/>
                  <a:gd name="connsiteX5" fmla="*/ 202643 w 6581615"/>
                  <a:gd name="connsiteY5" fmla="*/ 76200 h 76200"/>
                  <a:gd name="connsiteX0" fmla="*/ 202643 w 7377095"/>
                  <a:gd name="connsiteY0" fmla="*/ 76200 h 76200"/>
                  <a:gd name="connsiteX1" fmla="*/ 12143 w 7377095"/>
                  <a:gd name="connsiteY1" fmla="*/ 0 h 76200"/>
                  <a:gd name="connsiteX2" fmla="*/ 6569312 w 7377095"/>
                  <a:gd name="connsiteY2" fmla="*/ 0 h 76200"/>
                  <a:gd name="connsiteX3" fmla="*/ 6569312 w 7377095"/>
                  <a:gd name="connsiteY3" fmla="*/ 73819 h 76200"/>
                  <a:gd name="connsiteX4" fmla="*/ 202643 w 7377095"/>
                  <a:gd name="connsiteY4" fmla="*/ 76200 h 76200"/>
                  <a:gd name="connsiteX0" fmla="*/ 202643 w 7276041"/>
                  <a:gd name="connsiteY0" fmla="*/ 76200 h 76200"/>
                  <a:gd name="connsiteX1" fmla="*/ 12143 w 7276041"/>
                  <a:gd name="connsiteY1" fmla="*/ 0 h 76200"/>
                  <a:gd name="connsiteX2" fmla="*/ 6569312 w 7276041"/>
                  <a:gd name="connsiteY2" fmla="*/ 0 h 76200"/>
                  <a:gd name="connsiteX3" fmla="*/ 6347855 w 7276041"/>
                  <a:gd name="connsiteY3" fmla="*/ 73819 h 76200"/>
                  <a:gd name="connsiteX4" fmla="*/ 202643 w 7276041"/>
                  <a:gd name="connsiteY4" fmla="*/ 76200 h 76200"/>
                  <a:gd name="connsiteX0" fmla="*/ 202643 w 7034172"/>
                  <a:gd name="connsiteY0" fmla="*/ 76200 h 76200"/>
                  <a:gd name="connsiteX1" fmla="*/ 12143 w 7034172"/>
                  <a:gd name="connsiteY1" fmla="*/ 0 h 76200"/>
                  <a:gd name="connsiteX2" fmla="*/ 6569312 w 7034172"/>
                  <a:gd name="connsiteY2" fmla="*/ 0 h 76200"/>
                  <a:gd name="connsiteX3" fmla="*/ 6347855 w 7034172"/>
                  <a:gd name="connsiteY3" fmla="*/ 73819 h 76200"/>
                  <a:gd name="connsiteX4" fmla="*/ 202643 w 7034172"/>
                  <a:gd name="connsiteY4" fmla="*/ 76200 h 76200"/>
                  <a:gd name="connsiteX0" fmla="*/ 202643 w 6569312"/>
                  <a:gd name="connsiteY0" fmla="*/ 76200 h 76200"/>
                  <a:gd name="connsiteX1" fmla="*/ 12143 w 6569312"/>
                  <a:gd name="connsiteY1" fmla="*/ 0 h 76200"/>
                  <a:gd name="connsiteX2" fmla="*/ 6569312 w 6569312"/>
                  <a:gd name="connsiteY2" fmla="*/ 0 h 76200"/>
                  <a:gd name="connsiteX3" fmla="*/ 6347855 w 6569312"/>
                  <a:gd name="connsiteY3" fmla="*/ 73819 h 76200"/>
                  <a:gd name="connsiteX4" fmla="*/ 202643 w 6569312"/>
                  <a:gd name="connsiteY4" fmla="*/ 76200 h 76200"/>
                  <a:gd name="connsiteX0" fmla="*/ 202643 w 6570965"/>
                  <a:gd name="connsiteY0" fmla="*/ 76200 h 76200"/>
                  <a:gd name="connsiteX1" fmla="*/ 12143 w 6570965"/>
                  <a:gd name="connsiteY1" fmla="*/ 0 h 76200"/>
                  <a:gd name="connsiteX2" fmla="*/ 6569312 w 6570965"/>
                  <a:gd name="connsiteY2" fmla="*/ 0 h 76200"/>
                  <a:gd name="connsiteX3" fmla="*/ 6347855 w 6570965"/>
                  <a:gd name="connsiteY3" fmla="*/ 73819 h 76200"/>
                  <a:gd name="connsiteX4" fmla="*/ 202643 w 6570965"/>
                  <a:gd name="connsiteY4" fmla="*/ 76200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0965" h="76200">
                    <a:moveTo>
                      <a:pt x="202643" y="76200"/>
                    </a:moveTo>
                    <a:cubicBezTo>
                      <a:pt x="121814" y="61516"/>
                      <a:pt x="-46461" y="17462"/>
                      <a:pt x="12143" y="0"/>
                    </a:cubicBezTo>
                    <a:lnTo>
                      <a:pt x="6569312" y="0"/>
                    </a:lnTo>
                    <a:cubicBezTo>
                      <a:pt x="6583467" y="17065"/>
                      <a:pt x="6506472" y="53975"/>
                      <a:pt x="6347855" y="73819"/>
                    </a:cubicBezTo>
                    <a:lnTo>
                      <a:pt x="202643" y="76200"/>
                    </a:lnTo>
                    <a:close/>
                  </a:path>
                </a:pathLst>
              </a:custGeom>
              <a:gradFill flip="none" rotWithShape="1">
                <a:gsLst>
                  <a:gs pos="95000">
                    <a:srgbClr val="A5A9AD"/>
                  </a:gs>
                  <a:gs pos="50000">
                    <a:srgbClr val="868B90"/>
                  </a:gs>
                  <a:gs pos="8000">
                    <a:srgbClr val="868B90"/>
                  </a:gs>
                </a:gsLst>
                <a:lin ang="16200000" scaled="1"/>
                <a:tileRect/>
              </a:gradFill>
              <a:ln>
                <a:noFill/>
              </a:ln>
              <a:effectLst>
                <a:outerShdw blurRad="12700" dist="25400" dir="5400000" algn="t" rotWithShape="0">
                  <a:schemeClr val="tx1">
                    <a:lumMod val="85000"/>
                    <a:lumOff val="15000"/>
                  </a:schemeClr>
                </a:outerShdw>
              </a:effectLst>
              <a:scene3d>
                <a:camera prst="orthographicFront"/>
                <a:lightRig rig="harsh" dir="t"/>
              </a:scene3d>
              <a:sp3d>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09922">
                  <a:buClrTx/>
                </a:pPr>
                <a:endParaRPr lang="es-MX" sz="825" kern="12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sp>
            <p:nvSpPr>
              <p:cNvPr id="21" name="Rectángulo redondeado 3">
                <a:extLst>
                  <a:ext uri="{FF2B5EF4-FFF2-40B4-BE49-F238E27FC236}">
                    <a16:creationId xmlns:a16="http://schemas.microsoft.com/office/drawing/2014/main" id="{AC25AE56-2E4E-F837-5399-A9B6DECC9306}"/>
                  </a:ext>
                </a:extLst>
              </p:cNvPr>
              <p:cNvSpPr/>
              <p:nvPr/>
            </p:nvSpPr>
            <p:spPr>
              <a:xfrm>
                <a:off x="-5715543" y="3770615"/>
                <a:ext cx="6625214" cy="129600"/>
              </a:xfrm>
              <a:prstGeom prst="roundRect">
                <a:avLst>
                  <a:gd name="adj" fmla="val 23977"/>
                </a:avLst>
              </a:prstGeom>
              <a:gradFill flip="none" rotWithShape="1">
                <a:gsLst>
                  <a:gs pos="100000">
                    <a:srgbClr val="868B90"/>
                  </a:gs>
                  <a:gs pos="95000">
                    <a:srgbClr val="868B90"/>
                  </a:gs>
                  <a:gs pos="0">
                    <a:srgbClr val="868B90"/>
                  </a:gs>
                  <a:gs pos="98000">
                    <a:srgbClr val="FFFFFF"/>
                  </a:gs>
                  <a:gs pos="2000">
                    <a:srgbClr val="FBF9FA"/>
                  </a:gs>
                  <a:gs pos="5000">
                    <a:srgbClr val="868B90"/>
                  </a:gs>
                  <a:gs pos="90000">
                    <a:srgbClr val="FAF9FB"/>
                  </a:gs>
                  <a:gs pos="10000">
                    <a:srgbClr val="FBF9FA"/>
                  </a:gs>
                  <a:gs pos="39000">
                    <a:srgbClr val="FBF9FA"/>
                  </a:gs>
                  <a:gs pos="63000">
                    <a:srgbClr val="FBF9FA"/>
                  </a:gs>
                </a:gsLst>
                <a:lin ang="21594000" scaled="0"/>
                <a:tileRect/>
              </a:gradFill>
              <a:ln>
                <a:noFill/>
              </a:ln>
              <a:effectLst/>
              <a:scene3d>
                <a:camera prst="orthographicFront"/>
                <a:lightRig rig="threePt" dir="t"/>
              </a:scene3d>
              <a:sp3d>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09922">
                  <a:buClrTx/>
                </a:pPr>
                <a:endParaRPr lang="es-SV" sz="825" kern="12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grpSp>
        <p:sp>
          <p:nvSpPr>
            <p:cNvPr id="18" name="23 Rectángulo redondeado">
              <a:extLst>
                <a:ext uri="{FF2B5EF4-FFF2-40B4-BE49-F238E27FC236}">
                  <a16:creationId xmlns:a16="http://schemas.microsoft.com/office/drawing/2014/main" id="{A8F76CD7-381F-9B9B-0DC6-93D0E193C8CD}"/>
                </a:ext>
              </a:extLst>
            </p:cNvPr>
            <p:cNvSpPr/>
            <p:nvPr/>
          </p:nvSpPr>
          <p:spPr>
            <a:xfrm>
              <a:off x="-2857566" y="3771797"/>
              <a:ext cx="923491" cy="82550"/>
            </a:xfrm>
            <a:custGeom>
              <a:avLst/>
              <a:gdLst/>
              <a:ahLst/>
              <a:cxnLst/>
              <a:rect l="l" t="t" r="r" b="b"/>
              <a:pathLst>
                <a:path w="923491" h="82550">
                  <a:moveTo>
                    <a:pt x="0" y="0"/>
                  </a:moveTo>
                  <a:lnTo>
                    <a:pt x="923491" y="0"/>
                  </a:lnTo>
                  <a:cubicBezTo>
                    <a:pt x="920296" y="46402"/>
                    <a:pt x="881273" y="82550"/>
                    <a:pt x="833807" y="82550"/>
                  </a:cubicBezTo>
                  <a:lnTo>
                    <a:pt x="89683" y="82550"/>
                  </a:lnTo>
                  <a:cubicBezTo>
                    <a:pt x="42218" y="82550"/>
                    <a:pt x="3194" y="46402"/>
                    <a:pt x="0" y="0"/>
                  </a:cubicBezTo>
                  <a:close/>
                </a:path>
              </a:pathLst>
            </a:custGeom>
            <a:solidFill>
              <a:srgbClr val="F7F5F9"/>
            </a:solidFill>
            <a:ln w="3175">
              <a:noFill/>
            </a:ln>
            <a:effectLst>
              <a:innerShdw blurRad="12700" dist="12700" dir="540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09922">
                <a:buClrTx/>
              </a:pPr>
              <a:endParaRPr lang="es-MX" sz="825" kern="12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sp>
          <p:nvSpPr>
            <p:cNvPr id="19" name="Rectángulo redondeado 3">
              <a:extLst>
                <a:ext uri="{FF2B5EF4-FFF2-40B4-BE49-F238E27FC236}">
                  <a16:creationId xmlns:a16="http://schemas.microsoft.com/office/drawing/2014/main" id="{424340F3-A98B-FD55-614E-22686E929552}"/>
                </a:ext>
              </a:extLst>
            </p:cNvPr>
            <p:cNvSpPr/>
            <p:nvPr/>
          </p:nvSpPr>
          <p:spPr>
            <a:xfrm>
              <a:off x="-5080279" y="207647"/>
              <a:ext cx="2070313" cy="3020732"/>
            </a:xfrm>
            <a:custGeom>
              <a:avLst/>
              <a:gdLst/>
              <a:ahLst/>
              <a:cxnLst/>
              <a:rect l="l" t="t" r="r" b="b"/>
              <a:pathLst>
                <a:path w="2070313" h="3020732">
                  <a:moveTo>
                    <a:pt x="187976" y="0"/>
                  </a:moveTo>
                  <a:lnTo>
                    <a:pt x="2070313" y="0"/>
                  </a:lnTo>
                  <a:lnTo>
                    <a:pt x="1928420" y="207031"/>
                  </a:lnTo>
                  <a:lnTo>
                    <a:pt x="183453" y="207031"/>
                  </a:lnTo>
                  <a:lnTo>
                    <a:pt x="183453" y="2753062"/>
                  </a:lnTo>
                  <a:lnTo>
                    <a:pt x="0" y="3020732"/>
                  </a:lnTo>
                  <a:lnTo>
                    <a:pt x="0" y="187976"/>
                  </a:lnTo>
                  <a:cubicBezTo>
                    <a:pt x="0" y="84160"/>
                    <a:pt x="84160" y="0"/>
                    <a:pt x="187976" y="0"/>
                  </a:cubicBezTo>
                  <a:close/>
                </a:path>
              </a:pathLst>
            </a:custGeom>
            <a:gradFill flip="none" rotWithShape="1">
              <a:gsLst>
                <a:gs pos="0">
                  <a:schemeClr val="bg1">
                    <a:alpha val="0"/>
                  </a:schemeClr>
                </a:gs>
                <a:gs pos="86000">
                  <a:schemeClr val="bg1">
                    <a:alpha val="41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09922">
                <a:buClrTx/>
              </a:pPr>
              <a:endParaRPr lang="es-SV" sz="825" kern="12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grpSp>
      <p:pic>
        <p:nvPicPr>
          <p:cNvPr id="23" name="Picture 22">
            <a:extLst>
              <a:ext uri="{FF2B5EF4-FFF2-40B4-BE49-F238E27FC236}">
                <a16:creationId xmlns:a16="http://schemas.microsoft.com/office/drawing/2014/main" id="{DC93494C-929D-EFBE-0E40-70F189BF93D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3410" y="1345715"/>
            <a:ext cx="5675055" cy="3038756"/>
          </a:xfrm>
          <a:prstGeom prst="rect">
            <a:avLst/>
          </a:prstGeom>
        </p:spPr>
      </p:pic>
      <p:pic>
        <p:nvPicPr>
          <p:cNvPr id="24" name="Google Shape;2411;p32">
            <a:extLst>
              <a:ext uri="{FF2B5EF4-FFF2-40B4-BE49-F238E27FC236}">
                <a16:creationId xmlns:a16="http://schemas.microsoft.com/office/drawing/2014/main" id="{DA960B13-DDDA-93FB-F146-F4D1690816B0}"/>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69949" y="196986"/>
            <a:ext cx="1634861" cy="373746"/>
          </a:xfrm>
          <a:prstGeom prst="rect">
            <a:avLst/>
          </a:prstGeom>
          <a:noFill/>
          <a:ln>
            <a:noFill/>
          </a:ln>
        </p:spPr>
      </p:pic>
      <p:sp>
        <p:nvSpPr>
          <p:cNvPr id="25" name="Rectangle 24">
            <a:extLst>
              <a:ext uri="{FF2B5EF4-FFF2-40B4-BE49-F238E27FC236}">
                <a16:creationId xmlns:a16="http://schemas.microsoft.com/office/drawing/2014/main" id="{738A0945-78C1-87D5-59A7-2AD7F4AECA98}"/>
              </a:ext>
            </a:extLst>
          </p:cNvPr>
          <p:cNvSpPr/>
          <p:nvPr/>
        </p:nvSpPr>
        <p:spPr>
          <a:xfrm>
            <a:off x="3121160" y="138292"/>
            <a:ext cx="5882059" cy="784830"/>
          </a:xfrm>
          <a:prstGeom prst="rect">
            <a:avLst/>
          </a:prstGeom>
        </p:spPr>
        <p:txBody>
          <a:bodyPr wrap="none">
            <a:spAutoFit/>
          </a:bodyPr>
          <a:lstStyle/>
          <a:p>
            <a:pPr algn="r" defTabSz="685800">
              <a:buClrTx/>
            </a:pPr>
            <a:r>
              <a:rPr lang="en-GB" sz="2250" b="1" kern="1200" dirty="0">
                <a:solidFill>
                  <a:srgbClr val="FF0000"/>
                </a:solidFill>
                <a:latin typeface="Helvetica Neue" panose="02000503000000020004" pitchFamily="2" charset="0"/>
                <a:ea typeface="Helvetica Neue" panose="02000503000000020004" pitchFamily="2" charset="0"/>
                <a:cs typeface="Helvetica Neue" panose="02000503000000020004" pitchFamily="2" charset="0"/>
              </a:rPr>
              <a:t>UPDATED SUPPORTS: </a:t>
            </a:r>
            <a:r>
              <a:rPr lang="en-GB" sz="2250" b="1" kern="1200" dirty="0" err="1">
                <a:solidFill>
                  <a:srgbClr val="FF0000"/>
                </a:solidFill>
                <a:latin typeface="Helvetica Neue" panose="02000503000000020004" pitchFamily="2" charset="0"/>
                <a:ea typeface="Helvetica Neue" panose="02000503000000020004" pitchFamily="2" charset="0"/>
                <a:cs typeface="Helvetica Neue" panose="02000503000000020004" pitchFamily="2" charset="0"/>
              </a:rPr>
              <a:t>webwise.ie</a:t>
            </a:r>
            <a:r>
              <a:rPr lang="en-GB" sz="2250" b="1" kern="1200" dirty="0">
                <a:solidFill>
                  <a:srgbClr val="FF0000"/>
                </a:solidFill>
                <a:latin typeface="Helvetica Neue" panose="02000503000000020004" pitchFamily="2" charset="0"/>
                <a:ea typeface="Helvetica Neue" panose="02000503000000020004" pitchFamily="2" charset="0"/>
                <a:cs typeface="Helvetica Neue" panose="02000503000000020004" pitchFamily="2" charset="0"/>
              </a:rPr>
              <a:t>/AUP-2</a:t>
            </a:r>
          </a:p>
          <a:p>
            <a:pPr algn="r" defTabSz="685800">
              <a:buClrTx/>
            </a:pPr>
            <a:r>
              <a:rPr lang="en-GB" sz="2250" b="1" kern="1200"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AUP GUIDELINES AND TOOL</a:t>
            </a:r>
            <a:endParaRPr lang="en-US" sz="2250" kern="1200" dirty="0">
              <a:solidFill>
                <a:prstClr val="black"/>
              </a:solidFill>
              <a:latin typeface="Calibri" panose="020F0502020204030204"/>
              <a:ea typeface="+mn-ea"/>
              <a:cs typeface="+mn-cs"/>
            </a:endParaRPr>
          </a:p>
        </p:txBody>
      </p:sp>
      <p:pic>
        <p:nvPicPr>
          <p:cNvPr id="27" name="Picture 26">
            <a:extLst>
              <a:ext uri="{FF2B5EF4-FFF2-40B4-BE49-F238E27FC236}">
                <a16:creationId xmlns:a16="http://schemas.microsoft.com/office/drawing/2014/main" id="{00567B27-4730-1612-5CA6-77FA1D06BCA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18491" y="1466173"/>
            <a:ext cx="2054260" cy="2918298"/>
          </a:xfrm>
          <a:prstGeom prst="rect">
            <a:avLst/>
          </a:prstGeom>
        </p:spPr>
      </p:pic>
    </p:spTree>
    <p:extLst>
      <p:ext uri="{BB962C8B-B14F-4D97-AF65-F5344CB8AC3E}">
        <p14:creationId xmlns:p14="http://schemas.microsoft.com/office/powerpoint/2010/main" val="1172776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CF48A311-DD6D-3955-9DD2-0B604B400051}"/>
              </a:ext>
            </a:extLst>
          </p:cNvPr>
          <p:cNvSpPr txBox="1">
            <a:spLocks/>
          </p:cNvSpPr>
          <p:nvPr/>
        </p:nvSpPr>
        <p:spPr>
          <a:xfrm>
            <a:off x="277044" y="224920"/>
            <a:ext cx="8589912" cy="354985"/>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defTabSz="509591">
              <a:buClrTx/>
              <a:buNone/>
            </a:pPr>
            <a:r>
              <a:rPr lang="en-US" sz="2000" b="1" dirty="0">
                <a:latin typeface=""/>
                <a:ea typeface="Verdana" panose="020B0604030504040204" pitchFamily="34" charset="0"/>
                <a:cs typeface="Verdana" panose="020B0604030504040204" pitchFamily="34" charset="0"/>
                <a:sym typeface="Arial"/>
              </a:rPr>
              <a:t>Acceptable </a:t>
            </a:r>
            <a:r>
              <a:rPr lang="en-US" sz="2000" b="1" dirty="0">
                <a:solidFill>
                  <a:srgbClr val="FF0000"/>
                </a:solidFill>
                <a:latin typeface=""/>
                <a:ea typeface="Verdana" panose="020B0604030504040204" pitchFamily="34" charset="0"/>
                <a:cs typeface="Verdana" panose="020B0604030504040204" pitchFamily="34" charset="0"/>
                <a:sym typeface="Arial"/>
              </a:rPr>
              <a:t>Use Policy Generator</a:t>
            </a:r>
            <a:endParaRPr lang="en-US" sz="2000" b="1" dirty="0">
              <a:solidFill>
                <a:schemeClr val="tx1">
                  <a:lumMod val="75000"/>
                  <a:lumOff val="25000"/>
                </a:schemeClr>
              </a:solidFill>
              <a:latin typeface=""/>
              <a:ea typeface="Verdana" panose="020B0604030504040204" pitchFamily="34" charset="0"/>
              <a:cs typeface="Verdana" panose="020B0604030504040204" pitchFamily="34" charset="0"/>
              <a:sym typeface="Arial"/>
            </a:endParaRPr>
          </a:p>
          <a:p>
            <a:pPr indent="0" algn="r" defTabSz="509591">
              <a:buClrTx/>
              <a:buFont typeface="Arial" panose="020B0604020202020204" pitchFamily="34" charset="0"/>
              <a:buNone/>
            </a:pPr>
            <a:r>
              <a:rPr lang="en-US" sz="2000" b="1" dirty="0" err="1">
                <a:solidFill>
                  <a:schemeClr val="tx1">
                    <a:lumMod val="75000"/>
                    <a:lumOff val="25000"/>
                  </a:schemeClr>
                </a:solidFill>
                <a:latin typeface=""/>
                <a:ea typeface="Verdana" panose="020B0604030504040204" pitchFamily="34" charset="0"/>
                <a:cs typeface="Verdana" panose="020B0604030504040204" pitchFamily="34" charset="0"/>
                <a:sym typeface="Arial"/>
              </a:rPr>
              <a:t>Webwise.ie</a:t>
            </a:r>
            <a:r>
              <a:rPr lang="en-US" sz="2000" b="1" dirty="0">
                <a:solidFill>
                  <a:schemeClr val="tx1">
                    <a:lumMod val="75000"/>
                    <a:lumOff val="25000"/>
                  </a:schemeClr>
                </a:solidFill>
                <a:latin typeface=""/>
                <a:ea typeface="Verdana" panose="020B0604030504040204" pitchFamily="34" charset="0"/>
                <a:cs typeface="Verdana" panose="020B0604030504040204" pitchFamily="34" charset="0"/>
                <a:sym typeface="Arial"/>
              </a:rPr>
              <a:t>/</a:t>
            </a:r>
            <a:r>
              <a:rPr lang="en-US" sz="2000" b="1" dirty="0" err="1">
                <a:solidFill>
                  <a:schemeClr val="tx1">
                    <a:lumMod val="75000"/>
                    <a:lumOff val="25000"/>
                  </a:schemeClr>
                </a:solidFill>
                <a:latin typeface=""/>
                <a:ea typeface="Verdana" panose="020B0604030504040204" pitchFamily="34" charset="0"/>
                <a:cs typeface="Verdana" panose="020B0604030504040204" pitchFamily="34" charset="0"/>
                <a:sym typeface="Arial"/>
              </a:rPr>
              <a:t>aup</a:t>
            </a:r>
            <a:endParaRPr lang="en-US" sz="2000" b="1" dirty="0">
              <a:solidFill>
                <a:schemeClr val="tx1">
                  <a:lumMod val="75000"/>
                  <a:lumOff val="25000"/>
                </a:schemeClr>
              </a:solidFill>
              <a:latin typeface=""/>
              <a:ea typeface="Verdana" panose="020B0604030504040204" pitchFamily="34" charset="0"/>
              <a:cs typeface="Verdana" panose="020B0604030504040204" pitchFamily="34" charset="0"/>
              <a:sym typeface="Arial"/>
            </a:endParaRPr>
          </a:p>
        </p:txBody>
      </p:sp>
      <p:grpSp>
        <p:nvGrpSpPr>
          <p:cNvPr id="5" name="369 Grupo">
            <a:extLst>
              <a:ext uri="{FF2B5EF4-FFF2-40B4-BE49-F238E27FC236}">
                <a16:creationId xmlns:a16="http://schemas.microsoft.com/office/drawing/2014/main" id="{EB7B8321-5F14-B6BE-E788-86400720D084}"/>
              </a:ext>
            </a:extLst>
          </p:cNvPr>
          <p:cNvGrpSpPr>
            <a:grpSpLocks noChangeAspect="1"/>
          </p:cNvGrpSpPr>
          <p:nvPr/>
        </p:nvGrpSpPr>
        <p:grpSpPr>
          <a:xfrm>
            <a:off x="-503390" y="1266178"/>
            <a:ext cx="5657604" cy="3192248"/>
            <a:chOff x="-5715543" y="207647"/>
            <a:chExt cx="6625214" cy="3762852"/>
          </a:xfrm>
        </p:grpSpPr>
        <p:sp>
          <p:nvSpPr>
            <p:cNvPr id="6" name="Rectángulo redondeado 34">
              <a:extLst>
                <a:ext uri="{FF2B5EF4-FFF2-40B4-BE49-F238E27FC236}">
                  <a16:creationId xmlns:a16="http://schemas.microsoft.com/office/drawing/2014/main" id="{9E5E2643-9E9D-6126-D0A5-25AA31C42A6D}"/>
                </a:ext>
              </a:extLst>
            </p:cNvPr>
            <p:cNvSpPr/>
            <p:nvPr/>
          </p:nvSpPr>
          <p:spPr>
            <a:xfrm>
              <a:off x="-5081178" y="207647"/>
              <a:ext cx="5372676" cy="3681480"/>
            </a:xfrm>
            <a:prstGeom prst="roundRect">
              <a:avLst>
                <a:gd name="adj" fmla="val 5106"/>
              </a:avLst>
            </a:prstGeom>
            <a:solidFill>
              <a:schemeClr val="tx1"/>
            </a:solidFill>
            <a:ln>
              <a:noFill/>
            </a:ln>
            <a:effectLst>
              <a:innerShdw blurRad="254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9879"/>
              <a:endParaRPr lang="es-SV" sz="11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sp>
          <p:nvSpPr>
            <p:cNvPr id="7" name="Elipse 7">
              <a:extLst>
                <a:ext uri="{FF2B5EF4-FFF2-40B4-BE49-F238E27FC236}">
                  <a16:creationId xmlns:a16="http://schemas.microsoft.com/office/drawing/2014/main" id="{246BB617-E91D-688C-2406-2F969F4EAB70}"/>
                </a:ext>
              </a:extLst>
            </p:cNvPr>
            <p:cNvSpPr/>
            <p:nvPr/>
          </p:nvSpPr>
          <p:spPr>
            <a:xfrm>
              <a:off x="-2427524" y="282449"/>
              <a:ext cx="44887" cy="4377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9879"/>
              <a:endParaRPr lang="es-SV" sz="11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sp>
          <p:nvSpPr>
            <p:cNvPr id="8" name="Elipse 7">
              <a:extLst>
                <a:ext uri="{FF2B5EF4-FFF2-40B4-BE49-F238E27FC236}">
                  <a16:creationId xmlns:a16="http://schemas.microsoft.com/office/drawing/2014/main" id="{28D0CD18-7DFA-FF77-4793-3DD1BB8BC143}"/>
                </a:ext>
              </a:extLst>
            </p:cNvPr>
            <p:cNvSpPr/>
            <p:nvPr/>
          </p:nvSpPr>
          <p:spPr>
            <a:xfrm>
              <a:off x="-2441390" y="280974"/>
              <a:ext cx="36000" cy="36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9879"/>
              <a:endParaRPr lang="es-SV" sz="11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grpSp>
          <p:nvGrpSpPr>
            <p:cNvPr id="9" name="374 Grupo">
              <a:extLst>
                <a:ext uri="{FF2B5EF4-FFF2-40B4-BE49-F238E27FC236}">
                  <a16:creationId xmlns:a16="http://schemas.microsoft.com/office/drawing/2014/main" id="{9D186D93-D6AE-12DB-5252-F2961D392105}"/>
                </a:ext>
              </a:extLst>
            </p:cNvPr>
            <p:cNvGrpSpPr/>
            <p:nvPr/>
          </p:nvGrpSpPr>
          <p:grpSpPr>
            <a:xfrm>
              <a:off x="-5715543" y="3770615"/>
              <a:ext cx="6625214" cy="199884"/>
              <a:chOff x="-5715543" y="3770615"/>
              <a:chExt cx="6625214" cy="199884"/>
            </a:xfrm>
            <a:effectLst>
              <a:reflection blurRad="6350" stA="50000" endA="300" endPos="90000" dist="50800" dir="5400000" sy="-100000" algn="bl" rotWithShape="0"/>
            </a:effectLst>
          </p:grpSpPr>
          <p:sp>
            <p:nvSpPr>
              <p:cNvPr id="12" name="20 Rectángulo redondeado">
                <a:extLst>
                  <a:ext uri="{FF2B5EF4-FFF2-40B4-BE49-F238E27FC236}">
                    <a16:creationId xmlns:a16="http://schemas.microsoft.com/office/drawing/2014/main" id="{FB4A8C5F-1E0B-DCB5-0D17-4E707064FFA5}"/>
                  </a:ext>
                </a:extLst>
              </p:cNvPr>
              <p:cNvSpPr/>
              <p:nvPr/>
            </p:nvSpPr>
            <p:spPr>
              <a:xfrm>
                <a:off x="-5706018" y="3849586"/>
                <a:ext cx="6599368" cy="120913"/>
              </a:xfrm>
              <a:custGeom>
                <a:avLst/>
                <a:gdLst>
                  <a:gd name="connsiteX0" fmla="*/ 0 w 6581775"/>
                  <a:gd name="connsiteY0" fmla="*/ 12303 h 73819"/>
                  <a:gd name="connsiteX1" fmla="*/ 12303 w 6581775"/>
                  <a:gd name="connsiteY1" fmla="*/ 0 h 73819"/>
                  <a:gd name="connsiteX2" fmla="*/ 6569472 w 6581775"/>
                  <a:gd name="connsiteY2" fmla="*/ 0 h 73819"/>
                  <a:gd name="connsiteX3" fmla="*/ 6581775 w 6581775"/>
                  <a:gd name="connsiteY3" fmla="*/ 12303 h 73819"/>
                  <a:gd name="connsiteX4" fmla="*/ 6581775 w 6581775"/>
                  <a:gd name="connsiteY4" fmla="*/ 61516 h 73819"/>
                  <a:gd name="connsiteX5" fmla="*/ 6569472 w 6581775"/>
                  <a:gd name="connsiteY5" fmla="*/ 73819 h 73819"/>
                  <a:gd name="connsiteX6" fmla="*/ 12303 w 6581775"/>
                  <a:gd name="connsiteY6" fmla="*/ 73819 h 73819"/>
                  <a:gd name="connsiteX7" fmla="*/ 0 w 6581775"/>
                  <a:gd name="connsiteY7" fmla="*/ 61516 h 73819"/>
                  <a:gd name="connsiteX8" fmla="*/ 0 w 6581775"/>
                  <a:gd name="connsiteY8" fmla="*/ 12303 h 73819"/>
                  <a:gd name="connsiteX0" fmla="*/ 0 w 6581775"/>
                  <a:gd name="connsiteY0" fmla="*/ 12303 h 76200"/>
                  <a:gd name="connsiteX1" fmla="*/ 12303 w 6581775"/>
                  <a:gd name="connsiteY1" fmla="*/ 0 h 76200"/>
                  <a:gd name="connsiteX2" fmla="*/ 6569472 w 6581775"/>
                  <a:gd name="connsiteY2" fmla="*/ 0 h 76200"/>
                  <a:gd name="connsiteX3" fmla="*/ 6581775 w 6581775"/>
                  <a:gd name="connsiteY3" fmla="*/ 12303 h 76200"/>
                  <a:gd name="connsiteX4" fmla="*/ 6581775 w 6581775"/>
                  <a:gd name="connsiteY4" fmla="*/ 61516 h 76200"/>
                  <a:gd name="connsiteX5" fmla="*/ 6569472 w 6581775"/>
                  <a:gd name="connsiteY5" fmla="*/ 73819 h 76200"/>
                  <a:gd name="connsiteX6" fmla="*/ 202803 w 6581775"/>
                  <a:gd name="connsiteY6" fmla="*/ 76200 h 76200"/>
                  <a:gd name="connsiteX7" fmla="*/ 0 w 6581775"/>
                  <a:gd name="connsiteY7" fmla="*/ 61516 h 76200"/>
                  <a:gd name="connsiteX8" fmla="*/ 0 w 6581775"/>
                  <a:gd name="connsiteY8" fmla="*/ 12303 h 76200"/>
                  <a:gd name="connsiteX0" fmla="*/ 334156 w 6915931"/>
                  <a:gd name="connsiteY0" fmla="*/ 12303 h 76200"/>
                  <a:gd name="connsiteX1" fmla="*/ 346459 w 6915931"/>
                  <a:gd name="connsiteY1" fmla="*/ 0 h 76200"/>
                  <a:gd name="connsiteX2" fmla="*/ 6903628 w 6915931"/>
                  <a:gd name="connsiteY2" fmla="*/ 0 h 76200"/>
                  <a:gd name="connsiteX3" fmla="*/ 6915931 w 6915931"/>
                  <a:gd name="connsiteY3" fmla="*/ 12303 h 76200"/>
                  <a:gd name="connsiteX4" fmla="*/ 6915931 w 6915931"/>
                  <a:gd name="connsiteY4" fmla="*/ 61516 h 76200"/>
                  <a:gd name="connsiteX5" fmla="*/ 6903628 w 6915931"/>
                  <a:gd name="connsiteY5" fmla="*/ 73819 h 76200"/>
                  <a:gd name="connsiteX6" fmla="*/ 536959 w 6915931"/>
                  <a:gd name="connsiteY6" fmla="*/ 76200 h 76200"/>
                  <a:gd name="connsiteX7" fmla="*/ 334156 w 6915931"/>
                  <a:gd name="connsiteY7" fmla="*/ 12303 h 76200"/>
                  <a:gd name="connsiteX0" fmla="*/ 908279 w 7287251"/>
                  <a:gd name="connsiteY0" fmla="*/ 76200 h 76200"/>
                  <a:gd name="connsiteX1" fmla="*/ 717779 w 7287251"/>
                  <a:gd name="connsiteY1" fmla="*/ 0 h 76200"/>
                  <a:gd name="connsiteX2" fmla="*/ 7274948 w 7287251"/>
                  <a:gd name="connsiteY2" fmla="*/ 0 h 76200"/>
                  <a:gd name="connsiteX3" fmla="*/ 7287251 w 7287251"/>
                  <a:gd name="connsiteY3" fmla="*/ 12303 h 76200"/>
                  <a:gd name="connsiteX4" fmla="*/ 7287251 w 7287251"/>
                  <a:gd name="connsiteY4" fmla="*/ 61516 h 76200"/>
                  <a:gd name="connsiteX5" fmla="*/ 7274948 w 7287251"/>
                  <a:gd name="connsiteY5" fmla="*/ 73819 h 76200"/>
                  <a:gd name="connsiteX6" fmla="*/ 908279 w 7287251"/>
                  <a:gd name="connsiteY6" fmla="*/ 76200 h 76200"/>
                  <a:gd name="connsiteX0" fmla="*/ 556434 w 6935406"/>
                  <a:gd name="connsiteY0" fmla="*/ 76200 h 76200"/>
                  <a:gd name="connsiteX1" fmla="*/ 365934 w 6935406"/>
                  <a:gd name="connsiteY1" fmla="*/ 0 h 76200"/>
                  <a:gd name="connsiteX2" fmla="*/ 6923103 w 6935406"/>
                  <a:gd name="connsiteY2" fmla="*/ 0 h 76200"/>
                  <a:gd name="connsiteX3" fmla="*/ 6935406 w 6935406"/>
                  <a:gd name="connsiteY3" fmla="*/ 12303 h 76200"/>
                  <a:gd name="connsiteX4" fmla="*/ 6935406 w 6935406"/>
                  <a:gd name="connsiteY4" fmla="*/ 61516 h 76200"/>
                  <a:gd name="connsiteX5" fmla="*/ 6923103 w 6935406"/>
                  <a:gd name="connsiteY5" fmla="*/ 73819 h 76200"/>
                  <a:gd name="connsiteX6" fmla="*/ 556434 w 6935406"/>
                  <a:gd name="connsiteY6" fmla="*/ 76200 h 76200"/>
                  <a:gd name="connsiteX0" fmla="*/ 203303 w 6582275"/>
                  <a:gd name="connsiteY0" fmla="*/ 76200 h 76200"/>
                  <a:gd name="connsiteX1" fmla="*/ 12803 w 6582275"/>
                  <a:gd name="connsiteY1" fmla="*/ 0 h 76200"/>
                  <a:gd name="connsiteX2" fmla="*/ 6569972 w 6582275"/>
                  <a:gd name="connsiteY2" fmla="*/ 0 h 76200"/>
                  <a:gd name="connsiteX3" fmla="*/ 6582275 w 6582275"/>
                  <a:gd name="connsiteY3" fmla="*/ 12303 h 76200"/>
                  <a:gd name="connsiteX4" fmla="*/ 6582275 w 6582275"/>
                  <a:gd name="connsiteY4" fmla="*/ 61516 h 76200"/>
                  <a:gd name="connsiteX5" fmla="*/ 6569972 w 6582275"/>
                  <a:gd name="connsiteY5" fmla="*/ 73819 h 76200"/>
                  <a:gd name="connsiteX6" fmla="*/ 203303 w 6582275"/>
                  <a:gd name="connsiteY6" fmla="*/ 76200 h 76200"/>
                  <a:gd name="connsiteX0" fmla="*/ 202643 w 6581615"/>
                  <a:gd name="connsiteY0" fmla="*/ 76200 h 76200"/>
                  <a:gd name="connsiteX1" fmla="*/ 12143 w 6581615"/>
                  <a:gd name="connsiteY1" fmla="*/ 0 h 76200"/>
                  <a:gd name="connsiteX2" fmla="*/ 6569312 w 6581615"/>
                  <a:gd name="connsiteY2" fmla="*/ 0 h 76200"/>
                  <a:gd name="connsiteX3" fmla="*/ 6581615 w 6581615"/>
                  <a:gd name="connsiteY3" fmla="*/ 12303 h 76200"/>
                  <a:gd name="connsiteX4" fmla="*/ 6581615 w 6581615"/>
                  <a:gd name="connsiteY4" fmla="*/ 61516 h 76200"/>
                  <a:gd name="connsiteX5" fmla="*/ 6569312 w 6581615"/>
                  <a:gd name="connsiteY5" fmla="*/ 73819 h 76200"/>
                  <a:gd name="connsiteX6" fmla="*/ 202643 w 6581615"/>
                  <a:gd name="connsiteY6" fmla="*/ 76200 h 76200"/>
                  <a:gd name="connsiteX0" fmla="*/ 202643 w 6581615"/>
                  <a:gd name="connsiteY0" fmla="*/ 76200 h 76200"/>
                  <a:gd name="connsiteX1" fmla="*/ 12143 w 6581615"/>
                  <a:gd name="connsiteY1" fmla="*/ 0 h 76200"/>
                  <a:gd name="connsiteX2" fmla="*/ 6569312 w 6581615"/>
                  <a:gd name="connsiteY2" fmla="*/ 0 h 76200"/>
                  <a:gd name="connsiteX3" fmla="*/ 6581615 w 6581615"/>
                  <a:gd name="connsiteY3" fmla="*/ 12303 h 76200"/>
                  <a:gd name="connsiteX4" fmla="*/ 6569312 w 6581615"/>
                  <a:gd name="connsiteY4" fmla="*/ 73819 h 76200"/>
                  <a:gd name="connsiteX5" fmla="*/ 202643 w 6581615"/>
                  <a:gd name="connsiteY5" fmla="*/ 76200 h 76200"/>
                  <a:gd name="connsiteX0" fmla="*/ 202643 w 7377095"/>
                  <a:gd name="connsiteY0" fmla="*/ 76200 h 76200"/>
                  <a:gd name="connsiteX1" fmla="*/ 12143 w 7377095"/>
                  <a:gd name="connsiteY1" fmla="*/ 0 h 76200"/>
                  <a:gd name="connsiteX2" fmla="*/ 6569312 w 7377095"/>
                  <a:gd name="connsiteY2" fmla="*/ 0 h 76200"/>
                  <a:gd name="connsiteX3" fmla="*/ 6569312 w 7377095"/>
                  <a:gd name="connsiteY3" fmla="*/ 73819 h 76200"/>
                  <a:gd name="connsiteX4" fmla="*/ 202643 w 7377095"/>
                  <a:gd name="connsiteY4" fmla="*/ 76200 h 76200"/>
                  <a:gd name="connsiteX0" fmla="*/ 202643 w 7276041"/>
                  <a:gd name="connsiteY0" fmla="*/ 76200 h 76200"/>
                  <a:gd name="connsiteX1" fmla="*/ 12143 w 7276041"/>
                  <a:gd name="connsiteY1" fmla="*/ 0 h 76200"/>
                  <a:gd name="connsiteX2" fmla="*/ 6569312 w 7276041"/>
                  <a:gd name="connsiteY2" fmla="*/ 0 h 76200"/>
                  <a:gd name="connsiteX3" fmla="*/ 6347855 w 7276041"/>
                  <a:gd name="connsiteY3" fmla="*/ 73819 h 76200"/>
                  <a:gd name="connsiteX4" fmla="*/ 202643 w 7276041"/>
                  <a:gd name="connsiteY4" fmla="*/ 76200 h 76200"/>
                  <a:gd name="connsiteX0" fmla="*/ 202643 w 7034172"/>
                  <a:gd name="connsiteY0" fmla="*/ 76200 h 76200"/>
                  <a:gd name="connsiteX1" fmla="*/ 12143 w 7034172"/>
                  <a:gd name="connsiteY1" fmla="*/ 0 h 76200"/>
                  <a:gd name="connsiteX2" fmla="*/ 6569312 w 7034172"/>
                  <a:gd name="connsiteY2" fmla="*/ 0 h 76200"/>
                  <a:gd name="connsiteX3" fmla="*/ 6347855 w 7034172"/>
                  <a:gd name="connsiteY3" fmla="*/ 73819 h 76200"/>
                  <a:gd name="connsiteX4" fmla="*/ 202643 w 7034172"/>
                  <a:gd name="connsiteY4" fmla="*/ 76200 h 76200"/>
                  <a:gd name="connsiteX0" fmla="*/ 202643 w 6569312"/>
                  <a:gd name="connsiteY0" fmla="*/ 76200 h 76200"/>
                  <a:gd name="connsiteX1" fmla="*/ 12143 w 6569312"/>
                  <a:gd name="connsiteY1" fmla="*/ 0 h 76200"/>
                  <a:gd name="connsiteX2" fmla="*/ 6569312 w 6569312"/>
                  <a:gd name="connsiteY2" fmla="*/ 0 h 76200"/>
                  <a:gd name="connsiteX3" fmla="*/ 6347855 w 6569312"/>
                  <a:gd name="connsiteY3" fmla="*/ 73819 h 76200"/>
                  <a:gd name="connsiteX4" fmla="*/ 202643 w 6569312"/>
                  <a:gd name="connsiteY4" fmla="*/ 76200 h 76200"/>
                  <a:gd name="connsiteX0" fmla="*/ 202643 w 6570965"/>
                  <a:gd name="connsiteY0" fmla="*/ 76200 h 76200"/>
                  <a:gd name="connsiteX1" fmla="*/ 12143 w 6570965"/>
                  <a:gd name="connsiteY1" fmla="*/ 0 h 76200"/>
                  <a:gd name="connsiteX2" fmla="*/ 6569312 w 6570965"/>
                  <a:gd name="connsiteY2" fmla="*/ 0 h 76200"/>
                  <a:gd name="connsiteX3" fmla="*/ 6347855 w 6570965"/>
                  <a:gd name="connsiteY3" fmla="*/ 73819 h 76200"/>
                  <a:gd name="connsiteX4" fmla="*/ 202643 w 6570965"/>
                  <a:gd name="connsiteY4" fmla="*/ 76200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0965" h="76200">
                    <a:moveTo>
                      <a:pt x="202643" y="76200"/>
                    </a:moveTo>
                    <a:cubicBezTo>
                      <a:pt x="121814" y="61516"/>
                      <a:pt x="-46461" y="17462"/>
                      <a:pt x="12143" y="0"/>
                    </a:cubicBezTo>
                    <a:lnTo>
                      <a:pt x="6569312" y="0"/>
                    </a:lnTo>
                    <a:cubicBezTo>
                      <a:pt x="6583467" y="17065"/>
                      <a:pt x="6506472" y="53975"/>
                      <a:pt x="6347855" y="73819"/>
                    </a:cubicBezTo>
                    <a:lnTo>
                      <a:pt x="202643" y="76200"/>
                    </a:lnTo>
                    <a:close/>
                  </a:path>
                </a:pathLst>
              </a:custGeom>
              <a:gradFill flip="none" rotWithShape="1">
                <a:gsLst>
                  <a:gs pos="95000">
                    <a:srgbClr val="A5A9AD"/>
                  </a:gs>
                  <a:gs pos="50000">
                    <a:srgbClr val="868B90"/>
                  </a:gs>
                  <a:gs pos="8000">
                    <a:srgbClr val="868B90"/>
                  </a:gs>
                </a:gsLst>
                <a:lin ang="16200000" scaled="1"/>
                <a:tileRect/>
              </a:gradFill>
              <a:ln>
                <a:noFill/>
              </a:ln>
              <a:effectLst>
                <a:outerShdw blurRad="12700" dist="25400" dir="5400000" algn="t" rotWithShape="0">
                  <a:schemeClr val="tx1">
                    <a:lumMod val="85000"/>
                    <a:lumOff val="15000"/>
                  </a:schemeClr>
                </a:outerShdw>
              </a:effectLst>
              <a:scene3d>
                <a:camera prst="orthographicFront"/>
                <a:lightRig rig="harsh" dir="t"/>
              </a:scene3d>
              <a:sp3d>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9879"/>
                <a:endParaRPr lang="es-MX" sz="11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sp>
            <p:nvSpPr>
              <p:cNvPr id="13" name="Rectángulo redondeado 3">
                <a:extLst>
                  <a:ext uri="{FF2B5EF4-FFF2-40B4-BE49-F238E27FC236}">
                    <a16:creationId xmlns:a16="http://schemas.microsoft.com/office/drawing/2014/main" id="{7B6211EF-7794-23B3-3555-4D92E373AE79}"/>
                  </a:ext>
                </a:extLst>
              </p:cNvPr>
              <p:cNvSpPr/>
              <p:nvPr/>
            </p:nvSpPr>
            <p:spPr>
              <a:xfrm>
                <a:off x="-5715543" y="3770615"/>
                <a:ext cx="6625214" cy="129600"/>
              </a:xfrm>
              <a:prstGeom prst="roundRect">
                <a:avLst>
                  <a:gd name="adj" fmla="val 23977"/>
                </a:avLst>
              </a:prstGeom>
              <a:gradFill flip="none" rotWithShape="1">
                <a:gsLst>
                  <a:gs pos="100000">
                    <a:srgbClr val="868B90"/>
                  </a:gs>
                  <a:gs pos="95000">
                    <a:srgbClr val="868B90"/>
                  </a:gs>
                  <a:gs pos="0">
                    <a:srgbClr val="868B90"/>
                  </a:gs>
                  <a:gs pos="98000">
                    <a:srgbClr val="FFFFFF"/>
                  </a:gs>
                  <a:gs pos="2000">
                    <a:srgbClr val="FBF9FA"/>
                  </a:gs>
                  <a:gs pos="5000">
                    <a:srgbClr val="868B90"/>
                  </a:gs>
                  <a:gs pos="90000">
                    <a:srgbClr val="FAF9FB"/>
                  </a:gs>
                  <a:gs pos="10000">
                    <a:srgbClr val="FBF9FA"/>
                  </a:gs>
                  <a:gs pos="39000">
                    <a:srgbClr val="FBF9FA"/>
                  </a:gs>
                  <a:gs pos="63000">
                    <a:srgbClr val="FBF9FA"/>
                  </a:gs>
                </a:gsLst>
                <a:lin ang="21594000" scaled="0"/>
                <a:tileRect/>
              </a:gradFill>
              <a:ln>
                <a:noFill/>
              </a:ln>
              <a:effectLst/>
              <a:scene3d>
                <a:camera prst="orthographicFront"/>
                <a:lightRig rig="threePt" dir="t"/>
              </a:scene3d>
              <a:sp3d>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9879"/>
                <a:endParaRPr lang="es-SV" sz="11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grpSp>
        <p:sp>
          <p:nvSpPr>
            <p:cNvPr id="10" name="23 Rectángulo redondeado">
              <a:extLst>
                <a:ext uri="{FF2B5EF4-FFF2-40B4-BE49-F238E27FC236}">
                  <a16:creationId xmlns:a16="http://schemas.microsoft.com/office/drawing/2014/main" id="{3208936F-7AAB-CC6D-018A-78F9FA0AB506}"/>
                </a:ext>
              </a:extLst>
            </p:cNvPr>
            <p:cNvSpPr/>
            <p:nvPr/>
          </p:nvSpPr>
          <p:spPr>
            <a:xfrm>
              <a:off x="-2857566" y="3771797"/>
              <a:ext cx="923491" cy="82550"/>
            </a:xfrm>
            <a:custGeom>
              <a:avLst/>
              <a:gdLst/>
              <a:ahLst/>
              <a:cxnLst/>
              <a:rect l="l" t="t" r="r" b="b"/>
              <a:pathLst>
                <a:path w="923491" h="82550">
                  <a:moveTo>
                    <a:pt x="0" y="0"/>
                  </a:moveTo>
                  <a:lnTo>
                    <a:pt x="923491" y="0"/>
                  </a:lnTo>
                  <a:cubicBezTo>
                    <a:pt x="920296" y="46402"/>
                    <a:pt x="881273" y="82550"/>
                    <a:pt x="833807" y="82550"/>
                  </a:cubicBezTo>
                  <a:lnTo>
                    <a:pt x="89683" y="82550"/>
                  </a:lnTo>
                  <a:cubicBezTo>
                    <a:pt x="42218" y="82550"/>
                    <a:pt x="3194" y="46402"/>
                    <a:pt x="0" y="0"/>
                  </a:cubicBezTo>
                  <a:close/>
                </a:path>
              </a:pathLst>
            </a:custGeom>
            <a:solidFill>
              <a:srgbClr val="F7F5F9"/>
            </a:solidFill>
            <a:ln w="3175">
              <a:noFill/>
            </a:ln>
            <a:effectLst>
              <a:innerShdw blurRad="12700" dist="12700" dir="540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9879"/>
              <a:endParaRPr lang="es-MX" sz="11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sp>
          <p:nvSpPr>
            <p:cNvPr id="11" name="Rectángulo redondeado 3">
              <a:extLst>
                <a:ext uri="{FF2B5EF4-FFF2-40B4-BE49-F238E27FC236}">
                  <a16:creationId xmlns:a16="http://schemas.microsoft.com/office/drawing/2014/main" id="{DE4AE9D3-70D6-E3E1-54D4-D2A265CE7C89}"/>
                </a:ext>
              </a:extLst>
            </p:cNvPr>
            <p:cNvSpPr/>
            <p:nvPr/>
          </p:nvSpPr>
          <p:spPr>
            <a:xfrm>
              <a:off x="-5080279" y="207647"/>
              <a:ext cx="2070313" cy="3020732"/>
            </a:xfrm>
            <a:custGeom>
              <a:avLst/>
              <a:gdLst/>
              <a:ahLst/>
              <a:cxnLst/>
              <a:rect l="l" t="t" r="r" b="b"/>
              <a:pathLst>
                <a:path w="2070313" h="3020732">
                  <a:moveTo>
                    <a:pt x="187976" y="0"/>
                  </a:moveTo>
                  <a:lnTo>
                    <a:pt x="2070313" y="0"/>
                  </a:lnTo>
                  <a:lnTo>
                    <a:pt x="1928420" y="207031"/>
                  </a:lnTo>
                  <a:lnTo>
                    <a:pt x="183453" y="207031"/>
                  </a:lnTo>
                  <a:lnTo>
                    <a:pt x="183453" y="2753062"/>
                  </a:lnTo>
                  <a:lnTo>
                    <a:pt x="0" y="3020732"/>
                  </a:lnTo>
                  <a:lnTo>
                    <a:pt x="0" y="187976"/>
                  </a:lnTo>
                  <a:cubicBezTo>
                    <a:pt x="0" y="84160"/>
                    <a:pt x="84160" y="0"/>
                    <a:pt x="187976" y="0"/>
                  </a:cubicBezTo>
                  <a:close/>
                </a:path>
              </a:pathLst>
            </a:custGeom>
            <a:gradFill flip="none" rotWithShape="1">
              <a:gsLst>
                <a:gs pos="0">
                  <a:schemeClr val="bg1">
                    <a:alpha val="0"/>
                  </a:schemeClr>
                </a:gs>
                <a:gs pos="86000">
                  <a:schemeClr val="bg1">
                    <a:alpha val="41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9879"/>
              <a:endParaRPr lang="es-SV" sz="11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grpSp>
      <p:sp>
        <p:nvSpPr>
          <p:cNvPr id="14" name="34 Rectángulo">
            <a:extLst>
              <a:ext uri="{FF2B5EF4-FFF2-40B4-BE49-F238E27FC236}">
                <a16:creationId xmlns:a16="http://schemas.microsoft.com/office/drawing/2014/main" id="{C3F39302-AF3D-E562-B884-A116FD21CCA7}"/>
              </a:ext>
            </a:extLst>
          </p:cNvPr>
          <p:cNvSpPr/>
          <p:nvPr/>
        </p:nvSpPr>
        <p:spPr>
          <a:xfrm>
            <a:off x="4921802" y="1712037"/>
            <a:ext cx="3636981" cy="504467"/>
          </a:xfrm>
          <a:prstGeom prst="rect">
            <a:avLst/>
          </a:prstGeom>
        </p:spPr>
        <p:txBody>
          <a:bodyPr wrap="square" lIns="67977" tIns="33989" rIns="67977" bIns="33989">
            <a:spAutoFit/>
          </a:bodyPr>
          <a:lstStyle/>
          <a:p>
            <a:pPr defTabSz="679879">
              <a:lnSpc>
                <a:spcPct val="125000"/>
              </a:lnSpc>
            </a:pPr>
            <a:r>
              <a:rPr lang="en-IE" sz="1200" dirty="0">
                <a:solidFill>
                  <a:srgbClr val="CA141D"/>
                </a:solidFill>
                <a:latin typeface="Verdana" panose="020B0604030504040204" pitchFamily="34" charset="0"/>
                <a:ea typeface="Verdana" panose="020B0604030504040204" pitchFamily="34" charset="0"/>
                <a:cs typeface="Verdana" panose="020B0604030504040204" pitchFamily="34" charset="0"/>
              </a:rPr>
              <a:t>CREATE AN ACCOUNT. SAVE AND</a:t>
            </a:r>
          </a:p>
          <a:p>
            <a:pPr defTabSz="679879">
              <a:lnSpc>
                <a:spcPct val="125000"/>
              </a:lnSpc>
            </a:pPr>
            <a:r>
              <a:rPr lang="en-IE" sz="1200" dirty="0">
                <a:solidFill>
                  <a:srgbClr val="CA141D"/>
                </a:solidFill>
                <a:latin typeface="Verdana" panose="020B0604030504040204" pitchFamily="34" charset="0"/>
                <a:ea typeface="Verdana" panose="020B0604030504040204" pitchFamily="34" charset="0"/>
                <a:cs typeface="Verdana" panose="020B0604030504040204" pitchFamily="34" charset="0"/>
              </a:rPr>
              <a:t>EDIT POLICIES. </a:t>
            </a:r>
          </a:p>
        </p:txBody>
      </p:sp>
      <p:sp>
        <p:nvSpPr>
          <p:cNvPr id="15" name="34 Rectángulo">
            <a:extLst>
              <a:ext uri="{FF2B5EF4-FFF2-40B4-BE49-F238E27FC236}">
                <a16:creationId xmlns:a16="http://schemas.microsoft.com/office/drawing/2014/main" id="{6A9BDE83-E4BE-7EB4-51E0-6FC5668EA623}"/>
              </a:ext>
            </a:extLst>
          </p:cNvPr>
          <p:cNvSpPr/>
          <p:nvPr/>
        </p:nvSpPr>
        <p:spPr>
          <a:xfrm>
            <a:off x="4921802" y="2449523"/>
            <a:ext cx="2898640" cy="504467"/>
          </a:xfrm>
          <a:prstGeom prst="rect">
            <a:avLst/>
          </a:prstGeom>
        </p:spPr>
        <p:txBody>
          <a:bodyPr wrap="square" lIns="67977" tIns="33989" rIns="67977" bIns="33989">
            <a:spAutoFit/>
          </a:bodyPr>
          <a:lstStyle/>
          <a:p>
            <a:pPr defTabSz="679879">
              <a:lnSpc>
                <a:spcPct val="125000"/>
              </a:lnSpc>
            </a:pPr>
            <a:r>
              <a:rPr lang="en-US" sz="1200" dirty="0">
                <a:solidFill>
                  <a:srgbClr val="34B2E4"/>
                </a:solidFill>
                <a:latin typeface="Verdana" panose="020B0604030504040204" pitchFamily="34" charset="0"/>
                <a:ea typeface="Verdana" panose="020B0604030504040204" pitchFamily="34" charset="0"/>
                <a:cs typeface="Verdana" panose="020B0604030504040204" pitchFamily="34" charset="0"/>
              </a:rPr>
              <a:t>FILL IN SCHOOL DETAILS. RELEVANT CONTACTS.</a:t>
            </a:r>
          </a:p>
        </p:txBody>
      </p:sp>
      <p:sp>
        <p:nvSpPr>
          <p:cNvPr id="16" name="34 Rectángulo">
            <a:extLst>
              <a:ext uri="{FF2B5EF4-FFF2-40B4-BE49-F238E27FC236}">
                <a16:creationId xmlns:a16="http://schemas.microsoft.com/office/drawing/2014/main" id="{7856455D-31FC-1F4D-17CE-6F57D2067896}"/>
              </a:ext>
            </a:extLst>
          </p:cNvPr>
          <p:cNvSpPr/>
          <p:nvPr/>
        </p:nvSpPr>
        <p:spPr>
          <a:xfrm>
            <a:off x="4921803" y="3140245"/>
            <a:ext cx="2642897" cy="735299"/>
          </a:xfrm>
          <a:prstGeom prst="rect">
            <a:avLst/>
          </a:prstGeom>
        </p:spPr>
        <p:txBody>
          <a:bodyPr wrap="square" lIns="67977" tIns="33989" rIns="67977" bIns="33989">
            <a:spAutoFit/>
          </a:bodyPr>
          <a:lstStyle/>
          <a:p>
            <a:pPr defTabSz="679879">
              <a:lnSpc>
                <a:spcPct val="125000"/>
              </a:lnSpc>
            </a:pPr>
            <a:r>
              <a:rPr lang="en-IE" sz="1200" dirty="0">
                <a:solidFill>
                  <a:srgbClr val="FE912A"/>
                </a:solidFill>
                <a:latin typeface="Verdana" panose="020B0604030504040204" pitchFamily="34" charset="0"/>
                <a:ea typeface="Verdana" panose="020B0604030504040204" pitchFamily="34" charset="0"/>
                <a:cs typeface="Verdana" panose="020B0604030504040204" pitchFamily="34" charset="0"/>
              </a:rPr>
              <a:t>GET STARTED. SELECT // EDIT ALL RELEVANT SECTIONS IN EACH OF THE 12 STEPS.</a:t>
            </a:r>
          </a:p>
        </p:txBody>
      </p:sp>
      <p:pic>
        <p:nvPicPr>
          <p:cNvPr id="17" name="Picture 16">
            <a:extLst>
              <a:ext uri="{FF2B5EF4-FFF2-40B4-BE49-F238E27FC236}">
                <a16:creationId xmlns:a16="http://schemas.microsoft.com/office/drawing/2014/main" id="{097E0E99-DF4E-C9E0-09E7-65328DD391E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550" y="1430233"/>
            <a:ext cx="4332861" cy="2756955"/>
          </a:xfrm>
          <a:prstGeom prst="rect">
            <a:avLst/>
          </a:prstGeom>
        </p:spPr>
      </p:pic>
      <p:grpSp>
        <p:nvGrpSpPr>
          <p:cNvPr id="18" name="286 Grupo">
            <a:extLst>
              <a:ext uri="{FF2B5EF4-FFF2-40B4-BE49-F238E27FC236}">
                <a16:creationId xmlns:a16="http://schemas.microsoft.com/office/drawing/2014/main" id="{FB05E848-EB11-96C3-9881-26325D29EF0C}"/>
              </a:ext>
            </a:extLst>
          </p:cNvPr>
          <p:cNvGrpSpPr/>
          <p:nvPr/>
        </p:nvGrpSpPr>
        <p:grpSpPr>
          <a:xfrm flipV="1">
            <a:off x="4183333" y="1712040"/>
            <a:ext cx="599767" cy="515039"/>
            <a:chOff x="21793163" y="6498754"/>
            <a:chExt cx="1848902" cy="1371527"/>
          </a:xfrm>
        </p:grpSpPr>
        <p:sp>
          <p:nvSpPr>
            <p:cNvPr id="19" name="287 Triángulo isósceles">
              <a:extLst>
                <a:ext uri="{FF2B5EF4-FFF2-40B4-BE49-F238E27FC236}">
                  <a16:creationId xmlns:a16="http://schemas.microsoft.com/office/drawing/2014/main" id="{AFA05FCC-4432-854D-95A3-2D7220C3A40D}"/>
                </a:ext>
              </a:extLst>
            </p:cNvPr>
            <p:cNvSpPr/>
            <p:nvPr/>
          </p:nvSpPr>
          <p:spPr bwMode="auto">
            <a:xfrm rot="5400000">
              <a:off x="23292807" y="6365519"/>
              <a:ext cx="216023" cy="482493"/>
            </a:xfrm>
            <a:prstGeom prst="triangle">
              <a:avLst>
                <a:gd name="adj" fmla="val 100000"/>
              </a:avLst>
            </a:prstGeom>
            <a:solidFill>
              <a:schemeClr val="accent1">
                <a:lumMod val="50000"/>
              </a:schemeClr>
            </a:solidFill>
            <a:ln>
              <a:noFill/>
            </a:ln>
          </p:spPr>
          <p:txBody>
            <a:bodyPr lIns="0" tIns="0" rIns="0" bIns="0" rtlCol="0" anchor="ctr"/>
            <a:lstStyle/>
            <a:p>
              <a:pPr algn="ctr" defTabSz="679879"/>
              <a:endParaRPr lang="es-SV" sz="1600">
                <a:solidFill>
                  <a:srgbClr val="FFFFFF"/>
                </a:solidFill>
                <a:latin typeface="Oswald" panose="020B0604020202020204" charset="0"/>
              </a:endParaRPr>
            </a:p>
          </p:txBody>
        </p:sp>
        <p:sp>
          <p:nvSpPr>
            <p:cNvPr id="20" name="30 Rectángulo">
              <a:extLst>
                <a:ext uri="{FF2B5EF4-FFF2-40B4-BE49-F238E27FC236}">
                  <a16:creationId xmlns:a16="http://schemas.microsoft.com/office/drawing/2014/main" id="{0262CDB4-3D27-51FB-1993-C05FF64FF998}"/>
                </a:ext>
              </a:extLst>
            </p:cNvPr>
            <p:cNvSpPr/>
            <p:nvPr/>
          </p:nvSpPr>
          <p:spPr bwMode="auto">
            <a:xfrm flipV="1">
              <a:off x="21793163" y="6710710"/>
              <a:ext cx="1836203" cy="1159571"/>
            </a:xfrm>
            <a:prstGeom prst="rect">
              <a:avLst/>
            </a:prstGeom>
            <a:solidFill>
              <a:schemeClr val="accent1"/>
            </a:solidFill>
            <a:ln>
              <a:noFill/>
            </a:ln>
          </p:spPr>
          <p:txBody>
            <a:bodyPr lIns="0" tIns="0" rIns="0" bIns="0" rtlCol="0" anchor="ctr"/>
            <a:lstStyle/>
            <a:p>
              <a:pPr algn="ctr" defTabSz="679879"/>
              <a:r>
                <a:rPr lang="es-SV" sz="1600" dirty="0">
                  <a:solidFill>
                    <a:srgbClr val="FFFFFF"/>
                  </a:solidFill>
                  <a:latin typeface="Oswald" panose="020B0604020202020204" charset="0"/>
                </a:rPr>
                <a:t>01</a:t>
              </a:r>
            </a:p>
          </p:txBody>
        </p:sp>
      </p:grpSp>
      <p:grpSp>
        <p:nvGrpSpPr>
          <p:cNvPr id="21" name="289 Grupo">
            <a:extLst>
              <a:ext uri="{FF2B5EF4-FFF2-40B4-BE49-F238E27FC236}">
                <a16:creationId xmlns:a16="http://schemas.microsoft.com/office/drawing/2014/main" id="{F61466C4-FB84-2CE8-194E-EC636549FF0D}"/>
              </a:ext>
            </a:extLst>
          </p:cNvPr>
          <p:cNvGrpSpPr/>
          <p:nvPr/>
        </p:nvGrpSpPr>
        <p:grpSpPr>
          <a:xfrm flipV="1">
            <a:off x="4183324" y="2437363"/>
            <a:ext cx="599766" cy="515039"/>
            <a:chOff x="21793167" y="6498754"/>
            <a:chExt cx="1848898" cy="1371527"/>
          </a:xfrm>
        </p:grpSpPr>
        <p:sp>
          <p:nvSpPr>
            <p:cNvPr id="22" name="290 Triángulo isósceles">
              <a:extLst>
                <a:ext uri="{FF2B5EF4-FFF2-40B4-BE49-F238E27FC236}">
                  <a16:creationId xmlns:a16="http://schemas.microsoft.com/office/drawing/2014/main" id="{91B846AC-9722-613A-FC92-C43C4A042858}"/>
                </a:ext>
              </a:extLst>
            </p:cNvPr>
            <p:cNvSpPr/>
            <p:nvPr/>
          </p:nvSpPr>
          <p:spPr bwMode="auto">
            <a:xfrm rot="5400000">
              <a:off x="23292807" y="6365519"/>
              <a:ext cx="216023" cy="482493"/>
            </a:xfrm>
            <a:prstGeom prst="triangle">
              <a:avLst>
                <a:gd name="adj" fmla="val 100000"/>
              </a:avLst>
            </a:prstGeom>
            <a:solidFill>
              <a:schemeClr val="accent2">
                <a:lumMod val="50000"/>
              </a:schemeClr>
            </a:solidFill>
            <a:ln>
              <a:noFill/>
            </a:ln>
          </p:spPr>
          <p:txBody>
            <a:bodyPr lIns="0" tIns="0" rIns="0" bIns="0" rtlCol="0" anchor="ctr"/>
            <a:lstStyle/>
            <a:p>
              <a:pPr algn="ctr" defTabSz="679879"/>
              <a:endParaRPr lang="es-SV" sz="1600">
                <a:solidFill>
                  <a:srgbClr val="FFFFFF"/>
                </a:solidFill>
                <a:latin typeface="Oswald" panose="020B0604020202020204" charset="0"/>
              </a:endParaRPr>
            </a:p>
          </p:txBody>
        </p:sp>
        <p:sp>
          <p:nvSpPr>
            <p:cNvPr id="23" name="30 Rectángulo">
              <a:extLst>
                <a:ext uri="{FF2B5EF4-FFF2-40B4-BE49-F238E27FC236}">
                  <a16:creationId xmlns:a16="http://schemas.microsoft.com/office/drawing/2014/main" id="{08AB7F7B-E56F-2E7F-0B57-D1142FAF3B5E}"/>
                </a:ext>
              </a:extLst>
            </p:cNvPr>
            <p:cNvSpPr/>
            <p:nvPr/>
          </p:nvSpPr>
          <p:spPr bwMode="auto">
            <a:xfrm flipV="1">
              <a:off x="21793167" y="6710710"/>
              <a:ext cx="1836199" cy="1159571"/>
            </a:xfrm>
            <a:prstGeom prst="rect">
              <a:avLst/>
            </a:prstGeom>
            <a:solidFill>
              <a:schemeClr val="accent2"/>
            </a:solidFill>
            <a:ln>
              <a:noFill/>
            </a:ln>
          </p:spPr>
          <p:txBody>
            <a:bodyPr lIns="0" tIns="0" rIns="0" bIns="0" rtlCol="0" anchor="ctr"/>
            <a:lstStyle/>
            <a:p>
              <a:pPr algn="ctr" defTabSz="679879"/>
              <a:r>
                <a:rPr lang="es-SV" sz="1600" dirty="0">
                  <a:solidFill>
                    <a:srgbClr val="FFFFFF"/>
                  </a:solidFill>
                  <a:latin typeface="Oswald" panose="020B0604020202020204" charset="0"/>
                </a:rPr>
                <a:t>02</a:t>
              </a:r>
            </a:p>
          </p:txBody>
        </p:sp>
      </p:grpSp>
      <p:grpSp>
        <p:nvGrpSpPr>
          <p:cNvPr id="24" name="292 Grupo">
            <a:extLst>
              <a:ext uri="{FF2B5EF4-FFF2-40B4-BE49-F238E27FC236}">
                <a16:creationId xmlns:a16="http://schemas.microsoft.com/office/drawing/2014/main" id="{2A592541-BD6A-9D96-97D7-BC6982AF5ECF}"/>
              </a:ext>
            </a:extLst>
          </p:cNvPr>
          <p:cNvGrpSpPr/>
          <p:nvPr/>
        </p:nvGrpSpPr>
        <p:grpSpPr>
          <a:xfrm flipV="1">
            <a:off x="4183325" y="3115922"/>
            <a:ext cx="599766" cy="515039"/>
            <a:chOff x="21793167" y="6498754"/>
            <a:chExt cx="1848898" cy="1371527"/>
          </a:xfrm>
        </p:grpSpPr>
        <p:sp>
          <p:nvSpPr>
            <p:cNvPr id="25" name="293 Triángulo isósceles">
              <a:extLst>
                <a:ext uri="{FF2B5EF4-FFF2-40B4-BE49-F238E27FC236}">
                  <a16:creationId xmlns:a16="http://schemas.microsoft.com/office/drawing/2014/main" id="{76EB56C5-F3B5-F7AD-543E-2EEA74329751}"/>
                </a:ext>
              </a:extLst>
            </p:cNvPr>
            <p:cNvSpPr/>
            <p:nvPr/>
          </p:nvSpPr>
          <p:spPr bwMode="auto">
            <a:xfrm rot="5400000">
              <a:off x="23292807" y="6365519"/>
              <a:ext cx="216023" cy="482493"/>
            </a:xfrm>
            <a:prstGeom prst="triangle">
              <a:avLst>
                <a:gd name="adj" fmla="val 100000"/>
              </a:avLst>
            </a:prstGeom>
            <a:solidFill>
              <a:schemeClr val="accent6">
                <a:lumMod val="50000"/>
              </a:schemeClr>
            </a:solidFill>
            <a:ln>
              <a:noFill/>
            </a:ln>
          </p:spPr>
          <p:txBody>
            <a:bodyPr lIns="0" tIns="0" rIns="0" bIns="0" rtlCol="0" anchor="ctr"/>
            <a:lstStyle/>
            <a:p>
              <a:pPr algn="ctr" defTabSz="679879"/>
              <a:endParaRPr lang="es-SV" sz="1600">
                <a:solidFill>
                  <a:srgbClr val="FFFFFF"/>
                </a:solidFill>
                <a:latin typeface="Oswald" panose="020B0604020202020204" charset="0"/>
              </a:endParaRPr>
            </a:p>
          </p:txBody>
        </p:sp>
        <p:sp>
          <p:nvSpPr>
            <p:cNvPr id="26" name="30 Rectángulo">
              <a:extLst>
                <a:ext uri="{FF2B5EF4-FFF2-40B4-BE49-F238E27FC236}">
                  <a16:creationId xmlns:a16="http://schemas.microsoft.com/office/drawing/2014/main" id="{FBA95A74-D8F9-E655-180C-450965624CA5}"/>
                </a:ext>
              </a:extLst>
            </p:cNvPr>
            <p:cNvSpPr/>
            <p:nvPr/>
          </p:nvSpPr>
          <p:spPr bwMode="auto">
            <a:xfrm flipV="1">
              <a:off x="21793167" y="6710710"/>
              <a:ext cx="1836199" cy="1159571"/>
            </a:xfrm>
            <a:prstGeom prst="rect">
              <a:avLst/>
            </a:prstGeom>
            <a:solidFill>
              <a:schemeClr val="accent6"/>
            </a:solidFill>
            <a:ln>
              <a:noFill/>
            </a:ln>
          </p:spPr>
          <p:txBody>
            <a:bodyPr lIns="0" tIns="0" rIns="0" bIns="0" rtlCol="0" anchor="ctr"/>
            <a:lstStyle/>
            <a:p>
              <a:pPr algn="ctr" defTabSz="679879"/>
              <a:r>
                <a:rPr lang="es-SV" sz="1600" dirty="0">
                  <a:solidFill>
                    <a:srgbClr val="FFFFFF"/>
                  </a:solidFill>
                  <a:latin typeface="Oswald" panose="020B0604020202020204" charset="0"/>
                </a:rPr>
                <a:t>03</a:t>
              </a:r>
            </a:p>
          </p:txBody>
        </p:sp>
      </p:grpSp>
      <p:pic>
        <p:nvPicPr>
          <p:cNvPr id="27" name="Google Shape;2411;p32">
            <a:extLst>
              <a:ext uri="{FF2B5EF4-FFF2-40B4-BE49-F238E27FC236}">
                <a16:creationId xmlns:a16="http://schemas.microsoft.com/office/drawing/2014/main" id="{5A3D284A-C3F0-C3DE-4F43-EE6FFCD3C5A2}"/>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69949" y="196986"/>
            <a:ext cx="1634861" cy="373746"/>
          </a:xfrm>
          <a:prstGeom prst="rect">
            <a:avLst/>
          </a:prstGeom>
          <a:noFill/>
          <a:ln>
            <a:noFill/>
          </a:ln>
        </p:spPr>
      </p:pic>
    </p:spTree>
    <p:extLst>
      <p:ext uri="{BB962C8B-B14F-4D97-AF65-F5344CB8AC3E}">
        <p14:creationId xmlns:p14="http://schemas.microsoft.com/office/powerpoint/2010/main" val="1331529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A1B7338-B0CD-185E-D9BF-2148CCF29188}"/>
              </a:ext>
            </a:extLst>
          </p:cNvPr>
          <p:cNvSpPr>
            <a:spLocks noGrp="1"/>
          </p:cNvSpPr>
          <p:nvPr>
            <p:ph type="body" idx="1"/>
          </p:nvPr>
        </p:nvSpPr>
        <p:spPr/>
        <p:txBody>
          <a:bodyPr/>
          <a:lstStyle/>
          <a:p>
            <a:endParaRPr lang="en-US"/>
          </a:p>
        </p:txBody>
      </p:sp>
      <p:grpSp>
        <p:nvGrpSpPr>
          <p:cNvPr id="6" name="369 Grupo">
            <a:extLst>
              <a:ext uri="{FF2B5EF4-FFF2-40B4-BE49-F238E27FC236}">
                <a16:creationId xmlns:a16="http://schemas.microsoft.com/office/drawing/2014/main" id="{EFDE4233-F5D9-1CAE-6BD4-57664E069755}"/>
              </a:ext>
            </a:extLst>
          </p:cNvPr>
          <p:cNvGrpSpPr>
            <a:grpSpLocks noChangeAspect="1"/>
          </p:cNvGrpSpPr>
          <p:nvPr/>
        </p:nvGrpSpPr>
        <p:grpSpPr>
          <a:xfrm>
            <a:off x="-503390" y="1266178"/>
            <a:ext cx="5657604" cy="3192248"/>
            <a:chOff x="-5715543" y="207647"/>
            <a:chExt cx="6625214" cy="3762852"/>
          </a:xfrm>
        </p:grpSpPr>
        <p:sp>
          <p:nvSpPr>
            <p:cNvPr id="7" name="Rectángulo redondeado 34">
              <a:extLst>
                <a:ext uri="{FF2B5EF4-FFF2-40B4-BE49-F238E27FC236}">
                  <a16:creationId xmlns:a16="http://schemas.microsoft.com/office/drawing/2014/main" id="{E92C710F-702F-C65C-3F3A-7647DE6FB9C9}"/>
                </a:ext>
              </a:extLst>
            </p:cNvPr>
            <p:cNvSpPr/>
            <p:nvPr/>
          </p:nvSpPr>
          <p:spPr>
            <a:xfrm>
              <a:off x="-5081178" y="207647"/>
              <a:ext cx="5372676" cy="3681480"/>
            </a:xfrm>
            <a:prstGeom prst="roundRect">
              <a:avLst>
                <a:gd name="adj" fmla="val 5106"/>
              </a:avLst>
            </a:prstGeom>
            <a:solidFill>
              <a:schemeClr val="tx1"/>
            </a:solidFill>
            <a:ln>
              <a:noFill/>
            </a:ln>
            <a:effectLst>
              <a:innerShdw blurRad="254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9879"/>
              <a:endParaRPr lang="es-SV" sz="11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sp>
          <p:nvSpPr>
            <p:cNvPr id="8" name="Elipse 7">
              <a:extLst>
                <a:ext uri="{FF2B5EF4-FFF2-40B4-BE49-F238E27FC236}">
                  <a16:creationId xmlns:a16="http://schemas.microsoft.com/office/drawing/2014/main" id="{E217D77B-6CB9-8229-F397-0BE137ECB485}"/>
                </a:ext>
              </a:extLst>
            </p:cNvPr>
            <p:cNvSpPr/>
            <p:nvPr/>
          </p:nvSpPr>
          <p:spPr>
            <a:xfrm>
              <a:off x="-2427524" y="282449"/>
              <a:ext cx="44887" cy="4377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9879"/>
              <a:endParaRPr lang="es-SV" sz="11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sp>
          <p:nvSpPr>
            <p:cNvPr id="9" name="Elipse 7">
              <a:extLst>
                <a:ext uri="{FF2B5EF4-FFF2-40B4-BE49-F238E27FC236}">
                  <a16:creationId xmlns:a16="http://schemas.microsoft.com/office/drawing/2014/main" id="{11E433F2-D9E1-7032-7EF5-087980CFF747}"/>
                </a:ext>
              </a:extLst>
            </p:cNvPr>
            <p:cNvSpPr/>
            <p:nvPr/>
          </p:nvSpPr>
          <p:spPr>
            <a:xfrm>
              <a:off x="-2441390" y="280974"/>
              <a:ext cx="36000" cy="36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9879"/>
              <a:endParaRPr lang="es-SV" sz="11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grpSp>
          <p:nvGrpSpPr>
            <p:cNvPr id="10" name="374 Grupo">
              <a:extLst>
                <a:ext uri="{FF2B5EF4-FFF2-40B4-BE49-F238E27FC236}">
                  <a16:creationId xmlns:a16="http://schemas.microsoft.com/office/drawing/2014/main" id="{4B32A044-60DA-CD39-B2D6-1E4C8E6472DA}"/>
                </a:ext>
              </a:extLst>
            </p:cNvPr>
            <p:cNvGrpSpPr/>
            <p:nvPr/>
          </p:nvGrpSpPr>
          <p:grpSpPr>
            <a:xfrm>
              <a:off x="-5715543" y="3770615"/>
              <a:ext cx="6625214" cy="199884"/>
              <a:chOff x="-5715543" y="3770615"/>
              <a:chExt cx="6625214" cy="199884"/>
            </a:xfrm>
            <a:effectLst>
              <a:reflection blurRad="6350" stA="50000" endA="300" endPos="90000" dist="50800" dir="5400000" sy="-100000" algn="bl" rotWithShape="0"/>
            </a:effectLst>
          </p:grpSpPr>
          <p:sp>
            <p:nvSpPr>
              <p:cNvPr id="13" name="20 Rectángulo redondeado">
                <a:extLst>
                  <a:ext uri="{FF2B5EF4-FFF2-40B4-BE49-F238E27FC236}">
                    <a16:creationId xmlns:a16="http://schemas.microsoft.com/office/drawing/2014/main" id="{31693A99-89E1-22C0-3EF7-9E2CC633F1A5}"/>
                  </a:ext>
                </a:extLst>
              </p:cNvPr>
              <p:cNvSpPr/>
              <p:nvPr/>
            </p:nvSpPr>
            <p:spPr>
              <a:xfrm>
                <a:off x="-5706018" y="3849586"/>
                <a:ext cx="6599368" cy="120913"/>
              </a:xfrm>
              <a:custGeom>
                <a:avLst/>
                <a:gdLst>
                  <a:gd name="connsiteX0" fmla="*/ 0 w 6581775"/>
                  <a:gd name="connsiteY0" fmla="*/ 12303 h 73819"/>
                  <a:gd name="connsiteX1" fmla="*/ 12303 w 6581775"/>
                  <a:gd name="connsiteY1" fmla="*/ 0 h 73819"/>
                  <a:gd name="connsiteX2" fmla="*/ 6569472 w 6581775"/>
                  <a:gd name="connsiteY2" fmla="*/ 0 h 73819"/>
                  <a:gd name="connsiteX3" fmla="*/ 6581775 w 6581775"/>
                  <a:gd name="connsiteY3" fmla="*/ 12303 h 73819"/>
                  <a:gd name="connsiteX4" fmla="*/ 6581775 w 6581775"/>
                  <a:gd name="connsiteY4" fmla="*/ 61516 h 73819"/>
                  <a:gd name="connsiteX5" fmla="*/ 6569472 w 6581775"/>
                  <a:gd name="connsiteY5" fmla="*/ 73819 h 73819"/>
                  <a:gd name="connsiteX6" fmla="*/ 12303 w 6581775"/>
                  <a:gd name="connsiteY6" fmla="*/ 73819 h 73819"/>
                  <a:gd name="connsiteX7" fmla="*/ 0 w 6581775"/>
                  <a:gd name="connsiteY7" fmla="*/ 61516 h 73819"/>
                  <a:gd name="connsiteX8" fmla="*/ 0 w 6581775"/>
                  <a:gd name="connsiteY8" fmla="*/ 12303 h 73819"/>
                  <a:gd name="connsiteX0" fmla="*/ 0 w 6581775"/>
                  <a:gd name="connsiteY0" fmla="*/ 12303 h 76200"/>
                  <a:gd name="connsiteX1" fmla="*/ 12303 w 6581775"/>
                  <a:gd name="connsiteY1" fmla="*/ 0 h 76200"/>
                  <a:gd name="connsiteX2" fmla="*/ 6569472 w 6581775"/>
                  <a:gd name="connsiteY2" fmla="*/ 0 h 76200"/>
                  <a:gd name="connsiteX3" fmla="*/ 6581775 w 6581775"/>
                  <a:gd name="connsiteY3" fmla="*/ 12303 h 76200"/>
                  <a:gd name="connsiteX4" fmla="*/ 6581775 w 6581775"/>
                  <a:gd name="connsiteY4" fmla="*/ 61516 h 76200"/>
                  <a:gd name="connsiteX5" fmla="*/ 6569472 w 6581775"/>
                  <a:gd name="connsiteY5" fmla="*/ 73819 h 76200"/>
                  <a:gd name="connsiteX6" fmla="*/ 202803 w 6581775"/>
                  <a:gd name="connsiteY6" fmla="*/ 76200 h 76200"/>
                  <a:gd name="connsiteX7" fmla="*/ 0 w 6581775"/>
                  <a:gd name="connsiteY7" fmla="*/ 61516 h 76200"/>
                  <a:gd name="connsiteX8" fmla="*/ 0 w 6581775"/>
                  <a:gd name="connsiteY8" fmla="*/ 12303 h 76200"/>
                  <a:gd name="connsiteX0" fmla="*/ 334156 w 6915931"/>
                  <a:gd name="connsiteY0" fmla="*/ 12303 h 76200"/>
                  <a:gd name="connsiteX1" fmla="*/ 346459 w 6915931"/>
                  <a:gd name="connsiteY1" fmla="*/ 0 h 76200"/>
                  <a:gd name="connsiteX2" fmla="*/ 6903628 w 6915931"/>
                  <a:gd name="connsiteY2" fmla="*/ 0 h 76200"/>
                  <a:gd name="connsiteX3" fmla="*/ 6915931 w 6915931"/>
                  <a:gd name="connsiteY3" fmla="*/ 12303 h 76200"/>
                  <a:gd name="connsiteX4" fmla="*/ 6915931 w 6915931"/>
                  <a:gd name="connsiteY4" fmla="*/ 61516 h 76200"/>
                  <a:gd name="connsiteX5" fmla="*/ 6903628 w 6915931"/>
                  <a:gd name="connsiteY5" fmla="*/ 73819 h 76200"/>
                  <a:gd name="connsiteX6" fmla="*/ 536959 w 6915931"/>
                  <a:gd name="connsiteY6" fmla="*/ 76200 h 76200"/>
                  <a:gd name="connsiteX7" fmla="*/ 334156 w 6915931"/>
                  <a:gd name="connsiteY7" fmla="*/ 12303 h 76200"/>
                  <a:gd name="connsiteX0" fmla="*/ 908279 w 7287251"/>
                  <a:gd name="connsiteY0" fmla="*/ 76200 h 76200"/>
                  <a:gd name="connsiteX1" fmla="*/ 717779 w 7287251"/>
                  <a:gd name="connsiteY1" fmla="*/ 0 h 76200"/>
                  <a:gd name="connsiteX2" fmla="*/ 7274948 w 7287251"/>
                  <a:gd name="connsiteY2" fmla="*/ 0 h 76200"/>
                  <a:gd name="connsiteX3" fmla="*/ 7287251 w 7287251"/>
                  <a:gd name="connsiteY3" fmla="*/ 12303 h 76200"/>
                  <a:gd name="connsiteX4" fmla="*/ 7287251 w 7287251"/>
                  <a:gd name="connsiteY4" fmla="*/ 61516 h 76200"/>
                  <a:gd name="connsiteX5" fmla="*/ 7274948 w 7287251"/>
                  <a:gd name="connsiteY5" fmla="*/ 73819 h 76200"/>
                  <a:gd name="connsiteX6" fmla="*/ 908279 w 7287251"/>
                  <a:gd name="connsiteY6" fmla="*/ 76200 h 76200"/>
                  <a:gd name="connsiteX0" fmla="*/ 556434 w 6935406"/>
                  <a:gd name="connsiteY0" fmla="*/ 76200 h 76200"/>
                  <a:gd name="connsiteX1" fmla="*/ 365934 w 6935406"/>
                  <a:gd name="connsiteY1" fmla="*/ 0 h 76200"/>
                  <a:gd name="connsiteX2" fmla="*/ 6923103 w 6935406"/>
                  <a:gd name="connsiteY2" fmla="*/ 0 h 76200"/>
                  <a:gd name="connsiteX3" fmla="*/ 6935406 w 6935406"/>
                  <a:gd name="connsiteY3" fmla="*/ 12303 h 76200"/>
                  <a:gd name="connsiteX4" fmla="*/ 6935406 w 6935406"/>
                  <a:gd name="connsiteY4" fmla="*/ 61516 h 76200"/>
                  <a:gd name="connsiteX5" fmla="*/ 6923103 w 6935406"/>
                  <a:gd name="connsiteY5" fmla="*/ 73819 h 76200"/>
                  <a:gd name="connsiteX6" fmla="*/ 556434 w 6935406"/>
                  <a:gd name="connsiteY6" fmla="*/ 76200 h 76200"/>
                  <a:gd name="connsiteX0" fmla="*/ 203303 w 6582275"/>
                  <a:gd name="connsiteY0" fmla="*/ 76200 h 76200"/>
                  <a:gd name="connsiteX1" fmla="*/ 12803 w 6582275"/>
                  <a:gd name="connsiteY1" fmla="*/ 0 h 76200"/>
                  <a:gd name="connsiteX2" fmla="*/ 6569972 w 6582275"/>
                  <a:gd name="connsiteY2" fmla="*/ 0 h 76200"/>
                  <a:gd name="connsiteX3" fmla="*/ 6582275 w 6582275"/>
                  <a:gd name="connsiteY3" fmla="*/ 12303 h 76200"/>
                  <a:gd name="connsiteX4" fmla="*/ 6582275 w 6582275"/>
                  <a:gd name="connsiteY4" fmla="*/ 61516 h 76200"/>
                  <a:gd name="connsiteX5" fmla="*/ 6569972 w 6582275"/>
                  <a:gd name="connsiteY5" fmla="*/ 73819 h 76200"/>
                  <a:gd name="connsiteX6" fmla="*/ 203303 w 6582275"/>
                  <a:gd name="connsiteY6" fmla="*/ 76200 h 76200"/>
                  <a:gd name="connsiteX0" fmla="*/ 202643 w 6581615"/>
                  <a:gd name="connsiteY0" fmla="*/ 76200 h 76200"/>
                  <a:gd name="connsiteX1" fmla="*/ 12143 w 6581615"/>
                  <a:gd name="connsiteY1" fmla="*/ 0 h 76200"/>
                  <a:gd name="connsiteX2" fmla="*/ 6569312 w 6581615"/>
                  <a:gd name="connsiteY2" fmla="*/ 0 h 76200"/>
                  <a:gd name="connsiteX3" fmla="*/ 6581615 w 6581615"/>
                  <a:gd name="connsiteY3" fmla="*/ 12303 h 76200"/>
                  <a:gd name="connsiteX4" fmla="*/ 6581615 w 6581615"/>
                  <a:gd name="connsiteY4" fmla="*/ 61516 h 76200"/>
                  <a:gd name="connsiteX5" fmla="*/ 6569312 w 6581615"/>
                  <a:gd name="connsiteY5" fmla="*/ 73819 h 76200"/>
                  <a:gd name="connsiteX6" fmla="*/ 202643 w 6581615"/>
                  <a:gd name="connsiteY6" fmla="*/ 76200 h 76200"/>
                  <a:gd name="connsiteX0" fmla="*/ 202643 w 6581615"/>
                  <a:gd name="connsiteY0" fmla="*/ 76200 h 76200"/>
                  <a:gd name="connsiteX1" fmla="*/ 12143 w 6581615"/>
                  <a:gd name="connsiteY1" fmla="*/ 0 h 76200"/>
                  <a:gd name="connsiteX2" fmla="*/ 6569312 w 6581615"/>
                  <a:gd name="connsiteY2" fmla="*/ 0 h 76200"/>
                  <a:gd name="connsiteX3" fmla="*/ 6581615 w 6581615"/>
                  <a:gd name="connsiteY3" fmla="*/ 12303 h 76200"/>
                  <a:gd name="connsiteX4" fmla="*/ 6569312 w 6581615"/>
                  <a:gd name="connsiteY4" fmla="*/ 73819 h 76200"/>
                  <a:gd name="connsiteX5" fmla="*/ 202643 w 6581615"/>
                  <a:gd name="connsiteY5" fmla="*/ 76200 h 76200"/>
                  <a:gd name="connsiteX0" fmla="*/ 202643 w 7377095"/>
                  <a:gd name="connsiteY0" fmla="*/ 76200 h 76200"/>
                  <a:gd name="connsiteX1" fmla="*/ 12143 w 7377095"/>
                  <a:gd name="connsiteY1" fmla="*/ 0 h 76200"/>
                  <a:gd name="connsiteX2" fmla="*/ 6569312 w 7377095"/>
                  <a:gd name="connsiteY2" fmla="*/ 0 h 76200"/>
                  <a:gd name="connsiteX3" fmla="*/ 6569312 w 7377095"/>
                  <a:gd name="connsiteY3" fmla="*/ 73819 h 76200"/>
                  <a:gd name="connsiteX4" fmla="*/ 202643 w 7377095"/>
                  <a:gd name="connsiteY4" fmla="*/ 76200 h 76200"/>
                  <a:gd name="connsiteX0" fmla="*/ 202643 w 7276041"/>
                  <a:gd name="connsiteY0" fmla="*/ 76200 h 76200"/>
                  <a:gd name="connsiteX1" fmla="*/ 12143 w 7276041"/>
                  <a:gd name="connsiteY1" fmla="*/ 0 h 76200"/>
                  <a:gd name="connsiteX2" fmla="*/ 6569312 w 7276041"/>
                  <a:gd name="connsiteY2" fmla="*/ 0 h 76200"/>
                  <a:gd name="connsiteX3" fmla="*/ 6347855 w 7276041"/>
                  <a:gd name="connsiteY3" fmla="*/ 73819 h 76200"/>
                  <a:gd name="connsiteX4" fmla="*/ 202643 w 7276041"/>
                  <a:gd name="connsiteY4" fmla="*/ 76200 h 76200"/>
                  <a:gd name="connsiteX0" fmla="*/ 202643 w 7034172"/>
                  <a:gd name="connsiteY0" fmla="*/ 76200 h 76200"/>
                  <a:gd name="connsiteX1" fmla="*/ 12143 w 7034172"/>
                  <a:gd name="connsiteY1" fmla="*/ 0 h 76200"/>
                  <a:gd name="connsiteX2" fmla="*/ 6569312 w 7034172"/>
                  <a:gd name="connsiteY2" fmla="*/ 0 h 76200"/>
                  <a:gd name="connsiteX3" fmla="*/ 6347855 w 7034172"/>
                  <a:gd name="connsiteY3" fmla="*/ 73819 h 76200"/>
                  <a:gd name="connsiteX4" fmla="*/ 202643 w 7034172"/>
                  <a:gd name="connsiteY4" fmla="*/ 76200 h 76200"/>
                  <a:gd name="connsiteX0" fmla="*/ 202643 w 6569312"/>
                  <a:gd name="connsiteY0" fmla="*/ 76200 h 76200"/>
                  <a:gd name="connsiteX1" fmla="*/ 12143 w 6569312"/>
                  <a:gd name="connsiteY1" fmla="*/ 0 h 76200"/>
                  <a:gd name="connsiteX2" fmla="*/ 6569312 w 6569312"/>
                  <a:gd name="connsiteY2" fmla="*/ 0 h 76200"/>
                  <a:gd name="connsiteX3" fmla="*/ 6347855 w 6569312"/>
                  <a:gd name="connsiteY3" fmla="*/ 73819 h 76200"/>
                  <a:gd name="connsiteX4" fmla="*/ 202643 w 6569312"/>
                  <a:gd name="connsiteY4" fmla="*/ 76200 h 76200"/>
                  <a:gd name="connsiteX0" fmla="*/ 202643 w 6570965"/>
                  <a:gd name="connsiteY0" fmla="*/ 76200 h 76200"/>
                  <a:gd name="connsiteX1" fmla="*/ 12143 w 6570965"/>
                  <a:gd name="connsiteY1" fmla="*/ 0 h 76200"/>
                  <a:gd name="connsiteX2" fmla="*/ 6569312 w 6570965"/>
                  <a:gd name="connsiteY2" fmla="*/ 0 h 76200"/>
                  <a:gd name="connsiteX3" fmla="*/ 6347855 w 6570965"/>
                  <a:gd name="connsiteY3" fmla="*/ 73819 h 76200"/>
                  <a:gd name="connsiteX4" fmla="*/ 202643 w 6570965"/>
                  <a:gd name="connsiteY4" fmla="*/ 76200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0965" h="76200">
                    <a:moveTo>
                      <a:pt x="202643" y="76200"/>
                    </a:moveTo>
                    <a:cubicBezTo>
                      <a:pt x="121814" y="61516"/>
                      <a:pt x="-46461" y="17462"/>
                      <a:pt x="12143" y="0"/>
                    </a:cubicBezTo>
                    <a:lnTo>
                      <a:pt x="6569312" y="0"/>
                    </a:lnTo>
                    <a:cubicBezTo>
                      <a:pt x="6583467" y="17065"/>
                      <a:pt x="6506472" y="53975"/>
                      <a:pt x="6347855" y="73819"/>
                    </a:cubicBezTo>
                    <a:lnTo>
                      <a:pt x="202643" y="76200"/>
                    </a:lnTo>
                    <a:close/>
                  </a:path>
                </a:pathLst>
              </a:custGeom>
              <a:gradFill flip="none" rotWithShape="1">
                <a:gsLst>
                  <a:gs pos="95000">
                    <a:srgbClr val="A5A9AD"/>
                  </a:gs>
                  <a:gs pos="50000">
                    <a:srgbClr val="868B90"/>
                  </a:gs>
                  <a:gs pos="8000">
                    <a:srgbClr val="868B90"/>
                  </a:gs>
                </a:gsLst>
                <a:lin ang="16200000" scaled="1"/>
                <a:tileRect/>
              </a:gradFill>
              <a:ln>
                <a:noFill/>
              </a:ln>
              <a:effectLst>
                <a:outerShdw blurRad="12700" dist="25400" dir="5400000" algn="t" rotWithShape="0">
                  <a:schemeClr val="tx1">
                    <a:lumMod val="85000"/>
                    <a:lumOff val="15000"/>
                  </a:schemeClr>
                </a:outerShdw>
              </a:effectLst>
              <a:scene3d>
                <a:camera prst="orthographicFront"/>
                <a:lightRig rig="harsh" dir="t"/>
              </a:scene3d>
              <a:sp3d>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9879"/>
                <a:endParaRPr lang="es-MX" sz="11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sp>
            <p:nvSpPr>
              <p:cNvPr id="14" name="Rectángulo redondeado 3">
                <a:extLst>
                  <a:ext uri="{FF2B5EF4-FFF2-40B4-BE49-F238E27FC236}">
                    <a16:creationId xmlns:a16="http://schemas.microsoft.com/office/drawing/2014/main" id="{125F7937-1C77-30B6-00B0-2E912B42908F}"/>
                  </a:ext>
                </a:extLst>
              </p:cNvPr>
              <p:cNvSpPr/>
              <p:nvPr/>
            </p:nvSpPr>
            <p:spPr>
              <a:xfrm>
                <a:off x="-5715543" y="3770615"/>
                <a:ext cx="6625214" cy="129600"/>
              </a:xfrm>
              <a:prstGeom prst="roundRect">
                <a:avLst>
                  <a:gd name="adj" fmla="val 23977"/>
                </a:avLst>
              </a:prstGeom>
              <a:gradFill flip="none" rotWithShape="1">
                <a:gsLst>
                  <a:gs pos="100000">
                    <a:srgbClr val="868B90"/>
                  </a:gs>
                  <a:gs pos="95000">
                    <a:srgbClr val="868B90"/>
                  </a:gs>
                  <a:gs pos="0">
                    <a:srgbClr val="868B90"/>
                  </a:gs>
                  <a:gs pos="98000">
                    <a:srgbClr val="FFFFFF"/>
                  </a:gs>
                  <a:gs pos="2000">
                    <a:srgbClr val="FBF9FA"/>
                  </a:gs>
                  <a:gs pos="5000">
                    <a:srgbClr val="868B90"/>
                  </a:gs>
                  <a:gs pos="90000">
                    <a:srgbClr val="FAF9FB"/>
                  </a:gs>
                  <a:gs pos="10000">
                    <a:srgbClr val="FBF9FA"/>
                  </a:gs>
                  <a:gs pos="39000">
                    <a:srgbClr val="FBF9FA"/>
                  </a:gs>
                  <a:gs pos="63000">
                    <a:srgbClr val="FBF9FA"/>
                  </a:gs>
                </a:gsLst>
                <a:lin ang="21594000" scaled="0"/>
                <a:tileRect/>
              </a:gradFill>
              <a:ln>
                <a:noFill/>
              </a:ln>
              <a:effectLst/>
              <a:scene3d>
                <a:camera prst="orthographicFront"/>
                <a:lightRig rig="threePt" dir="t"/>
              </a:scene3d>
              <a:sp3d>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9879"/>
                <a:endParaRPr lang="es-SV" sz="11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grpSp>
        <p:sp>
          <p:nvSpPr>
            <p:cNvPr id="11" name="23 Rectángulo redondeado">
              <a:extLst>
                <a:ext uri="{FF2B5EF4-FFF2-40B4-BE49-F238E27FC236}">
                  <a16:creationId xmlns:a16="http://schemas.microsoft.com/office/drawing/2014/main" id="{4B657374-EAB3-26BC-7E01-47326CA3044C}"/>
                </a:ext>
              </a:extLst>
            </p:cNvPr>
            <p:cNvSpPr/>
            <p:nvPr/>
          </p:nvSpPr>
          <p:spPr>
            <a:xfrm>
              <a:off x="-2857566" y="3771797"/>
              <a:ext cx="923491" cy="82550"/>
            </a:xfrm>
            <a:custGeom>
              <a:avLst/>
              <a:gdLst/>
              <a:ahLst/>
              <a:cxnLst/>
              <a:rect l="l" t="t" r="r" b="b"/>
              <a:pathLst>
                <a:path w="923491" h="82550">
                  <a:moveTo>
                    <a:pt x="0" y="0"/>
                  </a:moveTo>
                  <a:lnTo>
                    <a:pt x="923491" y="0"/>
                  </a:lnTo>
                  <a:cubicBezTo>
                    <a:pt x="920296" y="46402"/>
                    <a:pt x="881273" y="82550"/>
                    <a:pt x="833807" y="82550"/>
                  </a:cubicBezTo>
                  <a:lnTo>
                    <a:pt x="89683" y="82550"/>
                  </a:lnTo>
                  <a:cubicBezTo>
                    <a:pt x="42218" y="82550"/>
                    <a:pt x="3194" y="46402"/>
                    <a:pt x="0" y="0"/>
                  </a:cubicBezTo>
                  <a:close/>
                </a:path>
              </a:pathLst>
            </a:custGeom>
            <a:solidFill>
              <a:srgbClr val="F7F5F9"/>
            </a:solidFill>
            <a:ln w="3175">
              <a:noFill/>
            </a:ln>
            <a:effectLst>
              <a:innerShdw blurRad="12700" dist="12700" dir="540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9879"/>
              <a:endParaRPr lang="es-MX" sz="11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sp>
          <p:nvSpPr>
            <p:cNvPr id="12" name="Rectángulo redondeado 3">
              <a:extLst>
                <a:ext uri="{FF2B5EF4-FFF2-40B4-BE49-F238E27FC236}">
                  <a16:creationId xmlns:a16="http://schemas.microsoft.com/office/drawing/2014/main" id="{8A73DD16-33C8-2AA1-B8FC-972601237201}"/>
                </a:ext>
              </a:extLst>
            </p:cNvPr>
            <p:cNvSpPr/>
            <p:nvPr/>
          </p:nvSpPr>
          <p:spPr>
            <a:xfrm>
              <a:off x="-5080279" y="207647"/>
              <a:ext cx="2070313" cy="3020732"/>
            </a:xfrm>
            <a:custGeom>
              <a:avLst/>
              <a:gdLst/>
              <a:ahLst/>
              <a:cxnLst/>
              <a:rect l="l" t="t" r="r" b="b"/>
              <a:pathLst>
                <a:path w="2070313" h="3020732">
                  <a:moveTo>
                    <a:pt x="187976" y="0"/>
                  </a:moveTo>
                  <a:lnTo>
                    <a:pt x="2070313" y="0"/>
                  </a:lnTo>
                  <a:lnTo>
                    <a:pt x="1928420" y="207031"/>
                  </a:lnTo>
                  <a:lnTo>
                    <a:pt x="183453" y="207031"/>
                  </a:lnTo>
                  <a:lnTo>
                    <a:pt x="183453" y="2753062"/>
                  </a:lnTo>
                  <a:lnTo>
                    <a:pt x="0" y="3020732"/>
                  </a:lnTo>
                  <a:lnTo>
                    <a:pt x="0" y="187976"/>
                  </a:lnTo>
                  <a:cubicBezTo>
                    <a:pt x="0" y="84160"/>
                    <a:pt x="84160" y="0"/>
                    <a:pt x="187976" y="0"/>
                  </a:cubicBezTo>
                  <a:close/>
                </a:path>
              </a:pathLst>
            </a:custGeom>
            <a:gradFill flip="none" rotWithShape="1">
              <a:gsLst>
                <a:gs pos="0">
                  <a:schemeClr val="bg1">
                    <a:alpha val="0"/>
                  </a:schemeClr>
                </a:gs>
                <a:gs pos="86000">
                  <a:schemeClr val="bg1">
                    <a:alpha val="41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9879"/>
              <a:endParaRPr lang="es-SV" sz="11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grpSp>
      <p:sp>
        <p:nvSpPr>
          <p:cNvPr id="15" name="Marcador de texto 3">
            <a:extLst>
              <a:ext uri="{FF2B5EF4-FFF2-40B4-BE49-F238E27FC236}">
                <a16:creationId xmlns:a16="http://schemas.microsoft.com/office/drawing/2014/main" id="{96C9F852-D583-0759-DCDA-BF5C3BBD2B7E}"/>
              </a:ext>
            </a:extLst>
          </p:cNvPr>
          <p:cNvSpPr txBox="1">
            <a:spLocks/>
          </p:cNvSpPr>
          <p:nvPr/>
        </p:nvSpPr>
        <p:spPr>
          <a:xfrm>
            <a:off x="462137" y="252459"/>
            <a:ext cx="8589912" cy="354985"/>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defTabSz="509591">
              <a:buClrTx/>
              <a:buNone/>
            </a:pPr>
            <a:r>
              <a:rPr lang="en-US" sz="1800" b="1" dirty="0">
                <a:latin typeface="Verdana" panose="020B0604030504040204" pitchFamily="34" charset="0"/>
                <a:ea typeface="Verdana" panose="020B0604030504040204" pitchFamily="34" charset="0"/>
                <a:cs typeface="Verdana" panose="020B0604030504040204" pitchFamily="34" charset="0"/>
                <a:sym typeface="Arial"/>
              </a:rPr>
              <a:t>Training and Support: </a:t>
            </a:r>
            <a:r>
              <a:rPr lang="en-US" sz="1800" b="1" dirty="0" err="1">
                <a:latin typeface="Verdana" panose="020B0604030504040204" pitchFamily="34" charset="0"/>
                <a:ea typeface="Verdana" panose="020B0604030504040204" pitchFamily="34" charset="0"/>
                <a:cs typeface="Verdana" panose="020B0604030504040204" pitchFamily="34" charset="0"/>
              </a:rPr>
              <a:t>pdst.ie</a:t>
            </a:r>
            <a:r>
              <a:rPr lang="en-US" sz="1800" b="1" dirty="0">
                <a:latin typeface="Verdana" panose="020B0604030504040204" pitchFamily="34" charset="0"/>
                <a:ea typeface="Verdana" panose="020B0604030504040204" pitchFamily="34" charset="0"/>
                <a:cs typeface="Verdana" panose="020B0604030504040204" pitchFamily="34" charset="0"/>
              </a:rPr>
              <a:t>/</a:t>
            </a:r>
            <a:r>
              <a:rPr lang="en-US" sz="1800" b="1" dirty="0" err="1">
                <a:latin typeface="Verdana" panose="020B0604030504040204" pitchFamily="34" charset="0"/>
                <a:ea typeface="Verdana" panose="020B0604030504040204" pitchFamily="34" charset="0"/>
                <a:cs typeface="Verdana" panose="020B0604030504040204" pitchFamily="34" charset="0"/>
              </a:rPr>
              <a:t>schoolsupport</a:t>
            </a:r>
            <a:endParaRPr lang="en-US" sz="1800" b="1" dirty="0">
              <a:latin typeface="Verdana" panose="020B0604030504040204" pitchFamily="34" charset="0"/>
              <a:ea typeface="Verdana" panose="020B0604030504040204" pitchFamily="34" charset="0"/>
              <a:cs typeface="Verdana" panose="020B0604030504040204" pitchFamily="34" charset="0"/>
            </a:endParaRPr>
          </a:p>
          <a:p>
            <a:pPr defTabSz="509591">
              <a:buClrTx/>
            </a:pPr>
            <a:endParaRPr lang="en-US" sz="1800" b="1" dirty="0">
              <a:latin typeface=""/>
              <a:ea typeface="Verdana" panose="020B0604030504040204" pitchFamily="34" charset="0"/>
              <a:cs typeface="Verdana" panose="020B0604030504040204" pitchFamily="34" charset="0"/>
              <a:sym typeface="Arial"/>
            </a:endParaRPr>
          </a:p>
        </p:txBody>
      </p:sp>
      <p:sp>
        <p:nvSpPr>
          <p:cNvPr id="16" name="34 Rectángulo">
            <a:extLst>
              <a:ext uri="{FF2B5EF4-FFF2-40B4-BE49-F238E27FC236}">
                <a16:creationId xmlns:a16="http://schemas.microsoft.com/office/drawing/2014/main" id="{4A64340E-525B-582C-05A1-C9339B9E613C}"/>
              </a:ext>
            </a:extLst>
          </p:cNvPr>
          <p:cNvSpPr/>
          <p:nvPr/>
        </p:nvSpPr>
        <p:spPr>
          <a:xfrm>
            <a:off x="4921802" y="1712037"/>
            <a:ext cx="3161493" cy="468110"/>
          </a:xfrm>
          <a:prstGeom prst="rect">
            <a:avLst/>
          </a:prstGeom>
        </p:spPr>
        <p:txBody>
          <a:bodyPr wrap="square" lIns="67977" tIns="33989" rIns="67977" bIns="33989">
            <a:spAutoFit/>
          </a:bodyPr>
          <a:lstStyle/>
          <a:p>
            <a:pPr defTabSz="679879">
              <a:lnSpc>
                <a:spcPct val="125000"/>
              </a:lnSpc>
            </a:pPr>
            <a:r>
              <a:rPr lang="en-IE" sz="1100" dirty="0">
                <a:solidFill>
                  <a:srgbClr val="CA141D"/>
                </a:solidFill>
                <a:latin typeface="Verdana" panose="020B0604030504040204" pitchFamily="34" charset="0"/>
                <a:ea typeface="Verdana" panose="020B0604030504040204" pitchFamily="34" charset="0"/>
                <a:cs typeface="Verdana" panose="020B0604030504040204" pitchFamily="34" charset="0"/>
              </a:rPr>
              <a:t>Online Courses: Teaching Digital Citizenship</a:t>
            </a:r>
          </a:p>
        </p:txBody>
      </p:sp>
      <p:sp>
        <p:nvSpPr>
          <p:cNvPr id="17" name="34 Rectángulo">
            <a:extLst>
              <a:ext uri="{FF2B5EF4-FFF2-40B4-BE49-F238E27FC236}">
                <a16:creationId xmlns:a16="http://schemas.microsoft.com/office/drawing/2014/main" id="{3170C6FF-FEFD-8C22-B408-08A2179B8813}"/>
              </a:ext>
            </a:extLst>
          </p:cNvPr>
          <p:cNvSpPr/>
          <p:nvPr/>
        </p:nvSpPr>
        <p:spPr>
          <a:xfrm>
            <a:off x="4921800" y="2387535"/>
            <a:ext cx="3161492" cy="468110"/>
          </a:xfrm>
          <a:prstGeom prst="rect">
            <a:avLst/>
          </a:prstGeom>
        </p:spPr>
        <p:txBody>
          <a:bodyPr wrap="square" lIns="67977" tIns="33989" rIns="67977" bIns="33989">
            <a:spAutoFit/>
          </a:bodyPr>
          <a:lstStyle/>
          <a:p>
            <a:pPr defTabSz="679879">
              <a:lnSpc>
                <a:spcPct val="125000"/>
              </a:lnSpc>
            </a:pPr>
            <a:r>
              <a:rPr lang="en-US" sz="1100" dirty="0">
                <a:solidFill>
                  <a:srgbClr val="34B2E4"/>
                </a:solidFill>
                <a:latin typeface="Verdana" panose="020B0604030504040204" pitchFamily="34" charset="0"/>
                <a:ea typeface="Verdana" panose="020B0604030504040204" pitchFamily="34" charset="0"/>
                <a:cs typeface="Verdana" panose="020B0604030504040204" pitchFamily="34" charset="0"/>
              </a:rPr>
              <a:t>Online Courses: Introducing Internet Safety into the SPHE Classroom</a:t>
            </a:r>
          </a:p>
        </p:txBody>
      </p:sp>
      <p:sp>
        <p:nvSpPr>
          <p:cNvPr id="18" name="34 Rectángulo">
            <a:extLst>
              <a:ext uri="{FF2B5EF4-FFF2-40B4-BE49-F238E27FC236}">
                <a16:creationId xmlns:a16="http://schemas.microsoft.com/office/drawing/2014/main" id="{D16C65B0-21F5-FF7A-D7AF-DB2EAF2743FB}"/>
              </a:ext>
            </a:extLst>
          </p:cNvPr>
          <p:cNvSpPr/>
          <p:nvPr/>
        </p:nvSpPr>
        <p:spPr>
          <a:xfrm>
            <a:off x="4921800" y="3055507"/>
            <a:ext cx="3161491" cy="468110"/>
          </a:xfrm>
          <a:prstGeom prst="rect">
            <a:avLst/>
          </a:prstGeom>
        </p:spPr>
        <p:txBody>
          <a:bodyPr wrap="square" lIns="67977" tIns="33989" rIns="67977" bIns="33989">
            <a:spAutoFit/>
          </a:bodyPr>
          <a:lstStyle/>
          <a:p>
            <a:pPr defTabSz="679879">
              <a:lnSpc>
                <a:spcPct val="125000"/>
              </a:lnSpc>
            </a:pPr>
            <a:r>
              <a:rPr lang="en-IE" sz="1100" dirty="0">
                <a:solidFill>
                  <a:srgbClr val="002060"/>
                </a:solidFill>
                <a:latin typeface="Verdana" panose="020B0604030504040204" pitchFamily="34" charset="0"/>
                <a:ea typeface="Verdana" panose="020B0604030504040204" pitchFamily="34" charset="0"/>
                <a:cs typeface="Verdana" panose="020B0604030504040204" pitchFamily="34" charset="0"/>
              </a:rPr>
              <a:t>NEW Online Course: Understanding, Preventing, Responding to Cyberbullying </a:t>
            </a:r>
          </a:p>
        </p:txBody>
      </p:sp>
      <p:pic>
        <p:nvPicPr>
          <p:cNvPr id="19" name="Picture 18">
            <a:extLst>
              <a:ext uri="{FF2B5EF4-FFF2-40B4-BE49-F238E27FC236}">
                <a16:creationId xmlns:a16="http://schemas.microsoft.com/office/drawing/2014/main" id="{ED90A21A-199F-B67D-4954-8666C7B7596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5935" y="1432769"/>
            <a:ext cx="4080669" cy="2717789"/>
          </a:xfrm>
          <a:prstGeom prst="rect">
            <a:avLst/>
          </a:prstGeom>
        </p:spPr>
      </p:pic>
      <p:grpSp>
        <p:nvGrpSpPr>
          <p:cNvPr id="20" name="286 Grupo">
            <a:extLst>
              <a:ext uri="{FF2B5EF4-FFF2-40B4-BE49-F238E27FC236}">
                <a16:creationId xmlns:a16="http://schemas.microsoft.com/office/drawing/2014/main" id="{E2C655ED-C8D3-3C91-32E3-5492F5CFDC0D}"/>
              </a:ext>
            </a:extLst>
          </p:cNvPr>
          <p:cNvGrpSpPr/>
          <p:nvPr/>
        </p:nvGrpSpPr>
        <p:grpSpPr>
          <a:xfrm flipV="1">
            <a:off x="4183333" y="1712040"/>
            <a:ext cx="599767" cy="515039"/>
            <a:chOff x="21793163" y="6498754"/>
            <a:chExt cx="1848902" cy="1371527"/>
          </a:xfrm>
        </p:grpSpPr>
        <p:sp>
          <p:nvSpPr>
            <p:cNvPr id="21" name="287 Triángulo isósceles">
              <a:extLst>
                <a:ext uri="{FF2B5EF4-FFF2-40B4-BE49-F238E27FC236}">
                  <a16:creationId xmlns:a16="http://schemas.microsoft.com/office/drawing/2014/main" id="{75D8C557-3509-AC7B-B42D-4CDFCEC9B9B1}"/>
                </a:ext>
              </a:extLst>
            </p:cNvPr>
            <p:cNvSpPr/>
            <p:nvPr/>
          </p:nvSpPr>
          <p:spPr bwMode="auto">
            <a:xfrm rot="5400000">
              <a:off x="23292807" y="6365519"/>
              <a:ext cx="216023" cy="482493"/>
            </a:xfrm>
            <a:prstGeom prst="triangle">
              <a:avLst>
                <a:gd name="adj" fmla="val 100000"/>
              </a:avLst>
            </a:prstGeom>
            <a:solidFill>
              <a:schemeClr val="accent1">
                <a:lumMod val="50000"/>
              </a:schemeClr>
            </a:solidFill>
            <a:ln>
              <a:noFill/>
            </a:ln>
          </p:spPr>
          <p:txBody>
            <a:bodyPr lIns="0" tIns="0" rIns="0" bIns="0" rtlCol="0" anchor="ctr"/>
            <a:lstStyle/>
            <a:p>
              <a:pPr algn="ctr" defTabSz="679879"/>
              <a:endParaRPr lang="es-SV" sz="1600">
                <a:solidFill>
                  <a:srgbClr val="FFFFFF"/>
                </a:solidFill>
                <a:latin typeface="Oswald" panose="020B0604020202020204" charset="0"/>
              </a:endParaRPr>
            </a:p>
          </p:txBody>
        </p:sp>
        <p:sp>
          <p:nvSpPr>
            <p:cNvPr id="22" name="30 Rectángulo">
              <a:extLst>
                <a:ext uri="{FF2B5EF4-FFF2-40B4-BE49-F238E27FC236}">
                  <a16:creationId xmlns:a16="http://schemas.microsoft.com/office/drawing/2014/main" id="{52CC7C79-AD16-91B9-9B6B-527307793072}"/>
                </a:ext>
              </a:extLst>
            </p:cNvPr>
            <p:cNvSpPr/>
            <p:nvPr/>
          </p:nvSpPr>
          <p:spPr bwMode="auto">
            <a:xfrm flipV="1">
              <a:off x="21793163" y="6710710"/>
              <a:ext cx="1836203" cy="1159571"/>
            </a:xfrm>
            <a:prstGeom prst="rect">
              <a:avLst/>
            </a:prstGeom>
            <a:solidFill>
              <a:schemeClr val="accent1"/>
            </a:solidFill>
            <a:ln>
              <a:noFill/>
            </a:ln>
          </p:spPr>
          <p:txBody>
            <a:bodyPr lIns="0" tIns="0" rIns="0" bIns="0" rtlCol="0" anchor="ctr"/>
            <a:lstStyle/>
            <a:p>
              <a:pPr algn="ctr" defTabSz="679879"/>
              <a:r>
                <a:rPr lang="es-SV" sz="1600" dirty="0">
                  <a:solidFill>
                    <a:srgbClr val="FFFFFF"/>
                  </a:solidFill>
                  <a:latin typeface="Oswald" panose="020B0604020202020204" charset="0"/>
                </a:rPr>
                <a:t>01</a:t>
              </a:r>
            </a:p>
          </p:txBody>
        </p:sp>
      </p:grpSp>
      <p:grpSp>
        <p:nvGrpSpPr>
          <p:cNvPr id="23" name="289 Grupo">
            <a:extLst>
              <a:ext uri="{FF2B5EF4-FFF2-40B4-BE49-F238E27FC236}">
                <a16:creationId xmlns:a16="http://schemas.microsoft.com/office/drawing/2014/main" id="{40575CEB-5709-15D0-7A14-1F7298BE83D5}"/>
              </a:ext>
            </a:extLst>
          </p:cNvPr>
          <p:cNvGrpSpPr/>
          <p:nvPr/>
        </p:nvGrpSpPr>
        <p:grpSpPr>
          <a:xfrm flipV="1">
            <a:off x="4183324" y="2403999"/>
            <a:ext cx="599766" cy="515039"/>
            <a:chOff x="21793167" y="6498754"/>
            <a:chExt cx="1848898" cy="1371527"/>
          </a:xfrm>
        </p:grpSpPr>
        <p:sp>
          <p:nvSpPr>
            <p:cNvPr id="24" name="290 Triángulo isósceles">
              <a:extLst>
                <a:ext uri="{FF2B5EF4-FFF2-40B4-BE49-F238E27FC236}">
                  <a16:creationId xmlns:a16="http://schemas.microsoft.com/office/drawing/2014/main" id="{FA54CE8A-AA9C-7222-EA7F-C1373EF6D1CE}"/>
                </a:ext>
              </a:extLst>
            </p:cNvPr>
            <p:cNvSpPr/>
            <p:nvPr/>
          </p:nvSpPr>
          <p:spPr bwMode="auto">
            <a:xfrm rot="5400000">
              <a:off x="23292807" y="6365519"/>
              <a:ext cx="216023" cy="482493"/>
            </a:xfrm>
            <a:prstGeom prst="triangle">
              <a:avLst>
                <a:gd name="adj" fmla="val 100000"/>
              </a:avLst>
            </a:prstGeom>
            <a:solidFill>
              <a:schemeClr val="accent2">
                <a:lumMod val="50000"/>
              </a:schemeClr>
            </a:solidFill>
            <a:ln>
              <a:noFill/>
            </a:ln>
          </p:spPr>
          <p:txBody>
            <a:bodyPr lIns="0" tIns="0" rIns="0" bIns="0" rtlCol="0" anchor="ctr"/>
            <a:lstStyle/>
            <a:p>
              <a:pPr algn="ctr" defTabSz="679879"/>
              <a:endParaRPr lang="es-SV" sz="1600">
                <a:solidFill>
                  <a:srgbClr val="FFFFFF"/>
                </a:solidFill>
                <a:latin typeface="Oswald" panose="020B0604020202020204" charset="0"/>
              </a:endParaRPr>
            </a:p>
          </p:txBody>
        </p:sp>
        <p:sp>
          <p:nvSpPr>
            <p:cNvPr id="25" name="30 Rectángulo">
              <a:extLst>
                <a:ext uri="{FF2B5EF4-FFF2-40B4-BE49-F238E27FC236}">
                  <a16:creationId xmlns:a16="http://schemas.microsoft.com/office/drawing/2014/main" id="{D141F06C-4655-C658-691D-9876A3BEA7AE}"/>
                </a:ext>
              </a:extLst>
            </p:cNvPr>
            <p:cNvSpPr/>
            <p:nvPr/>
          </p:nvSpPr>
          <p:spPr bwMode="auto">
            <a:xfrm flipV="1">
              <a:off x="21793167" y="6710710"/>
              <a:ext cx="1836199" cy="1159571"/>
            </a:xfrm>
            <a:prstGeom prst="rect">
              <a:avLst/>
            </a:prstGeom>
            <a:solidFill>
              <a:schemeClr val="accent2"/>
            </a:solidFill>
            <a:ln>
              <a:noFill/>
            </a:ln>
          </p:spPr>
          <p:txBody>
            <a:bodyPr lIns="0" tIns="0" rIns="0" bIns="0" rtlCol="0" anchor="ctr"/>
            <a:lstStyle/>
            <a:p>
              <a:pPr algn="ctr" defTabSz="679879"/>
              <a:r>
                <a:rPr lang="es-SV" sz="1600" dirty="0">
                  <a:solidFill>
                    <a:srgbClr val="FFFFFF"/>
                  </a:solidFill>
                  <a:latin typeface="Oswald" panose="020B0604020202020204" charset="0"/>
                </a:rPr>
                <a:t>02</a:t>
              </a:r>
            </a:p>
          </p:txBody>
        </p:sp>
      </p:grpSp>
      <p:grpSp>
        <p:nvGrpSpPr>
          <p:cNvPr id="26" name="292 Grupo">
            <a:extLst>
              <a:ext uri="{FF2B5EF4-FFF2-40B4-BE49-F238E27FC236}">
                <a16:creationId xmlns:a16="http://schemas.microsoft.com/office/drawing/2014/main" id="{526738CC-8C68-CA6F-9BF2-B476A740CF14}"/>
              </a:ext>
            </a:extLst>
          </p:cNvPr>
          <p:cNvGrpSpPr/>
          <p:nvPr/>
        </p:nvGrpSpPr>
        <p:grpSpPr>
          <a:xfrm flipV="1">
            <a:off x="4183324" y="3098656"/>
            <a:ext cx="599766" cy="515039"/>
            <a:chOff x="21793167" y="6498754"/>
            <a:chExt cx="1848898" cy="1371527"/>
          </a:xfrm>
          <a:solidFill>
            <a:schemeClr val="accent5">
              <a:lumMod val="75000"/>
            </a:schemeClr>
          </a:solidFill>
        </p:grpSpPr>
        <p:sp>
          <p:nvSpPr>
            <p:cNvPr id="27" name="293 Triángulo isósceles">
              <a:extLst>
                <a:ext uri="{FF2B5EF4-FFF2-40B4-BE49-F238E27FC236}">
                  <a16:creationId xmlns:a16="http://schemas.microsoft.com/office/drawing/2014/main" id="{535B2742-75A8-792E-871C-58E0ADE5E32F}"/>
                </a:ext>
              </a:extLst>
            </p:cNvPr>
            <p:cNvSpPr/>
            <p:nvPr/>
          </p:nvSpPr>
          <p:spPr bwMode="auto">
            <a:xfrm rot="5400000">
              <a:off x="23292807" y="6365519"/>
              <a:ext cx="216023" cy="482493"/>
            </a:xfrm>
            <a:prstGeom prst="triangle">
              <a:avLst>
                <a:gd name="adj" fmla="val 100000"/>
              </a:avLst>
            </a:prstGeom>
            <a:grpFill/>
            <a:ln>
              <a:noFill/>
            </a:ln>
          </p:spPr>
          <p:txBody>
            <a:bodyPr lIns="0" tIns="0" rIns="0" bIns="0" rtlCol="0" anchor="ctr"/>
            <a:lstStyle/>
            <a:p>
              <a:pPr algn="ctr" defTabSz="679879"/>
              <a:endParaRPr lang="es-SV" sz="1600">
                <a:solidFill>
                  <a:srgbClr val="FFFFFF"/>
                </a:solidFill>
                <a:latin typeface="Oswald" panose="020B0604020202020204" charset="0"/>
              </a:endParaRPr>
            </a:p>
          </p:txBody>
        </p:sp>
        <p:sp>
          <p:nvSpPr>
            <p:cNvPr id="28" name="30 Rectángulo">
              <a:extLst>
                <a:ext uri="{FF2B5EF4-FFF2-40B4-BE49-F238E27FC236}">
                  <a16:creationId xmlns:a16="http://schemas.microsoft.com/office/drawing/2014/main" id="{DCA94B9B-351E-E218-6206-17FA1AC8A414}"/>
                </a:ext>
              </a:extLst>
            </p:cNvPr>
            <p:cNvSpPr/>
            <p:nvPr/>
          </p:nvSpPr>
          <p:spPr bwMode="auto">
            <a:xfrm flipV="1">
              <a:off x="21793167" y="6710710"/>
              <a:ext cx="1836199" cy="1159571"/>
            </a:xfrm>
            <a:prstGeom prst="rect">
              <a:avLst/>
            </a:prstGeom>
            <a:grpFill/>
            <a:ln>
              <a:noFill/>
            </a:ln>
          </p:spPr>
          <p:txBody>
            <a:bodyPr lIns="0" tIns="0" rIns="0" bIns="0" rtlCol="0" anchor="ctr"/>
            <a:lstStyle/>
            <a:p>
              <a:pPr algn="ctr" defTabSz="679879"/>
              <a:r>
                <a:rPr lang="es-SV" sz="1600" dirty="0">
                  <a:solidFill>
                    <a:srgbClr val="FFFFFF"/>
                  </a:solidFill>
                  <a:latin typeface="Oswald" panose="020B0604020202020204" charset="0"/>
                </a:rPr>
                <a:t>03</a:t>
              </a:r>
            </a:p>
          </p:txBody>
        </p:sp>
      </p:grpSp>
      <p:sp>
        <p:nvSpPr>
          <p:cNvPr id="29" name="Rectangle 28">
            <a:extLst>
              <a:ext uri="{FF2B5EF4-FFF2-40B4-BE49-F238E27FC236}">
                <a16:creationId xmlns:a16="http://schemas.microsoft.com/office/drawing/2014/main" id="{022B023B-85D7-7AD6-C28B-5259EB9D6FE6}"/>
              </a:ext>
            </a:extLst>
          </p:cNvPr>
          <p:cNvSpPr/>
          <p:nvPr/>
        </p:nvSpPr>
        <p:spPr>
          <a:xfrm>
            <a:off x="3139189" y="638366"/>
            <a:ext cx="5863828" cy="338554"/>
          </a:xfrm>
          <a:prstGeom prst="rect">
            <a:avLst/>
          </a:prstGeom>
        </p:spPr>
        <p:txBody>
          <a:bodyPr wrap="square">
            <a:spAutoFit/>
          </a:bodyPr>
          <a:lstStyle/>
          <a:p>
            <a:pPr algn="r"/>
            <a:r>
              <a:rPr lang="en-US" sz="1600" b="1" dirty="0" err="1">
                <a:latin typeface="Verdana" panose="020B0604030504040204" pitchFamily="34" charset="0"/>
                <a:ea typeface="Verdana" panose="020B0604030504040204" pitchFamily="34" charset="0"/>
                <a:cs typeface="Verdana" panose="020B0604030504040204" pitchFamily="34" charset="0"/>
              </a:rPr>
              <a:t>pdsttechnologyineducation.ie</a:t>
            </a:r>
            <a:r>
              <a:rPr lang="en-US" sz="1600" b="1" dirty="0">
                <a:latin typeface="Verdana" panose="020B0604030504040204" pitchFamily="34" charset="0"/>
                <a:ea typeface="Verdana" panose="020B0604030504040204" pitchFamily="34" charset="0"/>
                <a:cs typeface="Verdana" panose="020B0604030504040204" pitchFamily="34" charset="0"/>
              </a:rPr>
              <a:t>/</a:t>
            </a:r>
            <a:r>
              <a:rPr lang="en-US" sz="1600" b="1" dirty="0" err="1">
                <a:latin typeface="Verdana" panose="020B0604030504040204" pitchFamily="34" charset="0"/>
                <a:ea typeface="Verdana" panose="020B0604030504040204" pitchFamily="34" charset="0"/>
                <a:cs typeface="Verdana" panose="020B0604030504040204" pitchFamily="34" charset="0"/>
              </a:rPr>
              <a:t>onlinecourses</a:t>
            </a:r>
            <a:r>
              <a:rPr lang="en-US" sz="1600" b="1" dirty="0">
                <a:latin typeface="Verdana" panose="020B0604030504040204" pitchFamily="34" charset="0"/>
                <a:ea typeface="Verdana" panose="020B0604030504040204" pitchFamily="34" charset="0"/>
                <a:cs typeface="Verdana" panose="020B0604030504040204" pitchFamily="34" charset="0"/>
              </a:rPr>
              <a:t>/</a:t>
            </a:r>
          </a:p>
        </p:txBody>
      </p:sp>
      <p:pic>
        <p:nvPicPr>
          <p:cNvPr id="30" name="Google Shape;2297;p1">
            <a:extLst>
              <a:ext uri="{FF2B5EF4-FFF2-40B4-BE49-F238E27FC236}">
                <a16:creationId xmlns:a16="http://schemas.microsoft.com/office/drawing/2014/main" id="{BD21D15D-B52B-F85A-B5B8-78C3374F9FFB}"/>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18006" y="229282"/>
            <a:ext cx="2136098" cy="472296"/>
          </a:xfrm>
          <a:prstGeom prst="rect">
            <a:avLst/>
          </a:prstGeom>
          <a:noFill/>
          <a:ln>
            <a:noFill/>
          </a:ln>
        </p:spPr>
      </p:pic>
      <p:sp>
        <p:nvSpPr>
          <p:cNvPr id="31" name="34 Rectángulo">
            <a:extLst>
              <a:ext uri="{FF2B5EF4-FFF2-40B4-BE49-F238E27FC236}">
                <a16:creationId xmlns:a16="http://schemas.microsoft.com/office/drawing/2014/main" id="{75FF7137-426B-1184-D4A8-A74851CB57ED}"/>
              </a:ext>
            </a:extLst>
          </p:cNvPr>
          <p:cNvSpPr/>
          <p:nvPr/>
        </p:nvSpPr>
        <p:spPr>
          <a:xfrm>
            <a:off x="4921800" y="3698977"/>
            <a:ext cx="3161491" cy="468110"/>
          </a:xfrm>
          <a:prstGeom prst="rect">
            <a:avLst/>
          </a:prstGeom>
        </p:spPr>
        <p:txBody>
          <a:bodyPr wrap="square" lIns="67977" tIns="33989" rIns="67977" bIns="33989">
            <a:spAutoFit/>
          </a:bodyPr>
          <a:lstStyle/>
          <a:p>
            <a:pPr defTabSz="679879">
              <a:lnSpc>
                <a:spcPct val="125000"/>
              </a:lnSpc>
            </a:pPr>
            <a:r>
              <a:rPr lang="en-IE" sz="1100" dirty="0">
                <a:solidFill>
                  <a:srgbClr val="FE912A"/>
                </a:solidFill>
                <a:latin typeface="Verdana" panose="020B0604030504040204" pitchFamily="34" charset="0"/>
                <a:ea typeface="Verdana" panose="020B0604030504040204" pitchFamily="34" charset="0"/>
                <a:cs typeface="Verdana" panose="020B0604030504040204" pitchFamily="34" charset="0"/>
              </a:rPr>
              <a:t>In-school support via Digital Technologies and Health and Wellbeing teams </a:t>
            </a:r>
          </a:p>
        </p:txBody>
      </p:sp>
      <p:grpSp>
        <p:nvGrpSpPr>
          <p:cNvPr id="32" name="292 Grupo">
            <a:extLst>
              <a:ext uri="{FF2B5EF4-FFF2-40B4-BE49-F238E27FC236}">
                <a16:creationId xmlns:a16="http://schemas.microsoft.com/office/drawing/2014/main" id="{CB764493-54E9-1243-CCCF-D633D0A56F5B}"/>
              </a:ext>
            </a:extLst>
          </p:cNvPr>
          <p:cNvGrpSpPr/>
          <p:nvPr/>
        </p:nvGrpSpPr>
        <p:grpSpPr>
          <a:xfrm flipV="1">
            <a:off x="4161446" y="3715310"/>
            <a:ext cx="599766" cy="515039"/>
            <a:chOff x="21793167" y="6498754"/>
            <a:chExt cx="1848898" cy="1371527"/>
          </a:xfrm>
        </p:grpSpPr>
        <p:sp>
          <p:nvSpPr>
            <p:cNvPr id="33" name="293 Triángulo isósceles">
              <a:extLst>
                <a:ext uri="{FF2B5EF4-FFF2-40B4-BE49-F238E27FC236}">
                  <a16:creationId xmlns:a16="http://schemas.microsoft.com/office/drawing/2014/main" id="{1404ED18-2537-6E86-219C-708AA94AE377}"/>
                </a:ext>
              </a:extLst>
            </p:cNvPr>
            <p:cNvSpPr/>
            <p:nvPr/>
          </p:nvSpPr>
          <p:spPr bwMode="auto">
            <a:xfrm rot="5400000">
              <a:off x="23292807" y="6365519"/>
              <a:ext cx="216023" cy="482493"/>
            </a:xfrm>
            <a:prstGeom prst="triangle">
              <a:avLst>
                <a:gd name="adj" fmla="val 100000"/>
              </a:avLst>
            </a:prstGeom>
            <a:solidFill>
              <a:schemeClr val="accent6">
                <a:lumMod val="50000"/>
              </a:schemeClr>
            </a:solidFill>
            <a:ln>
              <a:noFill/>
            </a:ln>
          </p:spPr>
          <p:txBody>
            <a:bodyPr lIns="0" tIns="0" rIns="0" bIns="0" rtlCol="0" anchor="ctr"/>
            <a:lstStyle/>
            <a:p>
              <a:pPr algn="ctr" defTabSz="679879"/>
              <a:endParaRPr lang="es-SV" sz="1600">
                <a:solidFill>
                  <a:srgbClr val="FFFFFF"/>
                </a:solidFill>
                <a:latin typeface="Oswald" panose="020B0604020202020204" charset="0"/>
              </a:endParaRPr>
            </a:p>
          </p:txBody>
        </p:sp>
        <p:sp>
          <p:nvSpPr>
            <p:cNvPr id="34" name="30 Rectángulo">
              <a:extLst>
                <a:ext uri="{FF2B5EF4-FFF2-40B4-BE49-F238E27FC236}">
                  <a16:creationId xmlns:a16="http://schemas.microsoft.com/office/drawing/2014/main" id="{DB232324-C40F-1A07-1299-36EFAFE930DD}"/>
                </a:ext>
              </a:extLst>
            </p:cNvPr>
            <p:cNvSpPr/>
            <p:nvPr/>
          </p:nvSpPr>
          <p:spPr bwMode="auto">
            <a:xfrm flipV="1">
              <a:off x="21793167" y="6710710"/>
              <a:ext cx="1836199" cy="1159571"/>
            </a:xfrm>
            <a:prstGeom prst="rect">
              <a:avLst/>
            </a:prstGeom>
            <a:solidFill>
              <a:schemeClr val="accent6"/>
            </a:solidFill>
            <a:ln>
              <a:noFill/>
            </a:ln>
          </p:spPr>
          <p:txBody>
            <a:bodyPr lIns="0" tIns="0" rIns="0" bIns="0" rtlCol="0" anchor="ctr"/>
            <a:lstStyle/>
            <a:p>
              <a:pPr algn="ctr" defTabSz="679879"/>
              <a:r>
                <a:rPr lang="es-SV" sz="1600" dirty="0">
                  <a:solidFill>
                    <a:srgbClr val="FFFFFF"/>
                  </a:solidFill>
                  <a:latin typeface="Oswald" panose="020B0604020202020204" charset="0"/>
                </a:rPr>
                <a:t>04</a:t>
              </a:r>
            </a:p>
          </p:txBody>
        </p:sp>
      </p:grpSp>
    </p:spTree>
    <p:extLst>
      <p:ext uri="{BB962C8B-B14F-4D97-AF65-F5344CB8AC3E}">
        <p14:creationId xmlns:p14="http://schemas.microsoft.com/office/powerpoint/2010/main" val="3737718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7DB31-0D79-0348-B297-4946D86C372B}"/>
              </a:ext>
            </a:extLst>
          </p:cNvPr>
          <p:cNvSpPr>
            <a:spLocks noGrp="1"/>
          </p:cNvSpPr>
          <p:nvPr>
            <p:ph type="title"/>
          </p:nvPr>
        </p:nvSpPr>
        <p:spPr>
          <a:xfrm>
            <a:off x="2421306" y="537992"/>
            <a:ext cx="6455700" cy="668100"/>
          </a:xfrm>
        </p:spPr>
        <p:txBody>
          <a:bodyPr>
            <a:normAutofit/>
          </a:bodyPr>
          <a:lstStyle/>
          <a:p>
            <a:pPr algn="r"/>
            <a:r>
              <a:rPr lang="en-US" sz="2850" b="1" dirty="0">
                <a:solidFill>
                  <a:srgbClr val="FFC000"/>
                </a:solidFill>
                <a:latin typeface="Verdana" panose="020B0604030504040204" pitchFamily="34" charset="0"/>
                <a:ea typeface="Verdana" panose="020B0604030504040204" pitchFamily="34" charset="0"/>
                <a:cs typeface="Verdana" panose="020B0604030504040204" pitchFamily="34" charset="0"/>
              </a:rPr>
              <a:t>TRUE OR FALSE? </a:t>
            </a:r>
          </a:p>
        </p:txBody>
      </p:sp>
      <p:sp>
        <p:nvSpPr>
          <p:cNvPr id="3" name="Text Placeholder 2">
            <a:extLst>
              <a:ext uri="{FF2B5EF4-FFF2-40B4-BE49-F238E27FC236}">
                <a16:creationId xmlns:a16="http://schemas.microsoft.com/office/drawing/2014/main" id="{88B1ACFA-D4B1-1D42-AA3F-D4F3670991B2}"/>
              </a:ext>
            </a:extLst>
          </p:cNvPr>
          <p:cNvSpPr>
            <a:spLocks noGrp="1"/>
          </p:cNvSpPr>
          <p:nvPr>
            <p:ph type="body" idx="1"/>
          </p:nvPr>
        </p:nvSpPr>
        <p:spPr>
          <a:xfrm>
            <a:off x="54817" y="1769168"/>
            <a:ext cx="2044571" cy="2656500"/>
          </a:xfrm>
        </p:spPr>
        <p:style>
          <a:lnRef idx="3">
            <a:schemeClr val="lt1"/>
          </a:lnRef>
          <a:fillRef idx="1">
            <a:schemeClr val="accent2"/>
          </a:fillRef>
          <a:effectRef idx="1">
            <a:schemeClr val="accent2"/>
          </a:effectRef>
          <a:fontRef idx="minor">
            <a:schemeClr val="lt1"/>
          </a:fontRef>
        </p:style>
        <p:txBody>
          <a:bodyPr>
            <a:normAutofit/>
          </a:bodyPr>
          <a:lstStyle/>
          <a:p>
            <a:r>
              <a:rPr lang="en-US" sz="1650" b="1" dirty="0"/>
              <a:t>Did you know? </a:t>
            </a:r>
          </a:p>
          <a:p>
            <a:pPr marL="126997" indent="0">
              <a:buNone/>
            </a:pPr>
            <a:r>
              <a:rPr lang="en-US" sz="1650" dirty="0"/>
              <a:t>One third of children around the world experience bullying</a:t>
            </a:r>
          </a:p>
        </p:txBody>
      </p:sp>
      <p:sp>
        <p:nvSpPr>
          <p:cNvPr id="4" name="Text Placeholder 3">
            <a:extLst>
              <a:ext uri="{FF2B5EF4-FFF2-40B4-BE49-F238E27FC236}">
                <a16:creationId xmlns:a16="http://schemas.microsoft.com/office/drawing/2014/main" id="{8226372B-634A-3347-A213-5D9A420930F9}"/>
              </a:ext>
            </a:extLst>
          </p:cNvPr>
          <p:cNvSpPr>
            <a:spLocks noGrp="1"/>
          </p:cNvSpPr>
          <p:nvPr>
            <p:ph type="body" idx="2"/>
          </p:nvPr>
        </p:nvSpPr>
        <p:spPr>
          <a:xfrm>
            <a:off x="2225601" y="1769168"/>
            <a:ext cx="1966183" cy="2656500"/>
          </a:xfrm>
        </p:spPr>
        <p:style>
          <a:lnRef idx="1">
            <a:schemeClr val="accent4"/>
          </a:lnRef>
          <a:fillRef idx="2">
            <a:schemeClr val="accent4"/>
          </a:fillRef>
          <a:effectRef idx="1">
            <a:schemeClr val="accent4"/>
          </a:effectRef>
          <a:fontRef idx="minor">
            <a:schemeClr val="dk1"/>
          </a:fontRef>
        </p:style>
        <p:txBody>
          <a:bodyPr>
            <a:normAutofit/>
          </a:bodyPr>
          <a:lstStyle/>
          <a:p>
            <a:r>
              <a:rPr lang="en-US" sz="1650" dirty="0"/>
              <a:t>Girls are more likely to experience bullying than boys</a:t>
            </a:r>
          </a:p>
          <a:p>
            <a:r>
              <a:rPr lang="en-US" sz="1650" dirty="0"/>
              <a:t>True </a:t>
            </a:r>
          </a:p>
        </p:txBody>
      </p:sp>
      <p:sp>
        <p:nvSpPr>
          <p:cNvPr id="5" name="Text Placeholder 4">
            <a:extLst>
              <a:ext uri="{FF2B5EF4-FFF2-40B4-BE49-F238E27FC236}">
                <a16:creationId xmlns:a16="http://schemas.microsoft.com/office/drawing/2014/main" id="{DB853851-B317-3349-B6B7-B5C162A9EBEE}"/>
              </a:ext>
            </a:extLst>
          </p:cNvPr>
          <p:cNvSpPr>
            <a:spLocks noGrp="1"/>
          </p:cNvSpPr>
          <p:nvPr>
            <p:ph type="body" idx="3"/>
          </p:nvPr>
        </p:nvSpPr>
        <p:spPr>
          <a:xfrm>
            <a:off x="6737092" y="1765012"/>
            <a:ext cx="2044571" cy="26565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r>
              <a:rPr lang="en-US" sz="1650" dirty="0"/>
              <a:t>Young people belonging to minority groups (e.g., LGBTQ students, ethnic minority students) are more likely to be the target of cyberbullying. </a:t>
            </a:r>
          </a:p>
          <a:p>
            <a:r>
              <a:rPr lang="en-US" sz="1650" dirty="0"/>
              <a:t>True </a:t>
            </a:r>
          </a:p>
        </p:txBody>
      </p:sp>
      <p:sp>
        <p:nvSpPr>
          <p:cNvPr id="6" name="1 Marcador de texto">
            <a:extLst>
              <a:ext uri="{FF2B5EF4-FFF2-40B4-BE49-F238E27FC236}">
                <a16:creationId xmlns:a16="http://schemas.microsoft.com/office/drawing/2014/main" id="{BAA9C26D-993B-184E-88E4-4CD3987A19F5}"/>
              </a:ext>
            </a:extLst>
          </p:cNvPr>
          <p:cNvSpPr txBox="1">
            <a:spLocks/>
          </p:cNvSpPr>
          <p:nvPr/>
        </p:nvSpPr>
        <p:spPr>
          <a:xfrm>
            <a:off x="287094" y="191230"/>
            <a:ext cx="8589912" cy="473313"/>
          </a:xfrm>
          <a:prstGeom prst="rect">
            <a:avLst/>
          </a:prstGeom>
        </p:spPr>
        <p:txBody>
          <a:bodyPr/>
          <a:lstStyle>
            <a:lvl1pPr marL="0" indent="0" algn="l" defTabSz="679350" rtl="0" eaLnBrk="1" latinLnBrk="0" hangingPunct="1">
              <a:spcBef>
                <a:spcPct val="20000"/>
              </a:spcBef>
              <a:spcAft>
                <a:spcPts val="450"/>
              </a:spcAft>
              <a:buFont typeface="Arial" pitchFamily="34" charset="0"/>
              <a:buNone/>
              <a:defRPr sz="1500" b="1" kern="1200">
                <a:solidFill>
                  <a:schemeClr val="tx1"/>
                </a:solidFill>
                <a:latin typeface="+mn-lt"/>
                <a:ea typeface="+mn-ea"/>
                <a:cs typeface="+mn-cs"/>
              </a:defRPr>
            </a:lvl1pPr>
            <a:lvl2pPr marL="339671" indent="-135854" algn="l" defTabSz="679350" rtl="0" eaLnBrk="1" latinLnBrk="0" hangingPunct="1">
              <a:spcBef>
                <a:spcPct val="20000"/>
              </a:spcBef>
              <a:buClr>
                <a:schemeClr val="tx2"/>
              </a:buClr>
              <a:buFont typeface="Arial" pitchFamily="34" charset="0"/>
              <a:buChar char="•"/>
              <a:defRPr sz="1500" kern="1200">
                <a:solidFill>
                  <a:schemeClr val="tx1"/>
                </a:solidFill>
                <a:latin typeface="+mn-lt"/>
                <a:ea typeface="+mn-ea"/>
                <a:cs typeface="+mn-cs"/>
              </a:defRPr>
            </a:lvl2pPr>
            <a:lvl3pPr marL="849184" indent="-169835" algn="l" defTabSz="679350" rtl="0" eaLnBrk="1" latinLnBrk="0" hangingPunct="1">
              <a:spcBef>
                <a:spcPct val="20000"/>
              </a:spcBef>
              <a:buClr>
                <a:schemeClr val="tx2"/>
              </a:buClr>
              <a:buFont typeface="Arial" pitchFamily="34" charset="0"/>
              <a:buChar char="•"/>
              <a:defRPr sz="1387" kern="1200">
                <a:solidFill>
                  <a:schemeClr val="tx1"/>
                </a:solidFill>
                <a:latin typeface="+mn-lt"/>
                <a:ea typeface="+mn-ea"/>
                <a:cs typeface="+mn-cs"/>
              </a:defRPr>
            </a:lvl3pPr>
            <a:lvl4pPr marL="1188855" indent="-169835" algn="l" defTabSz="679350" rtl="0" eaLnBrk="1" latinLnBrk="0" hangingPunct="1">
              <a:spcBef>
                <a:spcPct val="20000"/>
              </a:spcBef>
              <a:buClr>
                <a:schemeClr val="tx2"/>
              </a:buClr>
              <a:buFont typeface="Arial" pitchFamily="34" charset="0"/>
              <a:buChar char="•"/>
              <a:defRPr sz="1387" kern="1200">
                <a:solidFill>
                  <a:schemeClr val="tx1"/>
                </a:solidFill>
                <a:latin typeface="+mn-lt"/>
                <a:ea typeface="+mn-ea"/>
                <a:cs typeface="+mn-cs"/>
              </a:defRPr>
            </a:lvl4pPr>
            <a:lvl5pPr marL="1528529" indent="-169835" algn="l" defTabSz="679350" rtl="0" eaLnBrk="1" latinLnBrk="0" hangingPunct="1">
              <a:spcBef>
                <a:spcPct val="20000"/>
              </a:spcBef>
              <a:buClr>
                <a:schemeClr val="tx2"/>
              </a:buClr>
              <a:buFont typeface="Arial" pitchFamily="34" charset="0"/>
              <a:buChar char="•"/>
              <a:defRPr sz="1387" kern="1200" baseline="0">
                <a:solidFill>
                  <a:schemeClr val="tx1"/>
                </a:solidFill>
                <a:latin typeface="+mn-lt"/>
                <a:ea typeface="+mn-ea"/>
                <a:cs typeface="+mn-cs"/>
              </a:defRPr>
            </a:lvl5pPr>
            <a:lvl6pPr marL="1868203" indent="-169835" algn="l" defTabSz="679350" rtl="0" eaLnBrk="1" latinLnBrk="0" hangingPunct="1">
              <a:spcBef>
                <a:spcPct val="20000"/>
              </a:spcBef>
              <a:buClr>
                <a:schemeClr val="tx2"/>
              </a:buClr>
              <a:buFont typeface="Arial" pitchFamily="34" charset="0"/>
              <a:buChar char="•"/>
              <a:defRPr sz="1200" kern="1200">
                <a:solidFill>
                  <a:schemeClr val="tx1"/>
                </a:solidFill>
                <a:latin typeface="+mn-lt"/>
                <a:ea typeface="+mn-ea"/>
                <a:cs typeface="+mn-cs"/>
              </a:defRPr>
            </a:lvl6pPr>
            <a:lvl7pPr marL="2207873" indent="-169835" algn="l" defTabSz="679350" rtl="0" eaLnBrk="1" latinLnBrk="0" hangingPunct="1">
              <a:spcBef>
                <a:spcPct val="20000"/>
              </a:spcBef>
              <a:buClr>
                <a:schemeClr val="tx2"/>
              </a:buClr>
              <a:buFont typeface="Arial" pitchFamily="34" charset="0"/>
              <a:buChar char="•"/>
              <a:defRPr sz="1200" kern="1200">
                <a:solidFill>
                  <a:schemeClr val="tx1"/>
                </a:solidFill>
                <a:latin typeface="+mn-lt"/>
                <a:ea typeface="+mn-ea"/>
                <a:cs typeface="+mn-cs"/>
              </a:defRPr>
            </a:lvl7pPr>
            <a:lvl8pPr marL="2547549" indent="-169835" algn="l" defTabSz="679350" rtl="0" eaLnBrk="1" latinLnBrk="0" hangingPunct="1">
              <a:spcBef>
                <a:spcPct val="20000"/>
              </a:spcBef>
              <a:buClr>
                <a:schemeClr val="tx2"/>
              </a:buClr>
              <a:buFont typeface="Arial" pitchFamily="34" charset="0"/>
              <a:buChar char="•"/>
              <a:defRPr sz="1200" kern="1200">
                <a:solidFill>
                  <a:schemeClr val="tx1"/>
                </a:solidFill>
                <a:latin typeface="+mn-lt"/>
                <a:ea typeface="+mn-ea"/>
                <a:cs typeface="+mn-cs"/>
              </a:defRPr>
            </a:lvl8pPr>
            <a:lvl9pPr marL="2887220" indent="-169835" algn="l" defTabSz="679350" rtl="0" eaLnBrk="1" latinLnBrk="0" hangingPunct="1">
              <a:spcBef>
                <a:spcPct val="20000"/>
              </a:spcBef>
              <a:buClr>
                <a:schemeClr val="tx2"/>
              </a:buClr>
              <a:buFont typeface="Arial" pitchFamily="34" charset="0"/>
              <a:buChar char="•"/>
              <a:defRPr sz="1200" kern="1200">
                <a:solidFill>
                  <a:schemeClr val="tx1"/>
                </a:solidFill>
                <a:latin typeface="+mn-lt"/>
                <a:ea typeface="+mn-ea"/>
                <a:cs typeface="+mn-cs"/>
              </a:defRPr>
            </a:lvl9pPr>
          </a:lstStyle>
          <a:p>
            <a:pPr algn="r" defTabSz="906347">
              <a:spcAft>
                <a:spcPts val="338"/>
              </a:spcAft>
              <a:buClrTx/>
            </a:pPr>
            <a:r>
              <a:rPr lang="en-US" sz="2400" dirty="0">
                <a:solidFill>
                  <a:srgbClr val="00B0F0"/>
                </a:solidFill>
                <a:latin typeface="Montserrat" panose="020B0604020202020204" charset="0"/>
                <a:ea typeface="Roboto Light" panose="02000000000000000000" pitchFamily="2" charset="0"/>
                <a:cs typeface="Oswald" panose="02000503000000000000" pitchFamily="2" charset="0"/>
              </a:rPr>
              <a:t>UNDERSTANDING CYBERBULLING</a:t>
            </a:r>
          </a:p>
        </p:txBody>
      </p:sp>
      <p:sp>
        <p:nvSpPr>
          <p:cNvPr id="7" name="Text Placeholder 3">
            <a:extLst>
              <a:ext uri="{FF2B5EF4-FFF2-40B4-BE49-F238E27FC236}">
                <a16:creationId xmlns:a16="http://schemas.microsoft.com/office/drawing/2014/main" id="{48ECF9AE-D260-744A-8E63-3F2C4D7C96F9}"/>
              </a:ext>
            </a:extLst>
          </p:cNvPr>
          <p:cNvSpPr txBox="1">
            <a:spLocks/>
          </p:cNvSpPr>
          <p:nvPr/>
        </p:nvSpPr>
        <p:spPr>
          <a:xfrm>
            <a:off x="4442152" y="1765012"/>
            <a:ext cx="2044571" cy="26565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spcFirstLastPara="1" vert="horz" wrap="square" lIns="68569" tIns="68569" rIns="68569" bIns="68569" rtlCol="0" anchor="t" anchorCtr="0">
            <a:normAutofit/>
          </a:bodyPr>
          <a:lstStyle>
            <a:lvl1pPr marL="609585" lvl="0" indent="-440256" algn="l" defTabSz="914400" rtl="0" eaLnBrk="1" latinLnBrk="0" hangingPunct="1">
              <a:lnSpc>
                <a:spcPct val="90000"/>
              </a:lnSpc>
              <a:spcBef>
                <a:spcPts val="800"/>
              </a:spcBef>
              <a:spcAft>
                <a:spcPts val="0"/>
              </a:spcAft>
              <a:buSzPts val="1600"/>
              <a:buFont typeface="Arial" panose="020B0604020202020204" pitchFamily="34" charset="0"/>
              <a:buChar char="◂"/>
              <a:defRPr sz="2133" kern="1200">
                <a:solidFill>
                  <a:schemeClr val="tx1"/>
                </a:solidFill>
                <a:latin typeface="+mn-lt"/>
                <a:ea typeface="+mn-ea"/>
                <a:cs typeface="+mn-cs"/>
              </a:defRPr>
            </a:lvl1pPr>
            <a:lvl2pPr marL="1219170" lvl="1" indent="-440256" algn="l" defTabSz="914400" rtl="0" eaLnBrk="1" latinLnBrk="0" hangingPunct="1">
              <a:lnSpc>
                <a:spcPct val="90000"/>
              </a:lnSpc>
              <a:spcBef>
                <a:spcPts val="0"/>
              </a:spcBef>
              <a:spcAft>
                <a:spcPts val="0"/>
              </a:spcAft>
              <a:buSzPts val="1600"/>
              <a:buFont typeface="Arial" panose="020B0604020202020204" pitchFamily="34" charset="0"/>
              <a:buChar char="◂"/>
              <a:defRPr sz="2133" kern="1200">
                <a:solidFill>
                  <a:schemeClr val="tx1"/>
                </a:solidFill>
                <a:latin typeface="+mn-lt"/>
                <a:ea typeface="+mn-ea"/>
                <a:cs typeface="+mn-cs"/>
              </a:defRPr>
            </a:lvl2pPr>
            <a:lvl3pPr marL="1828754" lvl="2" indent="-440256" algn="l" defTabSz="914400" rtl="0" eaLnBrk="1" latinLnBrk="0" hangingPunct="1">
              <a:lnSpc>
                <a:spcPct val="90000"/>
              </a:lnSpc>
              <a:spcBef>
                <a:spcPts val="0"/>
              </a:spcBef>
              <a:spcAft>
                <a:spcPts val="0"/>
              </a:spcAft>
              <a:buSzPts val="1600"/>
              <a:buFont typeface="Arial" panose="020B0604020202020204" pitchFamily="34" charset="0"/>
              <a:buChar char="◂"/>
              <a:defRPr sz="2133" kern="1200">
                <a:solidFill>
                  <a:schemeClr val="tx1"/>
                </a:solidFill>
                <a:latin typeface="+mn-lt"/>
                <a:ea typeface="+mn-ea"/>
                <a:cs typeface="+mn-cs"/>
              </a:defRPr>
            </a:lvl3pPr>
            <a:lvl4pPr marL="2438339" lvl="3" indent="-440256" algn="l" defTabSz="914400" rtl="0" eaLnBrk="1" latinLnBrk="0" hangingPunct="1">
              <a:lnSpc>
                <a:spcPct val="90000"/>
              </a:lnSpc>
              <a:spcBef>
                <a:spcPts val="0"/>
              </a:spcBef>
              <a:spcAft>
                <a:spcPts val="0"/>
              </a:spcAft>
              <a:buSzPts val="1600"/>
              <a:buFont typeface="Arial" panose="020B0604020202020204" pitchFamily="34" charset="0"/>
              <a:buChar char="◂"/>
              <a:defRPr sz="2133" kern="1200">
                <a:solidFill>
                  <a:schemeClr val="tx1"/>
                </a:solidFill>
                <a:latin typeface="+mn-lt"/>
                <a:ea typeface="+mn-ea"/>
                <a:cs typeface="+mn-cs"/>
              </a:defRPr>
            </a:lvl4pPr>
            <a:lvl5pPr marL="3047924" lvl="4" indent="-440256" algn="l" defTabSz="914400" rtl="0" eaLnBrk="1" latinLnBrk="0" hangingPunct="1">
              <a:lnSpc>
                <a:spcPct val="90000"/>
              </a:lnSpc>
              <a:spcBef>
                <a:spcPts val="0"/>
              </a:spcBef>
              <a:spcAft>
                <a:spcPts val="0"/>
              </a:spcAft>
              <a:buSzPts val="1600"/>
              <a:buFont typeface="Arial" panose="020B0604020202020204" pitchFamily="34" charset="0"/>
              <a:buChar char="○"/>
              <a:defRPr sz="2133" kern="1200">
                <a:solidFill>
                  <a:schemeClr val="tx1"/>
                </a:solidFill>
                <a:latin typeface="+mn-lt"/>
                <a:ea typeface="+mn-ea"/>
                <a:cs typeface="+mn-cs"/>
              </a:defRPr>
            </a:lvl5pPr>
            <a:lvl6pPr marL="3657509" lvl="5" indent="-440256" algn="l" defTabSz="914400" rtl="0" eaLnBrk="1" latinLnBrk="0" hangingPunct="1">
              <a:lnSpc>
                <a:spcPct val="90000"/>
              </a:lnSpc>
              <a:spcBef>
                <a:spcPts val="0"/>
              </a:spcBef>
              <a:spcAft>
                <a:spcPts val="0"/>
              </a:spcAft>
              <a:buSzPts val="1600"/>
              <a:buFont typeface="Arial" panose="020B0604020202020204" pitchFamily="34" charset="0"/>
              <a:buChar char="■"/>
              <a:defRPr sz="2133" kern="1200">
                <a:solidFill>
                  <a:schemeClr val="tx1"/>
                </a:solidFill>
                <a:latin typeface="+mn-lt"/>
                <a:ea typeface="+mn-ea"/>
                <a:cs typeface="+mn-cs"/>
              </a:defRPr>
            </a:lvl6pPr>
            <a:lvl7pPr marL="4267093" lvl="6" indent="-440256" algn="l" defTabSz="914400" rtl="0" eaLnBrk="1" latinLnBrk="0" hangingPunct="1">
              <a:lnSpc>
                <a:spcPct val="90000"/>
              </a:lnSpc>
              <a:spcBef>
                <a:spcPts val="0"/>
              </a:spcBef>
              <a:spcAft>
                <a:spcPts val="0"/>
              </a:spcAft>
              <a:buSzPts val="1600"/>
              <a:buFont typeface="Arial" panose="020B0604020202020204" pitchFamily="34" charset="0"/>
              <a:buChar char="●"/>
              <a:defRPr sz="2133" kern="1200">
                <a:solidFill>
                  <a:schemeClr val="tx1"/>
                </a:solidFill>
                <a:latin typeface="+mn-lt"/>
                <a:ea typeface="+mn-ea"/>
                <a:cs typeface="+mn-cs"/>
              </a:defRPr>
            </a:lvl7pPr>
            <a:lvl8pPr marL="4876678" lvl="7" indent="-440256" algn="l" defTabSz="914400" rtl="0" eaLnBrk="1" latinLnBrk="0" hangingPunct="1">
              <a:lnSpc>
                <a:spcPct val="90000"/>
              </a:lnSpc>
              <a:spcBef>
                <a:spcPts val="0"/>
              </a:spcBef>
              <a:spcAft>
                <a:spcPts val="0"/>
              </a:spcAft>
              <a:buSzPts val="1600"/>
              <a:buFont typeface="Arial" panose="020B0604020202020204" pitchFamily="34" charset="0"/>
              <a:buChar char="○"/>
              <a:defRPr sz="2133" kern="1200">
                <a:solidFill>
                  <a:schemeClr val="tx1"/>
                </a:solidFill>
                <a:latin typeface="+mn-lt"/>
                <a:ea typeface="+mn-ea"/>
                <a:cs typeface="+mn-cs"/>
              </a:defRPr>
            </a:lvl8pPr>
            <a:lvl9pPr marL="5486263" lvl="8" indent="-440256" algn="l" defTabSz="914400" rtl="0" eaLnBrk="1" latinLnBrk="0" hangingPunct="1">
              <a:lnSpc>
                <a:spcPct val="90000"/>
              </a:lnSpc>
              <a:spcBef>
                <a:spcPts val="0"/>
              </a:spcBef>
              <a:spcAft>
                <a:spcPts val="0"/>
              </a:spcAft>
              <a:buSzPts val="1600"/>
              <a:buFont typeface="Arial" panose="020B0604020202020204" pitchFamily="34" charset="0"/>
              <a:buChar char="■"/>
              <a:defRPr sz="2133" kern="1200">
                <a:solidFill>
                  <a:schemeClr val="tx1"/>
                </a:solidFill>
                <a:latin typeface="+mn-lt"/>
                <a:ea typeface="+mn-ea"/>
                <a:cs typeface="+mn-cs"/>
              </a:defRPr>
            </a:lvl9pPr>
          </a:lstStyle>
          <a:p>
            <a:pPr marL="457189" indent="-330192" defTabSz="685800">
              <a:spcBef>
                <a:spcPts val="600"/>
              </a:spcBef>
              <a:buClrTx/>
            </a:pPr>
            <a:r>
              <a:rPr lang="en-IE" sz="1650" dirty="0">
                <a:solidFill>
                  <a:prstClr val="black"/>
                </a:solidFill>
                <a:latin typeface="Calibri" panose="020F0502020204030204"/>
              </a:rPr>
              <a:t>In Ireland, exclusion online is the most common form of cyberbullying</a:t>
            </a:r>
          </a:p>
          <a:p>
            <a:pPr marL="457189" indent="-330192" defTabSz="685800">
              <a:spcBef>
                <a:spcPts val="600"/>
              </a:spcBef>
              <a:buClrTx/>
            </a:pPr>
            <a:r>
              <a:rPr lang="en-US" sz="1650" dirty="0">
                <a:solidFill>
                  <a:prstClr val="black"/>
                </a:solidFill>
                <a:latin typeface="Calibri" panose="020F0502020204030204"/>
              </a:rPr>
              <a:t>False </a:t>
            </a:r>
          </a:p>
        </p:txBody>
      </p:sp>
      <p:pic>
        <p:nvPicPr>
          <p:cNvPr id="9" name="Picture 8">
            <a:extLst>
              <a:ext uri="{FF2B5EF4-FFF2-40B4-BE49-F238E27FC236}">
                <a16:creationId xmlns:a16="http://schemas.microsoft.com/office/drawing/2014/main" id="{4251500B-B441-524D-93BA-EB2F1510DF0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6995" y="125688"/>
            <a:ext cx="2228246" cy="492670"/>
          </a:xfrm>
          <a:prstGeom prst="rect">
            <a:avLst/>
          </a:prstGeom>
        </p:spPr>
      </p:pic>
    </p:spTree>
    <p:extLst>
      <p:ext uri="{BB962C8B-B14F-4D97-AF65-F5344CB8AC3E}">
        <p14:creationId xmlns:p14="http://schemas.microsoft.com/office/powerpoint/2010/main" val="4122129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9A4DD-8B1B-5063-3C09-82DADDB5D7E1}"/>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D0E30D2B-CAAD-E094-604E-66488AF7C9FF}"/>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0"/>
            <a:ext cx="9217714" cy="5143500"/>
          </a:xfrm>
        </p:spPr>
      </p:pic>
    </p:spTree>
    <p:extLst>
      <p:ext uri="{BB962C8B-B14F-4D97-AF65-F5344CB8AC3E}">
        <p14:creationId xmlns:p14="http://schemas.microsoft.com/office/powerpoint/2010/main" val="39255620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6EE0F-F349-6C21-6FE8-7674DCA9EAFC}"/>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EF9A1A41-C71C-A7D8-4CDD-7DBF306BF5F1}"/>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ED2E1C47-2231-309A-4817-5AD3E004C83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1015"/>
            <a:ext cx="9144000" cy="5101471"/>
          </a:xfrm>
          <a:prstGeom prst="rect">
            <a:avLst/>
          </a:prstGeom>
        </p:spPr>
      </p:pic>
      <p:sp>
        <p:nvSpPr>
          <p:cNvPr id="4" name="Rectangle 3">
            <a:extLst>
              <a:ext uri="{FF2B5EF4-FFF2-40B4-BE49-F238E27FC236}">
                <a16:creationId xmlns:a16="http://schemas.microsoft.com/office/drawing/2014/main" id="{43C58A42-5448-4E56-75DB-F88B4C4BB4BF}"/>
              </a:ext>
            </a:extLst>
          </p:cNvPr>
          <p:cNvSpPr/>
          <p:nvPr/>
        </p:nvSpPr>
        <p:spPr>
          <a:xfrm>
            <a:off x="2435838" y="4012406"/>
            <a:ext cx="4272323" cy="438582"/>
          </a:xfrm>
          <a:prstGeom prst="rect">
            <a:avLst/>
          </a:prstGeom>
        </p:spPr>
        <p:txBody>
          <a:bodyPr wrap="none">
            <a:spAutoFit/>
          </a:bodyPr>
          <a:lstStyle/>
          <a:p>
            <a:r>
              <a:rPr lang="en-US" sz="2250" b="1" dirty="0" err="1"/>
              <a:t>pdsttechnologyineducation.ie</a:t>
            </a:r>
            <a:endParaRPr lang="en-US" sz="2250" b="1" dirty="0"/>
          </a:p>
        </p:txBody>
      </p:sp>
    </p:spTree>
    <p:extLst>
      <p:ext uri="{BB962C8B-B14F-4D97-AF65-F5344CB8AC3E}">
        <p14:creationId xmlns:p14="http://schemas.microsoft.com/office/powerpoint/2010/main" val="2080663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9B104-6D4E-4A28-2D1C-9DBAC11FA393}"/>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2C68A817-2E13-A1F3-1788-3FF26D7AF0C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DCD9E5E1-7648-C063-1B6B-AC0462456F0D}"/>
              </a:ext>
            </a:extLst>
          </p:cNvPr>
          <p:cNvSpPr>
            <a:spLocks noGrp="1"/>
          </p:cNvSpPr>
          <p:nvPr>
            <p:ph type="sldNum" sz="quarter" idx="12"/>
          </p:nvPr>
        </p:nvSpPr>
        <p:spPr/>
        <p:txBody>
          <a:bodyPr/>
          <a:lstStyle/>
          <a:p>
            <a:fld id="{5672CD27-D47E-E247-8BA6-658473E465FD}" type="slidenum">
              <a:rPr lang="en-US" smtClean="0"/>
              <a:t>14</a:t>
            </a:fld>
            <a:endParaRPr lang="en-US"/>
          </a:p>
        </p:txBody>
      </p:sp>
      <p:pic>
        <p:nvPicPr>
          <p:cNvPr id="6" name="Picture 5">
            <a:extLst>
              <a:ext uri="{FF2B5EF4-FFF2-40B4-BE49-F238E27FC236}">
                <a16:creationId xmlns:a16="http://schemas.microsoft.com/office/drawing/2014/main" id="{B2125E26-C1B0-565E-34C5-C4E8030932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7875" y="579266"/>
            <a:ext cx="8508250" cy="4170585"/>
          </a:xfrm>
          <a:prstGeom prst="rect">
            <a:avLst/>
          </a:prstGeom>
        </p:spPr>
      </p:pic>
      <p:sp>
        <p:nvSpPr>
          <p:cNvPr id="5" name="Rectangle 4">
            <a:extLst>
              <a:ext uri="{FF2B5EF4-FFF2-40B4-BE49-F238E27FC236}">
                <a16:creationId xmlns:a16="http://schemas.microsoft.com/office/drawing/2014/main" id="{ED621C2F-FF38-0B32-C64C-47F825DE3C22}"/>
              </a:ext>
            </a:extLst>
          </p:cNvPr>
          <p:cNvSpPr/>
          <p:nvPr/>
        </p:nvSpPr>
        <p:spPr>
          <a:xfrm>
            <a:off x="2067147" y="4495228"/>
            <a:ext cx="5009705" cy="438582"/>
          </a:xfrm>
          <a:prstGeom prst="rect">
            <a:avLst/>
          </a:prstGeom>
        </p:spPr>
        <p:txBody>
          <a:bodyPr wrap="none">
            <a:spAutoFit/>
          </a:bodyPr>
          <a:lstStyle/>
          <a:p>
            <a:r>
              <a:rPr lang="en-US" sz="2250" b="1" dirty="0" err="1"/>
              <a:t>webwise.ie</a:t>
            </a:r>
            <a:r>
              <a:rPr lang="en-US" sz="2250" b="1" dirty="0"/>
              <a:t>/cyberbullying-guidance</a:t>
            </a:r>
          </a:p>
        </p:txBody>
      </p:sp>
      <p:pic>
        <p:nvPicPr>
          <p:cNvPr id="7" name="Picture 6">
            <a:extLst>
              <a:ext uri="{FF2B5EF4-FFF2-40B4-BE49-F238E27FC236}">
                <a16:creationId xmlns:a16="http://schemas.microsoft.com/office/drawing/2014/main" id="{2E416527-40F3-4F2D-33DB-49BA3C4CBBC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4464" y="257138"/>
            <a:ext cx="2536316" cy="560785"/>
          </a:xfrm>
          <a:prstGeom prst="rect">
            <a:avLst/>
          </a:prstGeom>
        </p:spPr>
      </p:pic>
    </p:spTree>
    <p:extLst>
      <p:ext uri="{BB962C8B-B14F-4D97-AF65-F5344CB8AC3E}">
        <p14:creationId xmlns:p14="http://schemas.microsoft.com/office/powerpoint/2010/main" val="196061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738A0945-78C1-87D5-59A7-2AD7F4AECA98}"/>
              </a:ext>
            </a:extLst>
          </p:cNvPr>
          <p:cNvSpPr/>
          <p:nvPr/>
        </p:nvSpPr>
        <p:spPr>
          <a:xfrm>
            <a:off x="4353906" y="145115"/>
            <a:ext cx="4790094" cy="784830"/>
          </a:xfrm>
          <a:prstGeom prst="rect">
            <a:avLst/>
          </a:prstGeom>
        </p:spPr>
        <p:txBody>
          <a:bodyPr wrap="none">
            <a:spAutoFit/>
          </a:bodyPr>
          <a:lstStyle/>
          <a:p>
            <a:pPr algn="r" defTabSz="685800">
              <a:buClrTx/>
            </a:pPr>
            <a:r>
              <a:rPr lang="en-GB" sz="2250" b="1" kern="1200" dirty="0">
                <a:solidFill>
                  <a:srgbClr val="FFC000"/>
                </a:solidFill>
                <a:latin typeface="Helvetica Neue" panose="02000503000000020004" pitchFamily="2" charset="0"/>
                <a:ea typeface="Helvetica Neue" panose="02000503000000020004" pitchFamily="2" charset="0"/>
                <a:cs typeface="Helvetica Neue" panose="02000503000000020004" pitchFamily="2" charset="0"/>
              </a:rPr>
              <a:t>NEW RESOURCES </a:t>
            </a:r>
          </a:p>
          <a:p>
            <a:pPr algn="r" defTabSz="685800">
              <a:buClrTx/>
            </a:pPr>
            <a:r>
              <a:rPr lang="en-GB" sz="2250" b="1" kern="1200" dirty="0">
                <a:solidFill>
                  <a:srgbClr val="FF0000"/>
                </a:solidFill>
                <a:latin typeface="Helvetica Neue" panose="02000503000000020004" pitchFamily="2" charset="0"/>
                <a:ea typeface="Helvetica Neue" panose="02000503000000020004" pitchFamily="2" charset="0"/>
                <a:cs typeface="Helvetica Neue" panose="02000503000000020004" pitchFamily="2" charset="0"/>
              </a:rPr>
              <a:t>ADDRESSING ONLINE BULLYING</a:t>
            </a:r>
            <a:endParaRPr lang="en-US" sz="2250" kern="1200" dirty="0">
              <a:solidFill>
                <a:prstClr val="black"/>
              </a:solidFill>
              <a:latin typeface="Calibri" panose="020F0502020204030204"/>
              <a:ea typeface="+mn-ea"/>
              <a:cs typeface="+mn-cs"/>
            </a:endParaRPr>
          </a:p>
        </p:txBody>
      </p:sp>
      <p:sp>
        <p:nvSpPr>
          <p:cNvPr id="2" name="Rectangle 1">
            <a:extLst>
              <a:ext uri="{FF2B5EF4-FFF2-40B4-BE49-F238E27FC236}">
                <a16:creationId xmlns:a16="http://schemas.microsoft.com/office/drawing/2014/main" id="{D702AA8D-1B3C-D0F8-91F6-365D372BB39B}"/>
              </a:ext>
            </a:extLst>
          </p:cNvPr>
          <p:cNvSpPr/>
          <p:nvPr/>
        </p:nvSpPr>
        <p:spPr>
          <a:xfrm>
            <a:off x="1017179" y="4447780"/>
            <a:ext cx="7109639" cy="438582"/>
          </a:xfrm>
          <a:prstGeom prst="rect">
            <a:avLst/>
          </a:prstGeom>
        </p:spPr>
        <p:txBody>
          <a:bodyPr wrap="none">
            <a:spAutoFit/>
          </a:bodyPr>
          <a:lstStyle/>
          <a:p>
            <a:r>
              <a:rPr lang="en-US" sz="2250" b="1" dirty="0"/>
              <a:t>Silent Witness 3 x Videos Launching February 7</a:t>
            </a:r>
            <a:r>
              <a:rPr lang="en-US" sz="2250" b="1" baseline="30000" dirty="0"/>
              <a:t>th</a:t>
            </a:r>
            <a:r>
              <a:rPr lang="en-US" sz="2250" b="1" dirty="0"/>
              <a:t> </a:t>
            </a:r>
          </a:p>
        </p:txBody>
      </p:sp>
      <p:pic>
        <p:nvPicPr>
          <p:cNvPr id="4" name="Picture 3">
            <a:extLst>
              <a:ext uri="{FF2B5EF4-FFF2-40B4-BE49-F238E27FC236}">
                <a16:creationId xmlns:a16="http://schemas.microsoft.com/office/drawing/2014/main" id="{80541099-C7E5-73ED-E6F0-8A7AA25EE41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4464" y="257138"/>
            <a:ext cx="2536316" cy="560785"/>
          </a:xfrm>
          <a:prstGeom prst="rect">
            <a:avLst/>
          </a:prstGeom>
        </p:spPr>
      </p:pic>
      <p:pic>
        <p:nvPicPr>
          <p:cNvPr id="6" name="Picture 5">
            <a:extLst>
              <a:ext uri="{FF2B5EF4-FFF2-40B4-BE49-F238E27FC236}">
                <a16:creationId xmlns:a16="http://schemas.microsoft.com/office/drawing/2014/main" id="{DFADAECD-F6FF-384B-8BF8-3E22590DDA9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40623" y="1113242"/>
            <a:ext cx="4862749" cy="30392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18649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42C4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38E84D0-E975-4978-3BD3-4E1B0A2C7801}"/>
              </a:ext>
            </a:extLst>
          </p:cNvPr>
          <p:cNvSpPr>
            <a:spLocks noGrp="1"/>
          </p:cNvSpPr>
          <p:nvPr>
            <p:ph type="sldNum" sz="quarter" idx="12"/>
          </p:nvPr>
        </p:nvSpPr>
        <p:spPr/>
        <p:txBody>
          <a:bodyPr/>
          <a:lstStyle/>
          <a:p>
            <a:fld id="{5672CD27-D47E-E247-8BA6-658473E465FD}" type="slidenum">
              <a:rPr lang="en-US" smtClean="0"/>
              <a:t>16</a:t>
            </a:fld>
            <a:endParaRPr lang="en-US"/>
          </a:p>
        </p:txBody>
      </p:sp>
      <p:pic>
        <p:nvPicPr>
          <p:cNvPr id="6" name="Picture 5">
            <a:extLst>
              <a:ext uri="{FF2B5EF4-FFF2-40B4-BE49-F238E27FC236}">
                <a16:creationId xmlns:a16="http://schemas.microsoft.com/office/drawing/2014/main" id="{E8EE1560-81C7-949F-5F89-22F4D173238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734" y="1345223"/>
            <a:ext cx="7772400" cy="1705707"/>
          </a:xfrm>
          <a:prstGeom prst="rect">
            <a:avLst/>
          </a:prstGeom>
        </p:spPr>
      </p:pic>
      <p:pic>
        <p:nvPicPr>
          <p:cNvPr id="8" name="Picture 7">
            <a:extLst>
              <a:ext uri="{FF2B5EF4-FFF2-40B4-BE49-F238E27FC236}">
                <a16:creationId xmlns:a16="http://schemas.microsoft.com/office/drawing/2014/main" id="{5FA9A51D-0A8E-E925-0512-572F435C0F5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8734" y="3202665"/>
            <a:ext cx="7772400" cy="1635369"/>
          </a:xfrm>
          <a:prstGeom prst="rect">
            <a:avLst/>
          </a:prstGeom>
        </p:spPr>
      </p:pic>
      <p:pic>
        <p:nvPicPr>
          <p:cNvPr id="10" name="Picture 9">
            <a:extLst>
              <a:ext uri="{FF2B5EF4-FFF2-40B4-BE49-F238E27FC236}">
                <a16:creationId xmlns:a16="http://schemas.microsoft.com/office/drawing/2014/main" id="{5317A95F-E54F-D7AB-63B8-7462CB033B9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0000" y="196479"/>
            <a:ext cx="1886264" cy="1148743"/>
          </a:xfrm>
          <a:prstGeom prst="rect">
            <a:avLst/>
          </a:prstGeom>
        </p:spPr>
      </p:pic>
    </p:spTree>
    <p:extLst>
      <p:ext uri="{BB962C8B-B14F-4D97-AF65-F5344CB8AC3E}">
        <p14:creationId xmlns:p14="http://schemas.microsoft.com/office/powerpoint/2010/main" val="98479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Google Shape;2411;p32">
            <a:extLst>
              <a:ext uri="{FF2B5EF4-FFF2-40B4-BE49-F238E27FC236}">
                <a16:creationId xmlns:a16="http://schemas.microsoft.com/office/drawing/2014/main" id="{DA960B13-DDDA-93FB-F146-F4D1690816B0}"/>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69949" y="196986"/>
            <a:ext cx="1634861" cy="373746"/>
          </a:xfrm>
          <a:prstGeom prst="rect">
            <a:avLst/>
          </a:prstGeom>
          <a:noFill/>
          <a:ln>
            <a:noFill/>
          </a:ln>
        </p:spPr>
      </p:pic>
      <p:sp>
        <p:nvSpPr>
          <p:cNvPr id="25" name="Rectangle 24">
            <a:extLst>
              <a:ext uri="{FF2B5EF4-FFF2-40B4-BE49-F238E27FC236}">
                <a16:creationId xmlns:a16="http://schemas.microsoft.com/office/drawing/2014/main" id="{738A0945-78C1-87D5-59A7-2AD7F4AECA98}"/>
              </a:ext>
            </a:extLst>
          </p:cNvPr>
          <p:cNvSpPr/>
          <p:nvPr/>
        </p:nvSpPr>
        <p:spPr>
          <a:xfrm>
            <a:off x="5329858" y="164568"/>
            <a:ext cx="3703258" cy="438582"/>
          </a:xfrm>
          <a:prstGeom prst="rect">
            <a:avLst/>
          </a:prstGeom>
        </p:spPr>
        <p:txBody>
          <a:bodyPr wrap="none">
            <a:spAutoFit/>
          </a:bodyPr>
          <a:lstStyle/>
          <a:p>
            <a:pPr defTabSz="685800">
              <a:buClrTx/>
            </a:pPr>
            <a:r>
              <a:rPr lang="en-GB" sz="2250" b="1" kern="1200" dirty="0">
                <a:solidFill>
                  <a:srgbClr val="FF0000"/>
                </a:solidFill>
                <a:latin typeface="Helvetica Neue" panose="02000503000000020004" pitchFamily="2" charset="0"/>
                <a:ea typeface="Helvetica Neue" panose="02000503000000020004" pitchFamily="2" charset="0"/>
                <a:cs typeface="Helvetica Neue" panose="02000503000000020004" pitchFamily="2" charset="0"/>
              </a:rPr>
              <a:t>ON DEMAND: WEBINARS</a:t>
            </a:r>
            <a:endParaRPr lang="en-US" sz="2250" kern="1200" dirty="0">
              <a:solidFill>
                <a:prstClr val="black"/>
              </a:solidFill>
              <a:latin typeface="Calibri" panose="020F0502020204030204"/>
              <a:ea typeface="+mn-ea"/>
              <a:cs typeface="+mn-cs"/>
            </a:endParaRPr>
          </a:p>
        </p:txBody>
      </p:sp>
      <p:pic>
        <p:nvPicPr>
          <p:cNvPr id="3" name="Picture 2">
            <a:extLst>
              <a:ext uri="{FF2B5EF4-FFF2-40B4-BE49-F238E27FC236}">
                <a16:creationId xmlns:a16="http://schemas.microsoft.com/office/drawing/2014/main" id="{F3D35B17-8723-E8A1-88E5-C77875808E8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8904" y="1243584"/>
            <a:ext cx="6085976" cy="2923132"/>
          </a:xfrm>
          <a:prstGeom prst="rect">
            <a:avLst/>
          </a:prstGeom>
        </p:spPr>
      </p:pic>
      <p:pic>
        <p:nvPicPr>
          <p:cNvPr id="5" name="Picture 4">
            <a:extLst>
              <a:ext uri="{FF2B5EF4-FFF2-40B4-BE49-F238E27FC236}">
                <a16:creationId xmlns:a16="http://schemas.microsoft.com/office/drawing/2014/main" id="{043FF1B2-1489-7EBC-4A0E-735D3B94FD0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20347" y="1225748"/>
            <a:ext cx="2932619" cy="2958804"/>
          </a:xfrm>
          <a:prstGeom prst="rect">
            <a:avLst/>
          </a:prstGeom>
        </p:spPr>
      </p:pic>
    </p:spTree>
    <p:extLst>
      <p:ext uri="{BB962C8B-B14F-4D97-AF65-F5344CB8AC3E}">
        <p14:creationId xmlns:p14="http://schemas.microsoft.com/office/powerpoint/2010/main" val="2780029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cstate="email">
            <a:alphaModFix/>
            <a:extLst>
              <a:ext uri="{28A0092B-C50C-407E-A947-70E740481C1C}">
                <a14:useLocalDpi xmlns:a14="http://schemas.microsoft.com/office/drawing/2010/main"/>
              </a:ext>
            </a:extLst>
          </a:blip>
          <a:stretch>
            <a:fillRect/>
          </a:stretch>
        </a:blipFill>
        <a:effectLst/>
      </p:bgPr>
    </p:bg>
    <p:spTree>
      <p:nvGrpSpPr>
        <p:cNvPr id="1" name="Shape 2518"/>
        <p:cNvGrpSpPr/>
        <p:nvPr/>
      </p:nvGrpSpPr>
      <p:grpSpPr>
        <a:xfrm>
          <a:off x="0" y="0"/>
          <a:ext cx="0" cy="0"/>
          <a:chOff x="0" y="0"/>
          <a:chExt cx="0" cy="0"/>
        </a:xfrm>
      </p:grpSpPr>
      <p:sp>
        <p:nvSpPr>
          <p:cNvPr id="2519" name="Google Shape;2519;p4"/>
          <p:cNvSpPr txBox="1">
            <a:spLocks noGrp="1"/>
          </p:cNvSpPr>
          <p:nvPr>
            <p:ph type="ctrTitle"/>
          </p:nvPr>
        </p:nvSpPr>
        <p:spPr>
          <a:xfrm>
            <a:off x="123632" y="2782062"/>
            <a:ext cx="6483066" cy="1159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000"/>
              <a:buNone/>
            </a:pPr>
            <a:r>
              <a:rPr lang="en-GB" sz="3000" dirty="0">
                <a:solidFill>
                  <a:schemeClr val="lt1"/>
                </a:solidFill>
              </a:rPr>
              <a:t>Online Safety Resources</a:t>
            </a:r>
            <a:br>
              <a:rPr lang="en-GB" sz="3000" dirty="0">
                <a:solidFill>
                  <a:schemeClr val="lt1"/>
                </a:solidFill>
              </a:rPr>
            </a:br>
            <a:br>
              <a:rPr lang="en-GB" sz="2400" dirty="0">
                <a:solidFill>
                  <a:srgbClr val="FFC000"/>
                </a:solidFill>
              </a:rPr>
            </a:br>
            <a:endParaRPr sz="2200" dirty="0">
              <a:solidFill>
                <a:srgbClr val="FFC000"/>
              </a:solidFill>
            </a:endParaRPr>
          </a:p>
        </p:txBody>
      </p:sp>
      <p:pic>
        <p:nvPicPr>
          <p:cNvPr id="2520" name="Google Shape;2520;p4"/>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857953" y="4548319"/>
            <a:ext cx="2136098" cy="47229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E"/>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2"/>
            <a:ext cx="9144000" cy="6466245"/>
          </a:xfrm>
          <a:blipFill dpi="0" rotWithShape="1">
            <a:blip r:embed="rId4">
              <a:alphaModFix amt="74000"/>
            </a:blip>
            <a:srcRect/>
            <a:tile tx="0" ty="0" sx="100000" sy="100000" flip="none" algn="tl"/>
          </a:blipFill>
        </p:spPr>
      </p:pic>
    </p:spTree>
    <p:extLst>
      <p:ext uri="{BB962C8B-B14F-4D97-AF65-F5344CB8AC3E}">
        <p14:creationId xmlns:p14="http://schemas.microsoft.com/office/powerpoint/2010/main" val="843098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E"/>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1"/>
            <a:ext cx="9144000" cy="5184415"/>
          </a:xfrm>
        </p:spPr>
      </p:pic>
    </p:spTree>
    <p:extLst>
      <p:ext uri="{BB962C8B-B14F-4D97-AF65-F5344CB8AC3E}">
        <p14:creationId xmlns:p14="http://schemas.microsoft.com/office/powerpoint/2010/main" val="1307419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DST_Powerpoint Opening Slide.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
            <a:ext cx="9144000" cy="5128472"/>
          </a:xfrm>
          <a:prstGeom prst="rect">
            <a:avLst/>
          </a:prstGeom>
        </p:spPr>
      </p:pic>
    </p:spTree>
    <p:extLst>
      <p:ext uri="{BB962C8B-B14F-4D97-AF65-F5344CB8AC3E}">
        <p14:creationId xmlns:p14="http://schemas.microsoft.com/office/powerpoint/2010/main" val="11317662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pic>
        <p:nvPicPr>
          <p:cNvPr id="40" name="Google Shape;2408;p32">
            <a:extLst>
              <a:ext uri="{FF2B5EF4-FFF2-40B4-BE49-F238E27FC236}">
                <a16:creationId xmlns:a16="http://schemas.microsoft.com/office/drawing/2014/main" id="{F93527BE-211D-7D41-AE5E-70F291AD6666}"/>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91521" y="1282576"/>
            <a:ext cx="4425894" cy="3858826"/>
          </a:xfrm>
          <a:prstGeom prst="rect">
            <a:avLst/>
          </a:prstGeom>
          <a:noFill/>
          <a:ln>
            <a:noFill/>
          </a:ln>
        </p:spPr>
      </p:pic>
      <p:sp>
        <p:nvSpPr>
          <p:cNvPr id="336" name="Google Shape;336;p8"/>
          <p:cNvSpPr/>
          <p:nvPr/>
        </p:nvSpPr>
        <p:spPr>
          <a:xfrm>
            <a:off x="4762165" y="1587289"/>
            <a:ext cx="2856384" cy="376162"/>
          </a:xfrm>
          <a:prstGeom prst="rect">
            <a:avLst/>
          </a:prstGeom>
          <a:noFill/>
          <a:ln>
            <a:noFill/>
          </a:ln>
        </p:spPr>
        <p:txBody>
          <a:bodyPr spcFirstLastPara="1" wrap="square" lIns="67950" tIns="33975" rIns="67950" bIns="33975" anchor="t" anchorCtr="0">
            <a:noAutofit/>
          </a:bodyPr>
          <a:lstStyle/>
          <a:p>
            <a:pPr marL="0" marR="0" lvl="0" indent="0" algn="l" rtl="0">
              <a:lnSpc>
                <a:spcPct val="125000"/>
              </a:lnSpc>
              <a:spcBef>
                <a:spcPts val="0"/>
              </a:spcBef>
              <a:spcAft>
                <a:spcPts val="0"/>
              </a:spcAft>
              <a:buClr>
                <a:srgbClr val="000000"/>
              </a:buClr>
              <a:buSzPts val="1800"/>
              <a:buFont typeface="Arial"/>
              <a:buNone/>
            </a:pPr>
            <a:r>
              <a:rPr lang="en-IE" sz="1200" dirty="0">
                <a:solidFill>
                  <a:srgbClr val="CA141D"/>
                </a:solidFill>
                <a:latin typeface="Verdana"/>
                <a:ea typeface="Verdana"/>
                <a:cs typeface="Verdana"/>
                <a:sym typeface="Verdana"/>
              </a:rPr>
              <a:t>ONLINE WELLBEING</a:t>
            </a:r>
            <a:endParaRPr sz="1200" b="0" i="0" u="none" strike="noStrike" cap="none" dirty="0">
              <a:solidFill>
                <a:srgbClr val="616161"/>
              </a:solidFill>
              <a:latin typeface="Verdana"/>
              <a:ea typeface="Verdana"/>
              <a:cs typeface="Verdana"/>
              <a:sym typeface="Verdana"/>
            </a:endParaRPr>
          </a:p>
        </p:txBody>
      </p:sp>
      <p:sp>
        <p:nvSpPr>
          <p:cNvPr id="337" name="Google Shape;337;p8"/>
          <p:cNvSpPr/>
          <p:nvPr/>
        </p:nvSpPr>
        <p:spPr>
          <a:xfrm>
            <a:off x="4766285" y="1956506"/>
            <a:ext cx="3633378" cy="376162"/>
          </a:xfrm>
          <a:prstGeom prst="rect">
            <a:avLst/>
          </a:prstGeom>
          <a:noFill/>
          <a:ln>
            <a:noFill/>
          </a:ln>
        </p:spPr>
        <p:txBody>
          <a:bodyPr spcFirstLastPara="1" wrap="square" lIns="67950" tIns="33975" rIns="67950" bIns="33975" anchor="t" anchorCtr="0">
            <a:noAutofit/>
          </a:bodyPr>
          <a:lstStyle/>
          <a:p>
            <a:pPr marL="0" marR="0" lvl="0" indent="0" algn="l" rtl="0">
              <a:lnSpc>
                <a:spcPct val="125000"/>
              </a:lnSpc>
              <a:spcBef>
                <a:spcPts val="0"/>
              </a:spcBef>
              <a:spcAft>
                <a:spcPts val="0"/>
              </a:spcAft>
              <a:buClr>
                <a:srgbClr val="000000"/>
              </a:buClr>
              <a:buSzPts val="1800"/>
              <a:buFont typeface="Arial"/>
              <a:buNone/>
            </a:pPr>
            <a:r>
              <a:rPr lang="en-IE" sz="1200" dirty="0">
                <a:solidFill>
                  <a:srgbClr val="34B2E4"/>
                </a:solidFill>
                <a:latin typeface="Verdana"/>
                <a:ea typeface="Verdana"/>
                <a:cs typeface="Verdana"/>
                <a:sym typeface="Verdana"/>
              </a:rPr>
              <a:t>NEWS, MEDIA AND PROBLEMS OF FALSE INFORMATION</a:t>
            </a:r>
            <a:endParaRPr sz="1200" b="0" i="0" u="none" strike="noStrike" cap="none" dirty="0">
              <a:solidFill>
                <a:srgbClr val="34B2E4"/>
              </a:solidFill>
              <a:latin typeface="Verdana"/>
              <a:ea typeface="Verdana"/>
              <a:cs typeface="Verdana"/>
              <a:sym typeface="Verdana"/>
            </a:endParaRPr>
          </a:p>
        </p:txBody>
      </p:sp>
      <p:sp>
        <p:nvSpPr>
          <p:cNvPr id="338" name="Google Shape;338;p8"/>
          <p:cNvSpPr/>
          <p:nvPr/>
        </p:nvSpPr>
        <p:spPr>
          <a:xfrm>
            <a:off x="4762165" y="2592652"/>
            <a:ext cx="3397852" cy="461826"/>
          </a:xfrm>
          <a:prstGeom prst="rect">
            <a:avLst/>
          </a:prstGeom>
          <a:noFill/>
          <a:ln>
            <a:noFill/>
          </a:ln>
        </p:spPr>
        <p:txBody>
          <a:bodyPr spcFirstLastPara="1" wrap="square" lIns="67950" tIns="33975" rIns="67950" bIns="33975" anchor="t" anchorCtr="0">
            <a:noAutofit/>
          </a:bodyPr>
          <a:lstStyle/>
          <a:p>
            <a:pPr marL="0" marR="0" lvl="0" indent="0" algn="l" rtl="0">
              <a:lnSpc>
                <a:spcPct val="125000"/>
              </a:lnSpc>
              <a:spcBef>
                <a:spcPts val="0"/>
              </a:spcBef>
              <a:spcAft>
                <a:spcPts val="0"/>
              </a:spcAft>
              <a:buClr>
                <a:srgbClr val="000000"/>
              </a:buClr>
              <a:buSzPts val="1600"/>
              <a:buFont typeface="Arial"/>
              <a:buNone/>
            </a:pPr>
            <a:r>
              <a:rPr lang="en-IE" sz="1200" dirty="0">
                <a:solidFill>
                  <a:srgbClr val="FE912A"/>
                </a:solidFill>
                <a:latin typeface="Verdana"/>
                <a:ea typeface="Verdana"/>
                <a:cs typeface="Verdana"/>
                <a:sym typeface="Verdana"/>
              </a:rPr>
              <a:t>BIG DATA AND THE DATA ECONOMY</a:t>
            </a:r>
            <a:endParaRPr sz="500" b="0" i="0" u="none" strike="noStrike" cap="none" dirty="0">
              <a:solidFill>
                <a:srgbClr val="616161"/>
              </a:solidFill>
              <a:latin typeface="Verdana"/>
              <a:ea typeface="Verdana"/>
              <a:cs typeface="Verdana"/>
              <a:sym typeface="Verdana"/>
            </a:endParaRPr>
          </a:p>
        </p:txBody>
      </p:sp>
      <p:sp>
        <p:nvSpPr>
          <p:cNvPr id="340" name="Google Shape;340;p8"/>
          <p:cNvSpPr/>
          <p:nvPr/>
        </p:nvSpPr>
        <p:spPr>
          <a:xfrm>
            <a:off x="4762165" y="3113274"/>
            <a:ext cx="2590166" cy="342050"/>
          </a:xfrm>
          <a:prstGeom prst="rect">
            <a:avLst/>
          </a:prstGeom>
          <a:noFill/>
          <a:ln>
            <a:noFill/>
          </a:ln>
        </p:spPr>
        <p:txBody>
          <a:bodyPr spcFirstLastPara="1" wrap="square" lIns="67950" tIns="33975" rIns="67950" bIns="33975" anchor="t" anchorCtr="0">
            <a:noAutofit/>
          </a:bodyPr>
          <a:lstStyle/>
          <a:p>
            <a:pPr marL="0" marR="0" lvl="0" indent="0" algn="just" rtl="0">
              <a:lnSpc>
                <a:spcPct val="125000"/>
              </a:lnSpc>
              <a:spcBef>
                <a:spcPts val="0"/>
              </a:spcBef>
              <a:spcAft>
                <a:spcPts val="0"/>
              </a:spcAft>
              <a:buClr>
                <a:srgbClr val="000000"/>
              </a:buClr>
              <a:buSzPts val="1600"/>
              <a:buFont typeface="Arial"/>
              <a:buNone/>
            </a:pPr>
            <a:r>
              <a:rPr lang="en-IE" sz="1200" dirty="0">
                <a:solidFill>
                  <a:srgbClr val="64D9BF"/>
                </a:solidFill>
                <a:latin typeface="Verdana"/>
                <a:ea typeface="Verdana"/>
                <a:cs typeface="Verdana"/>
                <a:sym typeface="Verdana"/>
              </a:rPr>
              <a:t>MY RIGHTS ONLINE</a:t>
            </a:r>
            <a:endParaRPr sz="1200" b="0" i="0" u="none" strike="noStrike" cap="none" dirty="0">
              <a:solidFill>
                <a:srgbClr val="64D9BF"/>
              </a:solidFill>
              <a:latin typeface="Verdana"/>
              <a:ea typeface="Verdana"/>
              <a:cs typeface="Verdana"/>
              <a:sym typeface="Verdana"/>
            </a:endParaRPr>
          </a:p>
        </p:txBody>
      </p:sp>
      <p:sp>
        <p:nvSpPr>
          <p:cNvPr id="341" name="Google Shape;341;p8"/>
          <p:cNvSpPr/>
          <p:nvPr/>
        </p:nvSpPr>
        <p:spPr>
          <a:xfrm>
            <a:off x="4762166" y="3554262"/>
            <a:ext cx="3397851" cy="342050"/>
          </a:xfrm>
          <a:prstGeom prst="rect">
            <a:avLst/>
          </a:prstGeom>
          <a:noFill/>
          <a:ln>
            <a:noFill/>
          </a:ln>
        </p:spPr>
        <p:txBody>
          <a:bodyPr spcFirstLastPara="1" wrap="square" lIns="67950" tIns="33975" rIns="67950" bIns="33975" anchor="t" anchorCtr="0">
            <a:noAutofit/>
          </a:bodyPr>
          <a:lstStyle/>
          <a:p>
            <a:pPr marL="0" marR="0" lvl="0" indent="0" algn="just" rtl="0">
              <a:lnSpc>
                <a:spcPct val="125000"/>
              </a:lnSpc>
              <a:spcBef>
                <a:spcPts val="0"/>
              </a:spcBef>
              <a:spcAft>
                <a:spcPts val="0"/>
              </a:spcAft>
              <a:buClr>
                <a:srgbClr val="000000"/>
              </a:buClr>
              <a:buSzPts val="1600"/>
              <a:buFont typeface="Arial"/>
              <a:buNone/>
            </a:pPr>
            <a:r>
              <a:rPr lang="en-IE" sz="1200" dirty="0">
                <a:solidFill>
                  <a:srgbClr val="076097"/>
                </a:solidFill>
                <a:latin typeface="Verdana"/>
                <a:ea typeface="Verdana"/>
                <a:cs typeface="Verdana"/>
                <a:sym typeface="Verdana"/>
              </a:rPr>
              <a:t>PROJECT BASED ASSESSMENT</a:t>
            </a:r>
            <a:endParaRPr sz="1200" b="0" i="0" u="none" strike="noStrike" cap="none" dirty="0">
              <a:solidFill>
                <a:srgbClr val="000000"/>
              </a:solidFill>
              <a:sym typeface="Arial"/>
            </a:endParaRPr>
          </a:p>
        </p:txBody>
      </p:sp>
      <p:sp>
        <p:nvSpPr>
          <p:cNvPr id="361" name="Google Shape;361;p8"/>
          <p:cNvSpPr/>
          <p:nvPr/>
        </p:nvSpPr>
        <p:spPr>
          <a:xfrm>
            <a:off x="1402794" y="141490"/>
            <a:ext cx="7506801" cy="438582"/>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2250"/>
              <a:buFont typeface="Arial"/>
              <a:buNone/>
            </a:pPr>
            <a:r>
              <a:rPr lang="en-IE" sz="2250" b="1" i="0" u="none" strike="noStrike" cap="none" dirty="0">
                <a:solidFill>
                  <a:srgbClr val="FF0000"/>
                </a:solidFill>
                <a:latin typeface="Montserrat"/>
                <a:ea typeface="Montserrat"/>
                <a:cs typeface="Montserrat"/>
                <a:sym typeface="Montserrat"/>
              </a:rPr>
              <a:t>CONNECTED: </a:t>
            </a:r>
            <a:r>
              <a:rPr lang="en-IE" sz="2250" b="1" i="0" u="none" strike="noStrike" cap="none" dirty="0">
                <a:solidFill>
                  <a:srgbClr val="FF6600"/>
                </a:solidFill>
                <a:latin typeface="Montserrat"/>
                <a:ea typeface="Montserrat"/>
                <a:cs typeface="Montserrat"/>
                <a:sym typeface="Montserrat"/>
              </a:rPr>
              <a:t>webwise.ie/connected </a:t>
            </a:r>
          </a:p>
          <a:p>
            <a:pPr marL="0" marR="0" lvl="0" indent="0" algn="r" rtl="0">
              <a:lnSpc>
                <a:spcPct val="100000"/>
              </a:lnSpc>
              <a:spcBef>
                <a:spcPts val="0"/>
              </a:spcBef>
              <a:spcAft>
                <a:spcPts val="0"/>
              </a:spcAft>
              <a:buClr>
                <a:srgbClr val="000000"/>
              </a:buClr>
              <a:buSzPts val="2250"/>
              <a:buFont typeface="Arial"/>
              <a:buNone/>
            </a:pPr>
            <a:r>
              <a:rPr lang="en-IE" sz="2000" b="1" dirty="0">
                <a:solidFill>
                  <a:srgbClr val="FFC000"/>
                </a:solidFill>
                <a:latin typeface="Montserrat"/>
                <a:ea typeface="Montserrat"/>
                <a:cs typeface="Montserrat"/>
                <a:sym typeface="Montserrat"/>
              </a:rPr>
              <a:t>DIGITAL MEDIA LITERACY PROGRAMME </a:t>
            </a:r>
            <a:endParaRPr sz="2000" b="1" i="0" u="none" strike="noStrike" cap="none" dirty="0">
              <a:solidFill>
                <a:srgbClr val="FFC000"/>
              </a:solidFill>
              <a:latin typeface="Montserrat"/>
              <a:ea typeface="Montserrat"/>
              <a:cs typeface="Montserrat"/>
              <a:sym typeface="Montserrat"/>
            </a:endParaRPr>
          </a:p>
        </p:txBody>
      </p:sp>
      <p:pic>
        <p:nvPicPr>
          <p:cNvPr id="37" name="Picture 36" descr="Untitled design (22).png">
            <a:extLst>
              <a:ext uri="{FF2B5EF4-FFF2-40B4-BE49-F238E27FC236}">
                <a16:creationId xmlns:a16="http://schemas.microsoft.com/office/drawing/2014/main" id="{F932F5EE-3F7C-E345-92A1-E43C36E6161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7100" y="1494490"/>
            <a:ext cx="4154737" cy="2337040"/>
          </a:xfrm>
          <a:prstGeom prst="rect">
            <a:avLst/>
          </a:prstGeom>
        </p:spPr>
      </p:pic>
      <p:grpSp>
        <p:nvGrpSpPr>
          <p:cNvPr id="346" name="Google Shape;346;p8"/>
          <p:cNvGrpSpPr/>
          <p:nvPr/>
        </p:nvGrpSpPr>
        <p:grpSpPr>
          <a:xfrm rot="10800000" flipH="1">
            <a:off x="4051129" y="1496067"/>
            <a:ext cx="599767" cy="515039"/>
            <a:chOff x="21793163" y="6498754"/>
            <a:chExt cx="1848903" cy="1371527"/>
          </a:xfrm>
        </p:grpSpPr>
        <p:sp>
          <p:nvSpPr>
            <p:cNvPr id="347" name="Google Shape;347;p8"/>
            <p:cNvSpPr/>
            <p:nvPr/>
          </p:nvSpPr>
          <p:spPr>
            <a:xfrm rot="5400000">
              <a:off x="23292808" y="6365519"/>
              <a:ext cx="216023" cy="482493"/>
            </a:xfrm>
            <a:prstGeom prst="triangle">
              <a:avLst>
                <a:gd name="adj" fmla="val 100000"/>
              </a:avLst>
            </a:prstGeom>
            <a:solidFill>
              <a:srgbClr val="1C405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Oswald"/>
                <a:ea typeface="Oswald"/>
                <a:cs typeface="Oswald"/>
                <a:sym typeface="Oswald"/>
              </a:endParaRPr>
            </a:p>
          </p:txBody>
        </p:sp>
        <p:sp>
          <p:nvSpPr>
            <p:cNvPr id="348" name="Google Shape;348;p8"/>
            <p:cNvSpPr/>
            <p:nvPr/>
          </p:nvSpPr>
          <p:spPr>
            <a:xfrm rot="10800000" flipH="1">
              <a:off x="21793163" y="6710710"/>
              <a:ext cx="1836203" cy="1159571"/>
            </a:xfrm>
            <a:prstGeom prst="rect">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IE" sz="1600" b="0" i="0" u="none" strike="noStrike" cap="none">
                  <a:solidFill>
                    <a:srgbClr val="FFFFFF"/>
                  </a:solidFill>
                  <a:latin typeface="Oswald"/>
                  <a:ea typeface="Oswald"/>
                  <a:cs typeface="Oswald"/>
                  <a:sym typeface="Oswald"/>
                </a:rPr>
                <a:t>01</a:t>
              </a:r>
              <a:endParaRPr sz="1400" b="0" i="0" u="none" strike="noStrike" cap="none">
                <a:solidFill>
                  <a:srgbClr val="000000"/>
                </a:solidFill>
                <a:latin typeface="Arial"/>
                <a:ea typeface="Arial"/>
                <a:cs typeface="Arial"/>
                <a:sym typeface="Arial"/>
              </a:endParaRPr>
            </a:p>
          </p:txBody>
        </p:sp>
      </p:grpSp>
      <p:grpSp>
        <p:nvGrpSpPr>
          <p:cNvPr id="349" name="Google Shape;349;p8"/>
          <p:cNvGrpSpPr/>
          <p:nvPr/>
        </p:nvGrpSpPr>
        <p:grpSpPr>
          <a:xfrm rot="10800000" flipH="1">
            <a:off x="4051119" y="1998941"/>
            <a:ext cx="599766" cy="515039"/>
            <a:chOff x="21793167" y="6498754"/>
            <a:chExt cx="1848898" cy="1371527"/>
          </a:xfrm>
        </p:grpSpPr>
        <p:sp>
          <p:nvSpPr>
            <p:cNvPr id="350" name="Google Shape;350;p8"/>
            <p:cNvSpPr/>
            <p:nvPr/>
          </p:nvSpPr>
          <p:spPr>
            <a:xfrm rot="5400000">
              <a:off x="23292808" y="6365519"/>
              <a:ext cx="216023" cy="482493"/>
            </a:xfrm>
            <a:prstGeom prst="triangle">
              <a:avLst>
                <a:gd name="adj" fmla="val 100000"/>
              </a:avLst>
            </a:prstGeom>
            <a:solidFill>
              <a:srgbClr val="72511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Oswald"/>
                <a:ea typeface="Oswald"/>
                <a:cs typeface="Oswald"/>
                <a:sym typeface="Oswald"/>
              </a:endParaRPr>
            </a:p>
          </p:txBody>
        </p:sp>
        <p:sp>
          <p:nvSpPr>
            <p:cNvPr id="351" name="Google Shape;351;p8"/>
            <p:cNvSpPr/>
            <p:nvPr/>
          </p:nvSpPr>
          <p:spPr>
            <a:xfrm rot="10800000" flipH="1">
              <a:off x="21793167" y="6710710"/>
              <a:ext cx="1836199" cy="1159571"/>
            </a:xfrm>
            <a:prstGeom prst="rect">
              <a:avLst/>
            </a:prstGeom>
            <a:solidFill>
              <a:schemeClr val="accent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IE" sz="1600" b="0" i="0" u="none" strike="noStrike" cap="none">
                  <a:solidFill>
                    <a:srgbClr val="FFFFFF"/>
                  </a:solidFill>
                  <a:latin typeface="Oswald"/>
                  <a:ea typeface="Oswald"/>
                  <a:cs typeface="Oswald"/>
                  <a:sym typeface="Oswald"/>
                </a:rPr>
                <a:t>02</a:t>
              </a:r>
              <a:endParaRPr sz="1400" b="0" i="0" u="none" strike="noStrike" cap="none">
                <a:solidFill>
                  <a:srgbClr val="000000"/>
                </a:solidFill>
                <a:latin typeface="Arial"/>
                <a:ea typeface="Arial"/>
                <a:cs typeface="Arial"/>
                <a:sym typeface="Arial"/>
              </a:endParaRPr>
            </a:p>
          </p:txBody>
        </p:sp>
      </p:grpSp>
      <p:grpSp>
        <p:nvGrpSpPr>
          <p:cNvPr id="352" name="Google Shape;352;p8"/>
          <p:cNvGrpSpPr/>
          <p:nvPr/>
        </p:nvGrpSpPr>
        <p:grpSpPr>
          <a:xfrm rot="10800000" flipH="1">
            <a:off x="4069407" y="3004689"/>
            <a:ext cx="599766" cy="515039"/>
            <a:chOff x="21793167" y="6498754"/>
            <a:chExt cx="1848898" cy="1371527"/>
          </a:xfrm>
        </p:grpSpPr>
        <p:sp>
          <p:nvSpPr>
            <p:cNvPr id="353" name="Google Shape;353;p8"/>
            <p:cNvSpPr/>
            <p:nvPr/>
          </p:nvSpPr>
          <p:spPr>
            <a:xfrm rot="5400000">
              <a:off x="23292808" y="6365519"/>
              <a:ext cx="216023" cy="482493"/>
            </a:xfrm>
            <a:prstGeom prst="triangle">
              <a:avLst>
                <a:gd name="adj" fmla="val 100000"/>
              </a:avLst>
            </a:prstGeom>
            <a:solidFill>
              <a:srgbClr val="28555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Oswald"/>
                <a:ea typeface="Oswald"/>
                <a:cs typeface="Oswald"/>
                <a:sym typeface="Oswald"/>
              </a:endParaRPr>
            </a:p>
          </p:txBody>
        </p:sp>
        <p:sp>
          <p:nvSpPr>
            <p:cNvPr id="354" name="Google Shape;354;p8"/>
            <p:cNvSpPr/>
            <p:nvPr/>
          </p:nvSpPr>
          <p:spPr>
            <a:xfrm rot="10800000" flipH="1">
              <a:off x="21793167" y="6710710"/>
              <a:ext cx="1836199" cy="1159571"/>
            </a:xfrm>
            <a:prstGeom prst="rect">
              <a:avLst/>
            </a:prstGeom>
            <a:solidFill>
              <a:schemeClr val="accent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IE" sz="1600" b="0" i="0" u="none" strike="noStrike" cap="none">
                  <a:solidFill>
                    <a:srgbClr val="FFFFFF"/>
                  </a:solidFill>
                  <a:latin typeface="Oswald"/>
                  <a:ea typeface="Oswald"/>
                  <a:cs typeface="Oswald"/>
                  <a:sym typeface="Oswald"/>
                </a:rPr>
                <a:t>04</a:t>
              </a:r>
              <a:endParaRPr sz="1400" b="0" i="0" u="none" strike="noStrike" cap="none">
                <a:solidFill>
                  <a:srgbClr val="000000"/>
                </a:solidFill>
                <a:latin typeface="Arial"/>
                <a:ea typeface="Arial"/>
                <a:cs typeface="Arial"/>
                <a:sym typeface="Arial"/>
              </a:endParaRPr>
            </a:p>
          </p:txBody>
        </p:sp>
      </p:grpSp>
      <p:grpSp>
        <p:nvGrpSpPr>
          <p:cNvPr id="355" name="Google Shape;355;p8"/>
          <p:cNvGrpSpPr/>
          <p:nvPr/>
        </p:nvGrpSpPr>
        <p:grpSpPr>
          <a:xfrm rot="10800000" flipH="1">
            <a:off x="4069407" y="3507565"/>
            <a:ext cx="599766" cy="515039"/>
            <a:chOff x="21793167" y="6498754"/>
            <a:chExt cx="1848898" cy="1371527"/>
          </a:xfrm>
        </p:grpSpPr>
        <p:sp>
          <p:nvSpPr>
            <p:cNvPr id="356" name="Google Shape;356;p8"/>
            <p:cNvSpPr/>
            <p:nvPr/>
          </p:nvSpPr>
          <p:spPr>
            <a:xfrm rot="5400000">
              <a:off x="23292808" y="6365519"/>
              <a:ext cx="216023" cy="482493"/>
            </a:xfrm>
            <a:prstGeom prst="triangle">
              <a:avLst>
                <a:gd name="adj" fmla="val 100000"/>
              </a:avLst>
            </a:prstGeom>
            <a:solidFill>
              <a:srgbClr val="45552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Oswald"/>
                <a:ea typeface="Oswald"/>
                <a:cs typeface="Oswald"/>
                <a:sym typeface="Oswald"/>
              </a:endParaRPr>
            </a:p>
          </p:txBody>
        </p:sp>
        <p:sp>
          <p:nvSpPr>
            <p:cNvPr id="357" name="Google Shape;357;p8"/>
            <p:cNvSpPr/>
            <p:nvPr/>
          </p:nvSpPr>
          <p:spPr>
            <a:xfrm rot="10800000" flipH="1">
              <a:off x="21793167" y="6710710"/>
              <a:ext cx="1836199" cy="1159571"/>
            </a:xfrm>
            <a:prstGeom prst="rect">
              <a:avLst/>
            </a:prstGeom>
            <a:solidFill>
              <a:schemeClr val="accent3"/>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IE" sz="1600" b="0" i="0" u="none" strike="noStrike" cap="none">
                  <a:solidFill>
                    <a:srgbClr val="FFFFFF"/>
                  </a:solidFill>
                  <a:latin typeface="Oswald"/>
                  <a:ea typeface="Oswald"/>
                  <a:cs typeface="Oswald"/>
                  <a:sym typeface="Oswald"/>
                </a:rPr>
                <a:t>05</a:t>
              </a:r>
              <a:endParaRPr sz="1400" b="0" i="0" u="none" strike="noStrike" cap="none">
                <a:solidFill>
                  <a:srgbClr val="000000"/>
                </a:solidFill>
                <a:latin typeface="Arial"/>
                <a:ea typeface="Arial"/>
                <a:cs typeface="Arial"/>
                <a:sym typeface="Arial"/>
              </a:endParaRPr>
            </a:p>
          </p:txBody>
        </p:sp>
      </p:grpSp>
      <p:grpSp>
        <p:nvGrpSpPr>
          <p:cNvPr id="358" name="Google Shape;358;p8"/>
          <p:cNvGrpSpPr/>
          <p:nvPr/>
        </p:nvGrpSpPr>
        <p:grpSpPr>
          <a:xfrm rot="10800000" flipH="1">
            <a:off x="4060263" y="2501816"/>
            <a:ext cx="599766" cy="515039"/>
            <a:chOff x="21793167" y="6498754"/>
            <a:chExt cx="1848898" cy="1371527"/>
          </a:xfrm>
        </p:grpSpPr>
        <p:sp>
          <p:nvSpPr>
            <p:cNvPr id="359" name="Google Shape;359;p8"/>
            <p:cNvSpPr/>
            <p:nvPr/>
          </p:nvSpPr>
          <p:spPr>
            <a:xfrm rot="5400000">
              <a:off x="23292808" y="6365519"/>
              <a:ext cx="216023" cy="482493"/>
            </a:xfrm>
            <a:prstGeom prst="triangle">
              <a:avLst>
                <a:gd name="adj" fmla="val 100000"/>
              </a:avLst>
            </a:prstGeom>
            <a:solidFill>
              <a:srgbClr val="4B191A"/>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Oswald"/>
                <a:ea typeface="Oswald"/>
                <a:cs typeface="Oswald"/>
                <a:sym typeface="Oswald"/>
              </a:endParaRPr>
            </a:p>
          </p:txBody>
        </p:sp>
        <p:sp>
          <p:nvSpPr>
            <p:cNvPr id="360" name="Google Shape;360;p8"/>
            <p:cNvSpPr/>
            <p:nvPr/>
          </p:nvSpPr>
          <p:spPr>
            <a:xfrm rot="10800000" flipH="1">
              <a:off x="21793167" y="6710710"/>
              <a:ext cx="1836199" cy="1159571"/>
            </a:xfrm>
            <a:prstGeom prst="rect">
              <a:avLst/>
            </a:prstGeom>
            <a:solidFill>
              <a:schemeClr val="accent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IE" sz="1600" b="0" i="0" u="none" strike="noStrike" cap="none">
                  <a:solidFill>
                    <a:srgbClr val="FFFFFF"/>
                  </a:solidFill>
                  <a:latin typeface="Oswald"/>
                  <a:ea typeface="Oswald"/>
                  <a:cs typeface="Oswald"/>
                  <a:sym typeface="Oswald"/>
                </a:rPr>
                <a:t>03</a:t>
              </a:r>
              <a:endParaRPr sz="1400" b="0" i="0" u="none" strike="noStrike" cap="none">
                <a:solidFill>
                  <a:srgbClr val="000000"/>
                </a:solidFill>
                <a:latin typeface="Arial"/>
                <a:ea typeface="Arial"/>
                <a:cs typeface="Arial"/>
                <a:sym typeface="Arial"/>
              </a:endParaRPr>
            </a:p>
          </p:txBody>
        </p:sp>
      </p:grpSp>
      <p:pic>
        <p:nvPicPr>
          <p:cNvPr id="25" name="Google Shape;2297;p1">
            <a:extLst>
              <a:ext uri="{FF2B5EF4-FFF2-40B4-BE49-F238E27FC236}">
                <a16:creationId xmlns:a16="http://schemas.microsoft.com/office/drawing/2014/main" id="{4D426443-69E8-F44E-B8DB-2203D19C31CC}"/>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334745" y="163516"/>
            <a:ext cx="2136098" cy="472296"/>
          </a:xfrm>
          <a:prstGeom prst="rect">
            <a:avLst/>
          </a:prstGeom>
          <a:noFill/>
          <a:ln>
            <a:noFill/>
          </a:ln>
        </p:spPr>
      </p:pic>
    </p:spTree>
    <p:extLst>
      <p:ext uri="{BB962C8B-B14F-4D97-AF65-F5344CB8AC3E}">
        <p14:creationId xmlns:p14="http://schemas.microsoft.com/office/powerpoint/2010/main" val="20317275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61" name="Google Shape;361;p8"/>
          <p:cNvSpPr/>
          <p:nvPr/>
        </p:nvSpPr>
        <p:spPr>
          <a:xfrm>
            <a:off x="1402794" y="141490"/>
            <a:ext cx="7506801" cy="438582"/>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2250"/>
              <a:buFont typeface="Arial"/>
              <a:buNone/>
            </a:pPr>
            <a:r>
              <a:rPr lang="en-IE" sz="2250" b="1" i="0" u="none" strike="noStrike" cap="none" dirty="0">
                <a:solidFill>
                  <a:srgbClr val="FF6600"/>
                </a:solidFill>
                <a:latin typeface="Montserrat"/>
                <a:ea typeface="Montserrat"/>
                <a:cs typeface="Montserrat"/>
                <a:sym typeface="Montserrat"/>
              </a:rPr>
              <a:t>PERSUASIVE DESIGN &amp; </a:t>
            </a:r>
          </a:p>
          <a:p>
            <a:pPr marL="0" marR="0" lvl="0" indent="0" algn="r" rtl="0">
              <a:lnSpc>
                <a:spcPct val="100000"/>
              </a:lnSpc>
              <a:spcBef>
                <a:spcPts val="0"/>
              </a:spcBef>
              <a:spcAft>
                <a:spcPts val="0"/>
              </a:spcAft>
              <a:buClr>
                <a:srgbClr val="000000"/>
              </a:buClr>
              <a:buSzPts val="2250"/>
              <a:buFont typeface="Arial"/>
              <a:buNone/>
            </a:pPr>
            <a:r>
              <a:rPr lang="en-IE" sz="2250" b="1" i="0" u="none" strike="noStrike" cap="none" dirty="0">
                <a:solidFill>
                  <a:srgbClr val="FF0000"/>
                </a:solidFill>
                <a:latin typeface="Montserrat"/>
                <a:ea typeface="Montserrat"/>
                <a:cs typeface="Montserrat"/>
                <a:sym typeface="Montserrat"/>
              </a:rPr>
              <a:t>FACIAL RECOGNITION</a:t>
            </a:r>
            <a:endParaRPr sz="2000" b="1" i="0" u="none" strike="noStrike" cap="none" dirty="0">
              <a:solidFill>
                <a:srgbClr val="FF0000"/>
              </a:solidFill>
              <a:latin typeface="Montserrat"/>
              <a:ea typeface="Montserrat"/>
              <a:cs typeface="Montserrat"/>
              <a:sym typeface="Montserrat"/>
            </a:endParaRPr>
          </a:p>
        </p:txBody>
      </p:sp>
      <p:pic>
        <p:nvPicPr>
          <p:cNvPr id="25" name="Google Shape;2297;p1">
            <a:extLst>
              <a:ext uri="{FF2B5EF4-FFF2-40B4-BE49-F238E27FC236}">
                <a16:creationId xmlns:a16="http://schemas.microsoft.com/office/drawing/2014/main" id="{4D426443-69E8-F44E-B8DB-2203D19C31CC}"/>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34745" y="163516"/>
            <a:ext cx="2136098" cy="472296"/>
          </a:xfrm>
          <a:prstGeom prst="rect">
            <a:avLst/>
          </a:prstGeom>
          <a:noFill/>
          <a:ln>
            <a:noFill/>
          </a:ln>
        </p:spPr>
      </p:pic>
      <p:grpSp>
        <p:nvGrpSpPr>
          <p:cNvPr id="2" name="Google Shape;327;p8">
            <a:extLst>
              <a:ext uri="{FF2B5EF4-FFF2-40B4-BE49-F238E27FC236}">
                <a16:creationId xmlns:a16="http://schemas.microsoft.com/office/drawing/2014/main" id="{CA795F33-91D4-24C8-073C-9D236240E536}"/>
              </a:ext>
            </a:extLst>
          </p:cNvPr>
          <p:cNvGrpSpPr/>
          <p:nvPr/>
        </p:nvGrpSpPr>
        <p:grpSpPr>
          <a:xfrm>
            <a:off x="1600200" y="960120"/>
            <a:ext cx="6440682" cy="4183380"/>
            <a:chOff x="-5715543" y="207647"/>
            <a:chExt cx="6625214" cy="3762852"/>
          </a:xfrm>
        </p:grpSpPr>
        <p:sp>
          <p:nvSpPr>
            <p:cNvPr id="3" name="Google Shape;328;p8">
              <a:extLst>
                <a:ext uri="{FF2B5EF4-FFF2-40B4-BE49-F238E27FC236}">
                  <a16:creationId xmlns:a16="http://schemas.microsoft.com/office/drawing/2014/main" id="{F95CEEFD-7BEF-2A3D-6C27-B9885B12287A}"/>
                </a:ext>
              </a:extLst>
            </p:cNvPr>
            <p:cNvSpPr/>
            <p:nvPr/>
          </p:nvSpPr>
          <p:spPr>
            <a:xfrm>
              <a:off x="-2427524" y="282449"/>
              <a:ext cx="44887" cy="43776"/>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Quattrocento Sans"/>
                <a:ea typeface="Quattrocento Sans"/>
                <a:cs typeface="Quattrocento Sans"/>
                <a:sym typeface="Quattrocento Sans"/>
              </a:endParaRPr>
            </a:p>
          </p:txBody>
        </p:sp>
        <p:sp>
          <p:nvSpPr>
            <p:cNvPr id="4" name="Google Shape;329;p8">
              <a:extLst>
                <a:ext uri="{FF2B5EF4-FFF2-40B4-BE49-F238E27FC236}">
                  <a16:creationId xmlns:a16="http://schemas.microsoft.com/office/drawing/2014/main" id="{63217664-DE96-784C-D930-FBDA96ED60E7}"/>
                </a:ext>
              </a:extLst>
            </p:cNvPr>
            <p:cNvSpPr/>
            <p:nvPr/>
          </p:nvSpPr>
          <p:spPr>
            <a:xfrm>
              <a:off x="-5081178" y="207647"/>
              <a:ext cx="5372676" cy="3681480"/>
            </a:xfrm>
            <a:prstGeom prst="roundRect">
              <a:avLst>
                <a:gd name="adj" fmla="val 5106"/>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Quattrocento Sans"/>
                <a:ea typeface="Quattrocento Sans"/>
                <a:cs typeface="Quattrocento Sans"/>
                <a:sym typeface="Quattrocento Sans"/>
              </a:endParaRPr>
            </a:p>
          </p:txBody>
        </p:sp>
        <p:sp>
          <p:nvSpPr>
            <p:cNvPr id="5" name="Google Shape;330;p8">
              <a:extLst>
                <a:ext uri="{FF2B5EF4-FFF2-40B4-BE49-F238E27FC236}">
                  <a16:creationId xmlns:a16="http://schemas.microsoft.com/office/drawing/2014/main" id="{BA8F4432-F04D-9158-684B-9FCE900B691C}"/>
                </a:ext>
              </a:extLst>
            </p:cNvPr>
            <p:cNvSpPr/>
            <p:nvPr/>
          </p:nvSpPr>
          <p:spPr>
            <a:xfrm>
              <a:off x="-2441390" y="280974"/>
              <a:ext cx="36000" cy="36000"/>
            </a:xfrm>
            <a:prstGeom prst="ellipse">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Quattrocento Sans"/>
                <a:ea typeface="Quattrocento Sans"/>
                <a:cs typeface="Quattrocento Sans"/>
                <a:sym typeface="Quattrocento Sans"/>
              </a:endParaRPr>
            </a:p>
          </p:txBody>
        </p:sp>
        <p:grpSp>
          <p:nvGrpSpPr>
            <p:cNvPr id="6" name="Google Shape;331;p8">
              <a:extLst>
                <a:ext uri="{FF2B5EF4-FFF2-40B4-BE49-F238E27FC236}">
                  <a16:creationId xmlns:a16="http://schemas.microsoft.com/office/drawing/2014/main" id="{82702517-3617-5B21-E593-226D5CDF6A34}"/>
                </a:ext>
              </a:extLst>
            </p:cNvPr>
            <p:cNvGrpSpPr/>
            <p:nvPr/>
          </p:nvGrpSpPr>
          <p:grpSpPr>
            <a:xfrm>
              <a:off x="-5715543" y="3770615"/>
              <a:ext cx="6625214" cy="199884"/>
              <a:chOff x="-5715543" y="3770615"/>
              <a:chExt cx="6625214" cy="199884"/>
            </a:xfrm>
          </p:grpSpPr>
          <p:sp>
            <p:nvSpPr>
              <p:cNvPr id="9" name="Google Shape;332;p8">
                <a:extLst>
                  <a:ext uri="{FF2B5EF4-FFF2-40B4-BE49-F238E27FC236}">
                    <a16:creationId xmlns:a16="http://schemas.microsoft.com/office/drawing/2014/main" id="{7106BD0B-1B22-BACB-9EC4-7B3808B7734F}"/>
                  </a:ext>
                </a:extLst>
              </p:cNvPr>
              <p:cNvSpPr/>
              <p:nvPr/>
            </p:nvSpPr>
            <p:spPr>
              <a:xfrm>
                <a:off x="-5706018" y="3849586"/>
                <a:ext cx="6599368" cy="120913"/>
              </a:xfrm>
              <a:custGeom>
                <a:avLst/>
                <a:gdLst/>
                <a:ahLst/>
                <a:cxnLst/>
                <a:rect l="l" t="t" r="r" b="b"/>
                <a:pathLst>
                  <a:path w="6570965" h="76200" extrusionOk="0">
                    <a:moveTo>
                      <a:pt x="202643" y="76200"/>
                    </a:moveTo>
                    <a:cubicBezTo>
                      <a:pt x="121814" y="61516"/>
                      <a:pt x="-46461" y="17462"/>
                      <a:pt x="12143" y="0"/>
                    </a:cubicBezTo>
                    <a:lnTo>
                      <a:pt x="6569312" y="0"/>
                    </a:lnTo>
                    <a:cubicBezTo>
                      <a:pt x="6583467" y="17065"/>
                      <a:pt x="6506472" y="53975"/>
                      <a:pt x="6347855" y="73819"/>
                    </a:cubicBezTo>
                    <a:lnTo>
                      <a:pt x="202643" y="76200"/>
                    </a:lnTo>
                    <a:close/>
                  </a:path>
                </a:pathLst>
              </a:custGeom>
              <a:gradFill>
                <a:gsLst>
                  <a:gs pos="0">
                    <a:srgbClr val="868B90"/>
                  </a:gs>
                  <a:gs pos="8000">
                    <a:srgbClr val="868B90"/>
                  </a:gs>
                  <a:gs pos="50000">
                    <a:srgbClr val="868B90"/>
                  </a:gs>
                  <a:gs pos="95000">
                    <a:srgbClr val="A5A9AD"/>
                  </a:gs>
                  <a:gs pos="100000">
                    <a:srgbClr val="A5A9AD"/>
                  </a:gs>
                </a:gsLst>
                <a:lin ang="16200000" scaled="0"/>
              </a:gradFill>
              <a:ln>
                <a:noFill/>
              </a:ln>
              <a:effectLst>
                <a:outerShdw blurRad="12700" dist="25400" dir="5400000" algn="t" rotWithShape="0">
                  <a:srgbClr val="262626"/>
                </a:outerShdw>
                <a:reflection stA="50000" endA="300" endPos="90000" dist="50800" dir="540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Quattrocento Sans"/>
                  <a:ea typeface="Quattrocento Sans"/>
                  <a:cs typeface="Quattrocento Sans"/>
                  <a:sym typeface="Quattrocento Sans"/>
                </a:endParaRPr>
              </a:p>
            </p:txBody>
          </p:sp>
          <p:sp>
            <p:nvSpPr>
              <p:cNvPr id="10" name="Google Shape;333;p8">
                <a:extLst>
                  <a:ext uri="{FF2B5EF4-FFF2-40B4-BE49-F238E27FC236}">
                    <a16:creationId xmlns:a16="http://schemas.microsoft.com/office/drawing/2014/main" id="{5392BD68-FB7F-7C01-1058-E4E8817FC92F}"/>
                  </a:ext>
                </a:extLst>
              </p:cNvPr>
              <p:cNvSpPr/>
              <p:nvPr/>
            </p:nvSpPr>
            <p:spPr>
              <a:xfrm>
                <a:off x="-5715543" y="3770615"/>
                <a:ext cx="6625214" cy="129600"/>
              </a:xfrm>
              <a:prstGeom prst="roundRect">
                <a:avLst>
                  <a:gd name="adj" fmla="val 23977"/>
                </a:avLst>
              </a:prstGeom>
              <a:gradFill>
                <a:gsLst>
                  <a:gs pos="0">
                    <a:srgbClr val="868B90"/>
                  </a:gs>
                  <a:gs pos="2000">
                    <a:srgbClr val="FBF9FA"/>
                  </a:gs>
                  <a:gs pos="5000">
                    <a:srgbClr val="868B90"/>
                  </a:gs>
                  <a:gs pos="10000">
                    <a:srgbClr val="FBF9FA"/>
                  </a:gs>
                  <a:gs pos="39000">
                    <a:srgbClr val="FBF9FA"/>
                  </a:gs>
                  <a:gs pos="63000">
                    <a:srgbClr val="FBF9FA"/>
                  </a:gs>
                  <a:gs pos="90000">
                    <a:srgbClr val="FAF9FB"/>
                  </a:gs>
                  <a:gs pos="95000">
                    <a:srgbClr val="868B90"/>
                  </a:gs>
                  <a:gs pos="98000">
                    <a:srgbClr val="FFFFFF"/>
                  </a:gs>
                  <a:gs pos="100000">
                    <a:srgbClr val="868B90"/>
                  </a:gs>
                </a:gsLst>
                <a:lin ang="21593999" scaled="0"/>
              </a:gradFill>
              <a:ln>
                <a:noFill/>
              </a:ln>
              <a:effectLst>
                <a:reflection stA="50000" endA="300" endPos="90000" dist="50800" dir="540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Quattrocento Sans"/>
                  <a:ea typeface="Quattrocento Sans"/>
                  <a:cs typeface="Quattrocento Sans"/>
                  <a:sym typeface="Quattrocento Sans"/>
                </a:endParaRPr>
              </a:p>
            </p:txBody>
          </p:sp>
        </p:grpSp>
        <p:sp>
          <p:nvSpPr>
            <p:cNvPr id="7" name="Google Shape;334;p8">
              <a:extLst>
                <a:ext uri="{FF2B5EF4-FFF2-40B4-BE49-F238E27FC236}">
                  <a16:creationId xmlns:a16="http://schemas.microsoft.com/office/drawing/2014/main" id="{CBE6255E-97BD-41FD-3D84-CD6EF2987F38}"/>
                </a:ext>
              </a:extLst>
            </p:cNvPr>
            <p:cNvSpPr/>
            <p:nvPr/>
          </p:nvSpPr>
          <p:spPr>
            <a:xfrm>
              <a:off x="-2857566" y="3771797"/>
              <a:ext cx="923491" cy="82550"/>
            </a:xfrm>
            <a:custGeom>
              <a:avLst/>
              <a:gdLst/>
              <a:ahLst/>
              <a:cxnLst/>
              <a:rect l="l" t="t" r="r" b="b"/>
              <a:pathLst>
                <a:path w="923491" h="82550" extrusionOk="0">
                  <a:moveTo>
                    <a:pt x="0" y="0"/>
                  </a:moveTo>
                  <a:lnTo>
                    <a:pt x="923491" y="0"/>
                  </a:lnTo>
                  <a:cubicBezTo>
                    <a:pt x="920296" y="46402"/>
                    <a:pt x="881273" y="82550"/>
                    <a:pt x="833807" y="82550"/>
                  </a:cubicBezTo>
                  <a:lnTo>
                    <a:pt x="89683" y="82550"/>
                  </a:lnTo>
                  <a:cubicBezTo>
                    <a:pt x="42218" y="82550"/>
                    <a:pt x="3194" y="46402"/>
                    <a:pt x="0" y="0"/>
                  </a:cubicBezTo>
                  <a:close/>
                </a:path>
              </a:pathLst>
            </a:custGeom>
            <a:solidFill>
              <a:srgbClr val="F7F5F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Quattrocento Sans"/>
                <a:ea typeface="Quattrocento Sans"/>
                <a:cs typeface="Quattrocento Sans"/>
                <a:sym typeface="Quattrocento Sans"/>
              </a:endParaRPr>
            </a:p>
          </p:txBody>
        </p:sp>
        <p:sp>
          <p:nvSpPr>
            <p:cNvPr id="8" name="Google Shape;335;p8">
              <a:extLst>
                <a:ext uri="{FF2B5EF4-FFF2-40B4-BE49-F238E27FC236}">
                  <a16:creationId xmlns:a16="http://schemas.microsoft.com/office/drawing/2014/main" id="{51663FA2-D6EF-3BA8-223B-2E09D6F17AE4}"/>
                </a:ext>
              </a:extLst>
            </p:cNvPr>
            <p:cNvSpPr/>
            <p:nvPr/>
          </p:nvSpPr>
          <p:spPr>
            <a:xfrm>
              <a:off x="-5080279" y="207647"/>
              <a:ext cx="2070313" cy="3020732"/>
            </a:xfrm>
            <a:custGeom>
              <a:avLst/>
              <a:gdLst/>
              <a:ahLst/>
              <a:cxnLst/>
              <a:rect l="l" t="t" r="r" b="b"/>
              <a:pathLst>
                <a:path w="2070313" h="3020732" extrusionOk="0">
                  <a:moveTo>
                    <a:pt x="187976" y="0"/>
                  </a:moveTo>
                  <a:lnTo>
                    <a:pt x="2070313" y="0"/>
                  </a:lnTo>
                  <a:lnTo>
                    <a:pt x="1928420" y="207031"/>
                  </a:lnTo>
                  <a:lnTo>
                    <a:pt x="183453" y="207031"/>
                  </a:lnTo>
                  <a:lnTo>
                    <a:pt x="183453" y="2753062"/>
                  </a:lnTo>
                  <a:lnTo>
                    <a:pt x="0" y="3020732"/>
                  </a:lnTo>
                  <a:lnTo>
                    <a:pt x="0" y="187976"/>
                  </a:lnTo>
                  <a:cubicBezTo>
                    <a:pt x="0" y="84160"/>
                    <a:pt x="84160" y="0"/>
                    <a:pt x="187976" y="0"/>
                  </a:cubicBezTo>
                  <a:close/>
                </a:path>
              </a:pathLst>
            </a:custGeom>
            <a:gradFill>
              <a:gsLst>
                <a:gs pos="0">
                  <a:srgbClr val="FFFFFF">
                    <a:alpha val="0"/>
                  </a:srgbClr>
                </a:gs>
                <a:gs pos="86000">
                  <a:srgbClr val="FFFFFF">
                    <a:alpha val="40392"/>
                  </a:srgbClr>
                </a:gs>
                <a:gs pos="100000">
                  <a:srgbClr val="FFFFFF">
                    <a:alpha val="40392"/>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Quattrocento Sans"/>
                <a:ea typeface="Quattrocento Sans"/>
                <a:cs typeface="Quattrocento Sans"/>
                <a:sym typeface="Quattrocento Sans"/>
              </a:endParaRPr>
            </a:p>
          </p:txBody>
        </p:sp>
      </p:grpSp>
      <p:pic>
        <p:nvPicPr>
          <p:cNvPr id="12" name="Picture 11">
            <a:extLst>
              <a:ext uri="{FF2B5EF4-FFF2-40B4-BE49-F238E27FC236}">
                <a16:creationId xmlns:a16="http://schemas.microsoft.com/office/drawing/2014/main" id="{1245B4E6-3405-865D-5589-293ECADEFF2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84962" y="1219516"/>
            <a:ext cx="4805819" cy="1926812"/>
          </a:xfrm>
          <a:prstGeom prst="rect">
            <a:avLst/>
          </a:prstGeom>
        </p:spPr>
      </p:pic>
      <p:pic>
        <p:nvPicPr>
          <p:cNvPr id="14" name="Picture 13">
            <a:extLst>
              <a:ext uri="{FF2B5EF4-FFF2-40B4-BE49-F238E27FC236}">
                <a16:creationId xmlns:a16="http://schemas.microsoft.com/office/drawing/2014/main" id="{C5A7DD29-347C-18C0-5A0D-C2E9A668E6B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84962" y="2917956"/>
            <a:ext cx="4805819" cy="1933984"/>
          </a:xfrm>
          <a:prstGeom prst="rect">
            <a:avLst/>
          </a:prstGeom>
        </p:spPr>
      </p:pic>
    </p:spTree>
    <p:extLst>
      <p:ext uri="{BB962C8B-B14F-4D97-AF65-F5344CB8AC3E}">
        <p14:creationId xmlns:p14="http://schemas.microsoft.com/office/powerpoint/2010/main" val="37608966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52"/>
        <p:cNvGrpSpPr/>
        <p:nvPr/>
      </p:nvGrpSpPr>
      <p:grpSpPr>
        <a:xfrm>
          <a:off x="0" y="0"/>
          <a:ext cx="0" cy="0"/>
          <a:chOff x="0" y="0"/>
          <a:chExt cx="0" cy="0"/>
        </a:xfrm>
      </p:grpSpPr>
      <p:grpSp>
        <p:nvGrpSpPr>
          <p:cNvPr id="15" name="Group 14">
            <a:extLst>
              <a:ext uri="{FF2B5EF4-FFF2-40B4-BE49-F238E27FC236}">
                <a16:creationId xmlns:a16="http://schemas.microsoft.com/office/drawing/2014/main" id="{0E13655B-4BE2-2FE4-1892-D64F724453A3}"/>
              </a:ext>
            </a:extLst>
          </p:cNvPr>
          <p:cNvGrpSpPr/>
          <p:nvPr/>
        </p:nvGrpSpPr>
        <p:grpSpPr>
          <a:xfrm>
            <a:off x="156587" y="1241101"/>
            <a:ext cx="5273811" cy="2924481"/>
            <a:chOff x="531239" y="2245625"/>
            <a:chExt cx="4710233" cy="3525314"/>
          </a:xfrm>
        </p:grpSpPr>
        <p:pic>
          <p:nvPicPr>
            <p:cNvPr id="16" name="Picture 15">
              <a:extLst>
                <a:ext uri="{FF2B5EF4-FFF2-40B4-BE49-F238E27FC236}">
                  <a16:creationId xmlns:a16="http://schemas.microsoft.com/office/drawing/2014/main" id="{84F90415-CA88-98FD-42B2-5F46226A6F7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1123699" y="1653165"/>
              <a:ext cx="3525314" cy="4710233"/>
            </a:xfrm>
            <a:prstGeom prst="rect">
              <a:avLst/>
            </a:prstGeom>
          </p:spPr>
        </p:pic>
        <p:sp>
          <p:nvSpPr>
            <p:cNvPr id="17" name="Rectangle 16">
              <a:extLst>
                <a:ext uri="{FF2B5EF4-FFF2-40B4-BE49-F238E27FC236}">
                  <a16:creationId xmlns:a16="http://schemas.microsoft.com/office/drawing/2014/main" id="{DDD30F17-B37E-4AC2-3F47-F22FBB36B647}"/>
                </a:ext>
              </a:extLst>
            </p:cNvPr>
            <p:cNvSpPr/>
            <p:nvPr/>
          </p:nvSpPr>
          <p:spPr>
            <a:xfrm>
              <a:off x="1109749" y="2580941"/>
              <a:ext cx="3703320" cy="2826143"/>
            </a:xfrm>
            <a:prstGeom prst="rect">
              <a:avLst/>
            </a:prstGeom>
            <a:solidFill>
              <a:srgbClr val="FFCA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FFFFFF"/>
                </a:solidFill>
              </a:endParaRPr>
            </a:p>
          </p:txBody>
        </p:sp>
      </p:grpSp>
      <p:sp>
        <p:nvSpPr>
          <p:cNvPr id="855" name="Shape 855"/>
          <p:cNvSpPr txBox="1">
            <a:spLocks noGrp="1"/>
          </p:cNvSpPr>
          <p:nvPr>
            <p:ph type="sldNum" idx="12"/>
          </p:nvPr>
        </p:nvSpPr>
        <p:spPr>
          <a:xfrm>
            <a:off x="8556784" y="4749851"/>
            <a:ext cx="548700" cy="393600"/>
          </a:xfrm>
          <a:prstGeom prst="rect">
            <a:avLst/>
          </a:prstGeom>
        </p:spPr>
        <p:txBody>
          <a:bodyPr spcFirstLastPara="1" vert="horz" wrap="square" lIns="91425" tIns="91425" rIns="91425" bIns="91425" rtlCol="0" anchor="ctr" anchorCtr="0">
            <a:noAutofit/>
          </a:bodyPr>
          <a:lstStyle/>
          <a:p>
            <a:fld id="{00000000-1234-1234-1234-123412341234}" type="slidenum">
              <a:rPr lang="en"/>
              <a:pPr/>
              <a:t>24</a:t>
            </a:fld>
            <a:endParaRPr/>
          </a:p>
        </p:txBody>
      </p:sp>
      <p:sp>
        <p:nvSpPr>
          <p:cNvPr id="14" name="1 Marcador de texto"/>
          <p:cNvSpPr txBox="1">
            <a:spLocks/>
          </p:cNvSpPr>
          <p:nvPr/>
        </p:nvSpPr>
        <p:spPr>
          <a:xfrm>
            <a:off x="515572" y="183518"/>
            <a:ext cx="8589912" cy="473313"/>
          </a:xfrm>
          <a:prstGeom prst="rect">
            <a:avLst/>
          </a:prstGeom>
        </p:spPr>
        <p:txBody>
          <a:bodyPr/>
          <a:lstStyle>
            <a:lvl1pPr marL="0" indent="0" algn="l" defTabSz="679350" rtl="0" eaLnBrk="1" latinLnBrk="0" hangingPunct="1">
              <a:spcBef>
                <a:spcPct val="20000"/>
              </a:spcBef>
              <a:spcAft>
                <a:spcPts val="450"/>
              </a:spcAft>
              <a:buFont typeface="Arial" pitchFamily="34" charset="0"/>
              <a:buNone/>
              <a:defRPr sz="1500" b="1" kern="1200">
                <a:solidFill>
                  <a:schemeClr val="tx1"/>
                </a:solidFill>
                <a:latin typeface="+mn-lt"/>
                <a:ea typeface="+mn-ea"/>
                <a:cs typeface="+mn-cs"/>
              </a:defRPr>
            </a:lvl1pPr>
            <a:lvl2pPr marL="339671" indent="-135854" algn="l" defTabSz="679350" rtl="0" eaLnBrk="1" latinLnBrk="0" hangingPunct="1">
              <a:spcBef>
                <a:spcPct val="20000"/>
              </a:spcBef>
              <a:buClr>
                <a:schemeClr val="tx2"/>
              </a:buClr>
              <a:buFont typeface="Arial" pitchFamily="34" charset="0"/>
              <a:buChar char="•"/>
              <a:defRPr sz="1500" kern="1200">
                <a:solidFill>
                  <a:schemeClr val="tx1"/>
                </a:solidFill>
                <a:latin typeface="+mn-lt"/>
                <a:ea typeface="+mn-ea"/>
                <a:cs typeface="+mn-cs"/>
              </a:defRPr>
            </a:lvl2pPr>
            <a:lvl3pPr marL="849184" indent="-169835" algn="l" defTabSz="679350" rtl="0" eaLnBrk="1" latinLnBrk="0" hangingPunct="1">
              <a:spcBef>
                <a:spcPct val="20000"/>
              </a:spcBef>
              <a:buClr>
                <a:schemeClr val="tx2"/>
              </a:buClr>
              <a:buFont typeface="Arial" pitchFamily="34" charset="0"/>
              <a:buChar char="•"/>
              <a:defRPr sz="1387" kern="1200">
                <a:solidFill>
                  <a:schemeClr val="tx1"/>
                </a:solidFill>
                <a:latin typeface="+mn-lt"/>
                <a:ea typeface="+mn-ea"/>
                <a:cs typeface="+mn-cs"/>
              </a:defRPr>
            </a:lvl3pPr>
            <a:lvl4pPr marL="1188855" indent="-169835" algn="l" defTabSz="679350" rtl="0" eaLnBrk="1" latinLnBrk="0" hangingPunct="1">
              <a:spcBef>
                <a:spcPct val="20000"/>
              </a:spcBef>
              <a:buClr>
                <a:schemeClr val="tx2"/>
              </a:buClr>
              <a:buFont typeface="Arial" pitchFamily="34" charset="0"/>
              <a:buChar char="•"/>
              <a:defRPr sz="1387" kern="1200">
                <a:solidFill>
                  <a:schemeClr val="tx1"/>
                </a:solidFill>
                <a:latin typeface="+mn-lt"/>
                <a:ea typeface="+mn-ea"/>
                <a:cs typeface="+mn-cs"/>
              </a:defRPr>
            </a:lvl4pPr>
            <a:lvl5pPr marL="1528529" indent="-169835" algn="l" defTabSz="679350" rtl="0" eaLnBrk="1" latinLnBrk="0" hangingPunct="1">
              <a:spcBef>
                <a:spcPct val="20000"/>
              </a:spcBef>
              <a:buClr>
                <a:schemeClr val="tx2"/>
              </a:buClr>
              <a:buFont typeface="Arial" pitchFamily="34" charset="0"/>
              <a:buChar char="•"/>
              <a:defRPr sz="1387" kern="1200" baseline="0">
                <a:solidFill>
                  <a:schemeClr val="tx1"/>
                </a:solidFill>
                <a:latin typeface="+mn-lt"/>
                <a:ea typeface="+mn-ea"/>
                <a:cs typeface="+mn-cs"/>
              </a:defRPr>
            </a:lvl5pPr>
            <a:lvl6pPr marL="1868203" indent="-169835" algn="l" defTabSz="679350" rtl="0" eaLnBrk="1" latinLnBrk="0" hangingPunct="1">
              <a:spcBef>
                <a:spcPct val="20000"/>
              </a:spcBef>
              <a:buClr>
                <a:schemeClr val="tx2"/>
              </a:buClr>
              <a:buFont typeface="Arial" pitchFamily="34" charset="0"/>
              <a:buChar char="•"/>
              <a:defRPr sz="1200" kern="1200">
                <a:solidFill>
                  <a:schemeClr val="tx1"/>
                </a:solidFill>
                <a:latin typeface="+mn-lt"/>
                <a:ea typeface="+mn-ea"/>
                <a:cs typeface="+mn-cs"/>
              </a:defRPr>
            </a:lvl6pPr>
            <a:lvl7pPr marL="2207873" indent="-169835" algn="l" defTabSz="679350" rtl="0" eaLnBrk="1" latinLnBrk="0" hangingPunct="1">
              <a:spcBef>
                <a:spcPct val="20000"/>
              </a:spcBef>
              <a:buClr>
                <a:schemeClr val="tx2"/>
              </a:buClr>
              <a:buFont typeface="Arial" pitchFamily="34" charset="0"/>
              <a:buChar char="•"/>
              <a:defRPr sz="1200" kern="1200">
                <a:solidFill>
                  <a:schemeClr val="tx1"/>
                </a:solidFill>
                <a:latin typeface="+mn-lt"/>
                <a:ea typeface="+mn-ea"/>
                <a:cs typeface="+mn-cs"/>
              </a:defRPr>
            </a:lvl7pPr>
            <a:lvl8pPr marL="2547549" indent="-169835" algn="l" defTabSz="679350" rtl="0" eaLnBrk="1" latinLnBrk="0" hangingPunct="1">
              <a:spcBef>
                <a:spcPct val="20000"/>
              </a:spcBef>
              <a:buClr>
                <a:schemeClr val="tx2"/>
              </a:buClr>
              <a:buFont typeface="Arial" pitchFamily="34" charset="0"/>
              <a:buChar char="•"/>
              <a:defRPr sz="1200" kern="1200">
                <a:solidFill>
                  <a:schemeClr val="tx1"/>
                </a:solidFill>
                <a:latin typeface="+mn-lt"/>
                <a:ea typeface="+mn-ea"/>
                <a:cs typeface="+mn-cs"/>
              </a:defRPr>
            </a:lvl8pPr>
            <a:lvl9pPr marL="2887220" indent="-169835" algn="l" defTabSz="679350" rtl="0" eaLnBrk="1" latinLnBrk="0" hangingPunct="1">
              <a:spcBef>
                <a:spcPct val="20000"/>
              </a:spcBef>
              <a:buClr>
                <a:schemeClr val="tx2"/>
              </a:buClr>
              <a:buFont typeface="Arial" pitchFamily="34" charset="0"/>
              <a:buChar char="•"/>
              <a:defRPr sz="1200" kern="1200">
                <a:solidFill>
                  <a:schemeClr val="tx1"/>
                </a:solidFill>
                <a:latin typeface="+mn-lt"/>
                <a:ea typeface="+mn-ea"/>
                <a:cs typeface="+mn-cs"/>
              </a:defRPr>
            </a:lvl9pPr>
          </a:lstStyle>
          <a:p>
            <a:pPr algn="r" defTabSz="906347"/>
            <a:r>
              <a:rPr lang="en-US" sz="2100" dirty="0">
                <a:solidFill>
                  <a:srgbClr val="3D3D3D"/>
                </a:solidFill>
                <a:latin typeface="Montserrat" panose="020B0604020202020204" charset="0"/>
                <a:ea typeface="Roboto Light" panose="02000000000000000000" pitchFamily="2" charset="0"/>
                <a:cs typeface="Oswald" panose="02000503000000000000" pitchFamily="2" charset="0"/>
              </a:rPr>
              <a:t>NEW PP RESOURCES:</a:t>
            </a:r>
            <a:r>
              <a:rPr lang="en-US" sz="2100" dirty="0">
                <a:solidFill>
                  <a:srgbClr val="00B0F0"/>
                </a:solidFill>
                <a:latin typeface="Montserrat" panose="020B0604020202020204" charset="0"/>
                <a:ea typeface="Roboto Light" panose="02000000000000000000" pitchFamily="2" charset="0"/>
                <a:cs typeface="Oswald" panose="02000503000000000000" pitchFamily="2" charset="0"/>
              </a:rPr>
              <a:t> WHAT IS COCO’S LAW? </a:t>
            </a:r>
          </a:p>
          <a:p>
            <a:pPr algn="r" defTabSz="906347"/>
            <a:endParaRPr lang="en-US" sz="2250" dirty="0">
              <a:solidFill>
                <a:srgbClr val="00B0F0"/>
              </a:solidFill>
              <a:latin typeface="Montserrat" panose="020B0604020202020204" charset="0"/>
              <a:ea typeface="Roboto Light" panose="02000000000000000000" pitchFamily="2" charset="0"/>
              <a:cs typeface="Oswald" panose="02000503000000000000" pitchFamily="2" charset="0"/>
            </a:endParaRPr>
          </a:p>
        </p:txBody>
      </p:sp>
      <p:pic>
        <p:nvPicPr>
          <p:cNvPr id="25" name="Picture 2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2337" y="4571095"/>
            <a:ext cx="1833683" cy="405431"/>
          </a:xfrm>
          <a:prstGeom prst="rect">
            <a:avLst/>
          </a:prstGeom>
        </p:spPr>
      </p:pic>
      <p:pic>
        <p:nvPicPr>
          <p:cNvPr id="4" name="Picture 3">
            <a:extLst>
              <a:ext uri="{FF2B5EF4-FFF2-40B4-BE49-F238E27FC236}">
                <a16:creationId xmlns:a16="http://schemas.microsoft.com/office/drawing/2014/main" id="{6BB5FC35-895E-7FB7-7A43-1E87CCAA924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09510" y="765976"/>
            <a:ext cx="2972153" cy="4210550"/>
          </a:xfrm>
          <a:prstGeom prst="rect">
            <a:avLst/>
          </a:prstGeom>
        </p:spPr>
      </p:pic>
      <p:pic>
        <p:nvPicPr>
          <p:cNvPr id="3" name="Picture 2">
            <a:extLst>
              <a:ext uri="{FF2B5EF4-FFF2-40B4-BE49-F238E27FC236}">
                <a16:creationId xmlns:a16="http://schemas.microsoft.com/office/drawing/2014/main" id="{6401D88A-5DB0-897B-04D6-A576746577F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97937" y="1519267"/>
            <a:ext cx="4159178" cy="2376674"/>
          </a:xfrm>
          <a:prstGeom prst="rect">
            <a:avLst/>
          </a:prstGeom>
        </p:spPr>
      </p:pic>
    </p:spTree>
    <p:extLst>
      <p:ext uri="{BB962C8B-B14F-4D97-AF65-F5344CB8AC3E}">
        <p14:creationId xmlns:p14="http://schemas.microsoft.com/office/powerpoint/2010/main" val="6823030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55527-ADB4-1341-85A3-1DED702D7934}"/>
              </a:ext>
            </a:extLst>
          </p:cNvPr>
          <p:cNvSpPr>
            <a:spLocks noGrp="1"/>
          </p:cNvSpPr>
          <p:nvPr>
            <p:ph type="title"/>
          </p:nvPr>
        </p:nvSpPr>
        <p:spPr>
          <a:xfrm>
            <a:off x="2457708" y="378171"/>
            <a:ext cx="6455700" cy="668100"/>
          </a:xfrm>
        </p:spPr>
        <p:txBody>
          <a:bodyPr/>
          <a:lstStyle/>
          <a:p>
            <a:pPr algn="r"/>
            <a:r>
              <a:rPr lang="en-IE" sz="2200" dirty="0">
                <a:solidFill>
                  <a:srgbClr val="FF0000"/>
                </a:solidFill>
              </a:rPr>
              <a:t>New Junior Cycle Unit of Learning</a:t>
            </a:r>
            <a:br>
              <a:rPr lang="en-IE" sz="2200" dirty="0">
                <a:solidFill>
                  <a:srgbClr val="FF0000"/>
                </a:solidFill>
              </a:rPr>
            </a:br>
            <a:r>
              <a:rPr lang="en-IE" sz="2200" dirty="0">
                <a:solidFill>
                  <a:srgbClr val="FF0000"/>
                </a:solidFill>
              </a:rPr>
              <a:t>Connecting and Communicating Online</a:t>
            </a:r>
            <a:endParaRPr lang="en-US" sz="2200" dirty="0">
              <a:solidFill>
                <a:srgbClr val="FF0000"/>
              </a:solidFill>
            </a:endParaRPr>
          </a:p>
        </p:txBody>
      </p:sp>
      <p:sp>
        <p:nvSpPr>
          <p:cNvPr id="3" name="Text Placeholder 2">
            <a:extLst>
              <a:ext uri="{FF2B5EF4-FFF2-40B4-BE49-F238E27FC236}">
                <a16:creationId xmlns:a16="http://schemas.microsoft.com/office/drawing/2014/main" id="{18F375E4-5813-0348-84EC-525C4AD9B5C4}"/>
              </a:ext>
            </a:extLst>
          </p:cNvPr>
          <p:cNvSpPr>
            <a:spLocks noGrp="1"/>
          </p:cNvSpPr>
          <p:nvPr>
            <p:ph type="body" idx="1"/>
          </p:nvPr>
        </p:nvSpPr>
        <p:spPr>
          <a:xfrm>
            <a:off x="1671546" y="846963"/>
            <a:ext cx="6455700" cy="3350000"/>
          </a:xfrm>
          <a:noFill/>
        </p:spPr>
        <p:txBody>
          <a:bodyPr/>
          <a:lstStyle/>
          <a:p>
            <a:pPr marL="88900" indent="0">
              <a:buNone/>
            </a:pPr>
            <a:endParaRPr lang="en-IE" sz="1100" dirty="0">
              <a:solidFill>
                <a:schemeClr val="tx1"/>
              </a:solidFill>
            </a:endParaRPr>
          </a:p>
          <a:p>
            <a:r>
              <a:rPr lang="en-US" sz="1200" dirty="0">
                <a:solidFill>
                  <a:schemeClr val="tx1"/>
                </a:solidFill>
                <a:latin typeface="+mn-lt"/>
              </a:rPr>
              <a:t>New Junior Cycle SPHE Unit of Learning </a:t>
            </a:r>
            <a:r>
              <a:rPr lang="en-IE" sz="1200" dirty="0">
                <a:solidFill>
                  <a:schemeClr val="tx1"/>
                </a:solidFill>
                <a:latin typeface="+mn-lt"/>
              </a:rPr>
              <a:t>exploring how young people connect, communicate and navigate friendships online</a:t>
            </a:r>
            <a:endParaRPr lang="en-US" sz="1200" dirty="0">
              <a:solidFill>
                <a:schemeClr val="tx1"/>
              </a:solidFill>
              <a:latin typeface="+mn-lt"/>
            </a:endParaRPr>
          </a:p>
          <a:p>
            <a:endParaRPr lang="en-US" sz="1200" dirty="0">
              <a:solidFill>
                <a:schemeClr val="tx1"/>
              </a:solidFill>
              <a:latin typeface="+mn-lt"/>
            </a:endParaRPr>
          </a:p>
          <a:p>
            <a:r>
              <a:rPr lang="en-US" sz="1200" dirty="0">
                <a:solidFill>
                  <a:schemeClr val="tx1"/>
                </a:solidFill>
                <a:latin typeface="+mn-lt"/>
              </a:rPr>
              <a:t>8 lessons supported by 3 videos and the Cyberbullying Teacher’s Information Hub</a:t>
            </a:r>
          </a:p>
          <a:p>
            <a:endParaRPr lang="en-US" sz="1200" dirty="0">
              <a:solidFill>
                <a:schemeClr val="tx1"/>
              </a:solidFill>
              <a:latin typeface="+mn-lt"/>
            </a:endParaRPr>
          </a:p>
          <a:p>
            <a:r>
              <a:rPr lang="en-IE" sz="1200" dirty="0">
                <a:solidFill>
                  <a:schemeClr val="tx1"/>
                </a:solidFill>
                <a:latin typeface="+mn-lt"/>
              </a:rPr>
              <a:t>Explore the opportunities and challenges of the digital world, gain an understanding of the legal implications of online bullying, develop strategies for navigating online friendships and accessing help and support</a:t>
            </a:r>
          </a:p>
          <a:p>
            <a:pPr marL="88900" indent="0">
              <a:buNone/>
            </a:pPr>
            <a:endParaRPr lang="en-IE" sz="1200" dirty="0">
              <a:solidFill>
                <a:schemeClr val="tx1"/>
              </a:solidFill>
              <a:latin typeface="+mn-lt"/>
            </a:endParaRPr>
          </a:p>
          <a:p>
            <a:r>
              <a:rPr lang="en-IE" sz="1200" dirty="0">
                <a:solidFill>
                  <a:schemeClr val="tx1"/>
                </a:solidFill>
                <a:latin typeface="+mn-lt"/>
              </a:rPr>
              <a:t>Aims to develop students' social and emotional literacy in the online environment and to promote critical thinking and responsible digital citizenship.</a:t>
            </a:r>
          </a:p>
          <a:p>
            <a:endParaRPr lang="en-IE" sz="1200" dirty="0">
              <a:solidFill>
                <a:schemeClr val="tx1"/>
              </a:solidFill>
              <a:latin typeface="+mn-lt"/>
            </a:endParaRPr>
          </a:p>
          <a:p>
            <a:r>
              <a:rPr lang="en-IE" sz="1200" dirty="0">
                <a:solidFill>
                  <a:schemeClr val="tx1"/>
                </a:solidFill>
                <a:latin typeface="+mn-lt"/>
              </a:rPr>
              <a:t>Give students a safe space to discuss, recognise, explore and challenge abusive and bullying behaviour online.</a:t>
            </a:r>
          </a:p>
          <a:p>
            <a:endParaRPr lang="en-IE" sz="1100" dirty="0">
              <a:solidFill>
                <a:schemeClr val="tx1"/>
              </a:solidFill>
            </a:endParaRPr>
          </a:p>
          <a:p>
            <a:pPr marL="88900" indent="0">
              <a:buNone/>
            </a:pPr>
            <a:br>
              <a:rPr lang="en-IE" sz="1100" dirty="0"/>
            </a:br>
            <a:endParaRPr lang="en-US" sz="1100" dirty="0">
              <a:solidFill>
                <a:schemeClr val="tx1"/>
              </a:solidFill>
              <a:latin typeface="+mn-lt"/>
            </a:endParaRPr>
          </a:p>
          <a:p>
            <a:endParaRPr lang="en-US" dirty="0"/>
          </a:p>
        </p:txBody>
      </p:sp>
      <p:pic>
        <p:nvPicPr>
          <p:cNvPr id="4" name="Google Shape;3085;g1475390a2fd_0_1631">
            <a:extLst>
              <a:ext uri="{FF2B5EF4-FFF2-40B4-BE49-F238E27FC236}">
                <a16:creationId xmlns:a16="http://schemas.microsoft.com/office/drawing/2014/main" id="{6F5B6716-24B9-4B4F-8705-AF37918E3DA8}"/>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81424" y="110101"/>
            <a:ext cx="2432675" cy="537875"/>
          </a:xfrm>
          <a:prstGeom prst="rect">
            <a:avLst/>
          </a:prstGeom>
          <a:noFill/>
          <a:ln>
            <a:noFill/>
          </a:ln>
        </p:spPr>
      </p:pic>
      <p:pic>
        <p:nvPicPr>
          <p:cNvPr id="7" name="Google Shape;3151;g147faf1a1a7_0_750">
            <a:extLst>
              <a:ext uri="{FF2B5EF4-FFF2-40B4-BE49-F238E27FC236}">
                <a16:creationId xmlns:a16="http://schemas.microsoft.com/office/drawing/2014/main" id="{0B67C7A6-63DB-909A-D363-784DAD4DE497}"/>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01315" y="4634892"/>
            <a:ext cx="1265716" cy="495280"/>
          </a:xfrm>
          <a:prstGeom prst="rect">
            <a:avLst/>
          </a:prstGeom>
          <a:noFill/>
          <a:ln>
            <a:noFill/>
          </a:ln>
        </p:spPr>
      </p:pic>
      <p:pic>
        <p:nvPicPr>
          <p:cNvPr id="8" name="Picture 7">
            <a:extLst>
              <a:ext uri="{FF2B5EF4-FFF2-40B4-BE49-F238E27FC236}">
                <a16:creationId xmlns:a16="http://schemas.microsoft.com/office/drawing/2014/main" id="{B7C85D55-F081-C677-C7C9-806BC9BCD50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367031" y="4735615"/>
            <a:ext cx="1307180" cy="273238"/>
          </a:xfrm>
          <a:prstGeom prst="rect">
            <a:avLst/>
          </a:prstGeom>
        </p:spPr>
      </p:pic>
    </p:spTree>
    <p:extLst>
      <p:ext uri="{BB962C8B-B14F-4D97-AF65-F5344CB8AC3E}">
        <p14:creationId xmlns:p14="http://schemas.microsoft.com/office/powerpoint/2010/main" val="176125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17"/>
          <p:cNvSpPr txBox="1">
            <a:spLocks noGrp="1"/>
          </p:cNvSpPr>
          <p:nvPr>
            <p:ph type="title"/>
          </p:nvPr>
        </p:nvSpPr>
        <p:spPr>
          <a:xfrm>
            <a:off x="1759505" y="72003"/>
            <a:ext cx="5750840" cy="5139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2400"/>
              <a:buNone/>
            </a:pPr>
            <a:r>
              <a:rPr lang="en-IE"/>
              <a:t>Resources for Safer Internet Day</a:t>
            </a:r>
            <a:endParaRPr/>
          </a:p>
        </p:txBody>
      </p:sp>
      <p:sp>
        <p:nvSpPr>
          <p:cNvPr id="468" name="Google Shape;468;p17"/>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300"/>
              <a:buNone/>
            </a:pPr>
            <a:fld id="{00000000-1234-1234-1234-123412341234}" type="slidenum">
              <a:rPr lang="en-IE"/>
              <a:t>26</a:t>
            </a:fld>
            <a:endParaRPr/>
          </a:p>
        </p:txBody>
      </p:sp>
      <p:grpSp>
        <p:nvGrpSpPr>
          <p:cNvPr id="5" name="Google Shape;327;p8"/>
          <p:cNvGrpSpPr/>
          <p:nvPr/>
        </p:nvGrpSpPr>
        <p:grpSpPr>
          <a:xfrm>
            <a:off x="-503390" y="1237009"/>
            <a:ext cx="5657604" cy="3192248"/>
            <a:chOff x="-5715543" y="207647"/>
            <a:chExt cx="6625214" cy="3762852"/>
          </a:xfrm>
        </p:grpSpPr>
        <p:sp>
          <p:nvSpPr>
            <p:cNvPr id="6" name="Google Shape;328;p8"/>
            <p:cNvSpPr/>
            <p:nvPr/>
          </p:nvSpPr>
          <p:spPr>
            <a:xfrm>
              <a:off x="-2427524" y="282449"/>
              <a:ext cx="44887" cy="43776"/>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Quattrocento Sans"/>
                <a:ea typeface="Quattrocento Sans"/>
                <a:cs typeface="Quattrocento Sans"/>
                <a:sym typeface="Quattrocento Sans"/>
              </a:endParaRPr>
            </a:p>
          </p:txBody>
        </p:sp>
        <p:sp>
          <p:nvSpPr>
            <p:cNvPr id="7" name="Google Shape;329;p8"/>
            <p:cNvSpPr/>
            <p:nvPr/>
          </p:nvSpPr>
          <p:spPr>
            <a:xfrm>
              <a:off x="-5081178" y="207647"/>
              <a:ext cx="5372676" cy="3681480"/>
            </a:xfrm>
            <a:prstGeom prst="roundRect">
              <a:avLst>
                <a:gd name="adj" fmla="val 5106"/>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Quattrocento Sans"/>
                <a:ea typeface="Quattrocento Sans"/>
                <a:cs typeface="Quattrocento Sans"/>
                <a:sym typeface="Quattrocento Sans"/>
              </a:endParaRPr>
            </a:p>
          </p:txBody>
        </p:sp>
        <p:sp>
          <p:nvSpPr>
            <p:cNvPr id="8" name="Google Shape;330;p8"/>
            <p:cNvSpPr/>
            <p:nvPr/>
          </p:nvSpPr>
          <p:spPr>
            <a:xfrm>
              <a:off x="-2441390" y="280974"/>
              <a:ext cx="36000" cy="36000"/>
            </a:xfrm>
            <a:prstGeom prst="ellipse">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Quattrocento Sans"/>
                <a:ea typeface="Quattrocento Sans"/>
                <a:cs typeface="Quattrocento Sans"/>
                <a:sym typeface="Quattrocento Sans"/>
              </a:endParaRPr>
            </a:p>
          </p:txBody>
        </p:sp>
        <p:grpSp>
          <p:nvGrpSpPr>
            <p:cNvPr id="9" name="Google Shape;331;p8"/>
            <p:cNvGrpSpPr/>
            <p:nvPr/>
          </p:nvGrpSpPr>
          <p:grpSpPr>
            <a:xfrm>
              <a:off x="-5715543" y="3770615"/>
              <a:ext cx="6625214" cy="199884"/>
              <a:chOff x="-5715543" y="3770615"/>
              <a:chExt cx="6625214" cy="199884"/>
            </a:xfrm>
          </p:grpSpPr>
          <p:sp>
            <p:nvSpPr>
              <p:cNvPr id="12" name="Google Shape;332;p8"/>
              <p:cNvSpPr/>
              <p:nvPr/>
            </p:nvSpPr>
            <p:spPr>
              <a:xfrm>
                <a:off x="-5706018" y="3849586"/>
                <a:ext cx="6599368" cy="120913"/>
              </a:xfrm>
              <a:custGeom>
                <a:avLst/>
                <a:gdLst/>
                <a:ahLst/>
                <a:cxnLst/>
                <a:rect l="l" t="t" r="r" b="b"/>
                <a:pathLst>
                  <a:path w="6570965" h="76200" extrusionOk="0">
                    <a:moveTo>
                      <a:pt x="202643" y="76200"/>
                    </a:moveTo>
                    <a:cubicBezTo>
                      <a:pt x="121814" y="61516"/>
                      <a:pt x="-46461" y="17462"/>
                      <a:pt x="12143" y="0"/>
                    </a:cubicBezTo>
                    <a:lnTo>
                      <a:pt x="6569312" y="0"/>
                    </a:lnTo>
                    <a:cubicBezTo>
                      <a:pt x="6583467" y="17065"/>
                      <a:pt x="6506472" y="53975"/>
                      <a:pt x="6347855" y="73819"/>
                    </a:cubicBezTo>
                    <a:lnTo>
                      <a:pt x="202643" y="76200"/>
                    </a:lnTo>
                    <a:close/>
                  </a:path>
                </a:pathLst>
              </a:custGeom>
              <a:gradFill>
                <a:gsLst>
                  <a:gs pos="0">
                    <a:srgbClr val="868B90"/>
                  </a:gs>
                  <a:gs pos="8000">
                    <a:srgbClr val="868B90"/>
                  </a:gs>
                  <a:gs pos="50000">
                    <a:srgbClr val="868B90"/>
                  </a:gs>
                  <a:gs pos="95000">
                    <a:srgbClr val="A5A9AD"/>
                  </a:gs>
                  <a:gs pos="100000">
                    <a:srgbClr val="A5A9AD"/>
                  </a:gs>
                </a:gsLst>
                <a:lin ang="16200000" scaled="0"/>
              </a:gradFill>
              <a:ln>
                <a:noFill/>
              </a:ln>
              <a:effectLst>
                <a:outerShdw blurRad="12700" dist="25400" dir="5400000" algn="t" rotWithShape="0">
                  <a:srgbClr val="262626"/>
                </a:outerShdw>
                <a:reflection stA="50000" endA="300" endPos="90000" dist="50800" dir="540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Quattrocento Sans"/>
                  <a:ea typeface="Quattrocento Sans"/>
                  <a:cs typeface="Quattrocento Sans"/>
                  <a:sym typeface="Quattrocento Sans"/>
                </a:endParaRPr>
              </a:p>
            </p:txBody>
          </p:sp>
          <p:sp>
            <p:nvSpPr>
              <p:cNvPr id="13" name="Google Shape;333;p8"/>
              <p:cNvSpPr/>
              <p:nvPr/>
            </p:nvSpPr>
            <p:spPr>
              <a:xfrm>
                <a:off x="-5715543" y="3770615"/>
                <a:ext cx="6625214" cy="129600"/>
              </a:xfrm>
              <a:prstGeom prst="roundRect">
                <a:avLst>
                  <a:gd name="adj" fmla="val 23977"/>
                </a:avLst>
              </a:prstGeom>
              <a:gradFill>
                <a:gsLst>
                  <a:gs pos="0">
                    <a:srgbClr val="868B90"/>
                  </a:gs>
                  <a:gs pos="2000">
                    <a:srgbClr val="FBF9FA"/>
                  </a:gs>
                  <a:gs pos="5000">
                    <a:srgbClr val="868B90"/>
                  </a:gs>
                  <a:gs pos="10000">
                    <a:srgbClr val="FBF9FA"/>
                  </a:gs>
                  <a:gs pos="39000">
                    <a:srgbClr val="FBF9FA"/>
                  </a:gs>
                  <a:gs pos="63000">
                    <a:srgbClr val="FBF9FA"/>
                  </a:gs>
                  <a:gs pos="90000">
                    <a:srgbClr val="FAF9FB"/>
                  </a:gs>
                  <a:gs pos="95000">
                    <a:srgbClr val="868B90"/>
                  </a:gs>
                  <a:gs pos="98000">
                    <a:srgbClr val="FFFFFF"/>
                  </a:gs>
                  <a:gs pos="100000">
                    <a:srgbClr val="868B90"/>
                  </a:gs>
                </a:gsLst>
                <a:lin ang="21593999" scaled="0"/>
              </a:gradFill>
              <a:ln>
                <a:noFill/>
              </a:ln>
              <a:effectLst>
                <a:reflection stA="50000" endA="300" endPos="90000" dist="50800" dir="540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Quattrocento Sans"/>
                  <a:ea typeface="Quattrocento Sans"/>
                  <a:cs typeface="Quattrocento Sans"/>
                  <a:sym typeface="Quattrocento Sans"/>
                </a:endParaRPr>
              </a:p>
            </p:txBody>
          </p:sp>
        </p:grpSp>
        <p:sp>
          <p:nvSpPr>
            <p:cNvPr id="10" name="Google Shape;334;p8"/>
            <p:cNvSpPr/>
            <p:nvPr/>
          </p:nvSpPr>
          <p:spPr>
            <a:xfrm>
              <a:off x="-2857566" y="3771797"/>
              <a:ext cx="923491" cy="82550"/>
            </a:xfrm>
            <a:custGeom>
              <a:avLst/>
              <a:gdLst/>
              <a:ahLst/>
              <a:cxnLst/>
              <a:rect l="l" t="t" r="r" b="b"/>
              <a:pathLst>
                <a:path w="923491" h="82550" extrusionOk="0">
                  <a:moveTo>
                    <a:pt x="0" y="0"/>
                  </a:moveTo>
                  <a:lnTo>
                    <a:pt x="923491" y="0"/>
                  </a:lnTo>
                  <a:cubicBezTo>
                    <a:pt x="920296" y="46402"/>
                    <a:pt x="881273" y="82550"/>
                    <a:pt x="833807" y="82550"/>
                  </a:cubicBezTo>
                  <a:lnTo>
                    <a:pt x="89683" y="82550"/>
                  </a:lnTo>
                  <a:cubicBezTo>
                    <a:pt x="42218" y="82550"/>
                    <a:pt x="3194" y="46402"/>
                    <a:pt x="0" y="0"/>
                  </a:cubicBezTo>
                  <a:close/>
                </a:path>
              </a:pathLst>
            </a:custGeom>
            <a:solidFill>
              <a:srgbClr val="F7F5F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Quattrocento Sans"/>
                <a:ea typeface="Quattrocento Sans"/>
                <a:cs typeface="Quattrocento Sans"/>
                <a:sym typeface="Quattrocento Sans"/>
              </a:endParaRPr>
            </a:p>
          </p:txBody>
        </p:sp>
        <p:sp>
          <p:nvSpPr>
            <p:cNvPr id="11" name="Google Shape;335;p8"/>
            <p:cNvSpPr/>
            <p:nvPr/>
          </p:nvSpPr>
          <p:spPr>
            <a:xfrm>
              <a:off x="-5080279" y="207647"/>
              <a:ext cx="2070313" cy="3020732"/>
            </a:xfrm>
            <a:custGeom>
              <a:avLst/>
              <a:gdLst/>
              <a:ahLst/>
              <a:cxnLst/>
              <a:rect l="l" t="t" r="r" b="b"/>
              <a:pathLst>
                <a:path w="2070313" h="3020732" extrusionOk="0">
                  <a:moveTo>
                    <a:pt x="187976" y="0"/>
                  </a:moveTo>
                  <a:lnTo>
                    <a:pt x="2070313" y="0"/>
                  </a:lnTo>
                  <a:lnTo>
                    <a:pt x="1928420" y="207031"/>
                  </a:lnTo>
                  <a:lnTo>
                    <a:pt x="183453" y="207031"/>
                  </a:lnTo>
                  <a:lnTo>
                    <a:pt x="183453" y="2753062"/>
                  </a:lnTo>
                  <a:lnTo>
                    <a:pt x="0" y="3020732"/>
                  </a:lnTo>
                  <a:lnTo>
                    <a:pt x="0" y="187976"/>
                  </a:lnTo>
                  <a:cubicBezTo>
                    <a:pt x="0" y="84160"/>
                    <a:pt x="84160" y="0"/>
                    <a:pt x="187976" y="0"/>
                  </a:cubicBezTo>
                  <a:close/>
                </a:path>
              </a:pathLst>
            </a:custGeom>
            <a:gradFill>
              <a:gsLst>
                <a:gs pos="0">
                  <a:srgbClr val="FFFFFF">
                    <a:alpha val="0"/>
                  </a:srgbClr>
                </a:gs>
                <a:gs pos="86000">
                  <a:srgbClr val="FFFFFF">
                    <a:alpha val="40392"/>
                  </a:srgbClr>
                </a:gs>
                <a:gs pos="100000">
                  <a:srgbClr val="FFFFFF">
                    <a:alpha val="40392"/>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Quattrocento Sans"/>
                <a:ea typeface="Quattrocento Sans"/>
                <a:cs typeface="Quattrocento Sans"/>
                <a:sym typeface="Quattrocento Sans"/>
              </a:endParaRPr>
            </a:p>
          </p:txBody>
        </p:sp>
      </p:grpSp>
      <p:sp>
        <p:nvSpPr>
          <p:cNvPr id="14" name="Google Shape;336;p8"/>
          <p:cNvSpPr/>
          <p:nvPr/>
        </p:nvSpPr>
        <p:spPr>
          <a:xfrm>
            <a:off x="4921802" y="2209466"/>
            <a:ext cx="2856384" cy="376162"/>
          </a:xfrm>
          <a:prstGeom prst="rect">
            <a:avLst/>
          </a:prstGeom>
          <a:noFill/>
          <a:ln>
            <a:noFill/>
          </a:ln>
        </p:spPr>
        <p:txBody>
          <a:bodyPr spcFirstLastPara="1" wrap="square" lIns="67950" tIns="33975" rIns="67950" bIns="33975" anchor="t" anchorCtr="0">
            <a:noAutofit/>
          </a:bodyPr>
          <a:lstStyle/>
          <a:p>
            <a:pPr marL="0" marR="0" lvl="0" indent="0" algn="l" rtl="0">
              <a:lnSpc>
                <a:spcPct val="125000"/>
              </a:lnSpc>
              <a:spcBef>
                <a:spcPts val="0"/>
              </a:spcBef>
              <a:spcAft>
                <a:spcPts val="0"/>
              </a:spcAft>
              <a:buClr>
                <a:srgbClr val="000000"/>
              </a:buClr>
              <a:buSzPts val="1800"/>
              <a:buFont typeface="Arial"/>
              <a:buNone/>
            </a:pPr>
            <a:r>
              <a:rPr lang="en-IE" sz="1800" b="0" i="0" u="none" strike="noStrike" cap="none" dirty="0">
                <a:solidFill>
                  <a:srgbClr val="616161"/>
                </a:solidFill>
                <a:latin typeface="Verdana"/>
                <a:ea typeface="Verdana"/>
                <a:cs typeface="Verdana"/>
                <a:sym typeface="Verdana"/>
              </a:rPr>
              <a:t>PLAN YOUR CAMPAIGN</a:t>
            </a:r>
            <a:endParaRPr sz="1800" b="0" i="0" u="none" strike="noStrike" cap="none" dirty="0">
              <a:solidFill>
                <a:srgbClr val="616161"/>
              </a:solidFill>
              <a:latin typeface="Verdana"/>
              <a:ea typeface="Verdana"/>
              <a:cs typeface="Verdana"/>
              <a:sym typeface="Verdana"/>
            </a:endParaRPr>
          </a:p>
        </p:txBody>
      </p:sp>
      <p:sp>
        <p:nvSpPr>
          <p:cNvPr id="15" name="Google Shape;337;p8"/>
          <p:cNvSpPr/>
          <p:nvPr/>
        </p:nvSpPr>
        <p:spPr>
          <a:xfrm>
            <a:off x="4921802" y="2688359"/>
            <a:ext cx="3844509" cy="376162"/>
          </a:xfrm>
          <a:prstGeom prst="rect">
            <a:avLst/>
          </a:prstGeom>
          <a:noFill/>
          <a:ln>
            <a:noFill/>
          </a:ln>
        </p:spPr>
        <p:txBody>
          <a:bodyPr spcFirstLastPara="1" wrap="square" lIns="67950" tIns="33975" rIns="67950" bIns="33975" anchor="t" anchorCtr="0">
            <a:noAutofit/>
          </a:bodyPr>
          <a:lstStyle/>
          <a:p>
            <a:pPr marL="0" marR="0" lvl="0" indent="0" algn="l" rtl="0">
              <a:lnSpc>
                <a:spcPct val="125000"/>
              </a:lnSpc>
              <a:spcBef>
                <a:spcPts val="0"/>
              </a:spcBef>
              <a:spcAft>
                <a:spcPts val="0"/>
              </a:spcAft>
              <a:buClr>
                <a:srgbClr val="000000"/>
              </a:buClr>
              <a:buSzPts val="1800"/>
              <a:buFont typeface="Arial"/>
              <a:buNone/>
            </a:pPr>
            <a:r>
              <a:rPr lang="en-IE" sz="1800" dirty="0">
                <a:solidFill>
                  <a:srgbClr val="34B2E4"/>
                </a:solidFill>
                <a:latin typeface="Verdana"/>
                <a:ea typeface="Verdana"/>
                <a:cs typeface="Verdana"/>
                <a:sym typeface="Verdana"/>
              </a:rPr>
              <a:t>FREE RESOURCES</a:t>
            </a:r>
            <a:endParaRPr sz="1800" b="0" i="0" u="none" strike="noStrike" cap="none" dirty="0">
              <a:solidFill>
                <a:srgbClr val="34B2E4"/>
              </a:solidFill>
              <a:latin typeface="Verdana"/>
              <a:ea typeface="Verdana"/>
              <a:cs typeface="Verdana"/>
              <a:sym typeface="Verdana"/>
            </a:endParaRPr>
          </a:p>
        </p:txBody>
      </p:sp>
      <p:sp>
        <p:nvSpPr>
          <p:cNvPr id="16" name="Google Shape;338;p8"/>
          <p:cNvSpPr/>
          <p:nvPr/>
        </p:nvSpPr>
        <p:spPr>
          <a:xfrm>
            <a:off x="4921802" y="3239591"/>
            <a:ext cx="3148771" cy="461826"/>
          </a:xfrm>
          <a:prstGeom prst="rect">
            <a:avLst/>
          </a:prstGeom>
          <a:noFill/>
          <a:ln>
            <a:noFill/>
          </a:ln>
        </p:spPr>
        <p:txBody>
          <a:bodyPr spcFirstLastPara="1" wrap="square" lIns="67950" tIns="33975" rIns="67950" bIns="33975" anchor="t" anchorCtr="0">
            <a:noAutofit/>
          </a:bodyPr>
          <a:lstStyle/>
          <a:p>
            <a:pPr marL="0" marR="0" lvl="0" indent="0" algn="l" rtl="0">
              <a:lnSpc>
                <a:spcPct val="125000"/>
              </a:lnSpc>
              <a:spcBef>
                <a:spcPts val="0"/>
              </a:spcBef>
              <a:spcAft>
                <a:spcPts val="0"/>
              </a:spcAft>
              <a:buClr>
                <a:srgbClr val="000000"/>
              </a:buClr>
              <a:buSzPts val="1600"/>
              <a:buFont typeface="Arial"/>
              <a:buNone/>
            </a:pPr>
            <a:r>
              <a:rPr lang="en-IE" sz="1600" b="0" i="0" u="none" strike="noStrike" cap="none" dirty="0">
                <a:solidFill>
                  <a:srgbClr val="FE912A"/>
                </a:solidFill>
                <a:latin typeface="Verdana"/>
                <a:ea typeface="Verdana"/>
                <a:cs typeface="Verdana"/>
                <a:sym typeface="Verdana"/>
              </a:rPr>
              <a:t>FREE SID WRISTBANDS</a:t>
            </a:r>
            <a:endParaRPr sz="500" b="0" i="0" u="none" strike="noStrike" cap="none" dirty="0">
              <a:solidFill>
                <a:srgbClr val="616161"/>
              </a:solidFill>
              <a:latin typeface="Verdana"/>
              <a:ea typeface="Verdana"/>
              <a:cs typeface="Verdana"/>
              <a:sym typeface="Verdana"/>
            </a:endParaRPr>
          </a:p>
        </p:txBody>
      </p:sp>
      <p:sp>
        <p:nvSpPr>
          <p:cNvPr id="17" name="Google Shape;340;p8"/>
          <p:cNvSpPr/>
          <p:nvPr/>
        </p:nvSpPr>
        <p:spPr>
          <a:xfrm>
            <a:off x="4921802" y="3747079"/>
            <a:ext cx="3321048" cy="342050"/>
          </a:xfrm>
          <a:prstGeom prst="rect">
            <a:avLst/>
          </a:prstGeom>
          <a:noFill/>
          <a:ln>
            <a:noFill/>
          </a:ln>
        </p:spPr>
        <p:txBody>
          <a:bodyPr spcFirstLastPara="1" wrap="square" lIns="67950" tIns="33975" rIns="67950" bIns="33975" anchor="t" anchorCtr="0">
            <a:noAutofit/>
          </a:bodyPr>
          <a:lstStyle/>
          <a:p>
            <a:pPr marL="0" marR="0" lvl="0" indent="0" algn="just" rtl="0">
              <a:lnSpc>
                <a:spcPct val="125000"/>
              </a:lnSpc>
              <a:spcBef>
                <a:spcPts val="0"/>
              </a:spcBef>
              <a:spcAft>
                <a:spcPts val="0"/>
              </a:spcAft>
              <a:buClr>
                <a:srgbClr val="000000"/>
              </a:buClr>
              <a:buSzPts val="1600"/>
              <a:buFont typeface="Arial"/>
              <a:buNone/>
            </a:pPr>
            <a:r>
              <a:rPr lang="en-IE" sz="1600" dirty="0">
                <a:solidFill>
                  <a:schemeClr val="accent5">
                    <a:lumMod val="75000"/>
                  </a:schemeClr>
                </a:solidFill>
                <a:latin typeface="Verdana"/>
                <a:ea typeface="Verdana"/>
                <a:cs typeface="Verdana"/>
                <a:sym typeface="Verdana"/>
              </a:rPr>
              <a:t>VIDEOS &amp; PRESENTATIONS</a:t>
            </a:r>
            <a:endParaRPr sz="1600" i="0" u="none" strike="noStrike" cap="none" dirty="0">
              <a:solidFill>
                <a:schemeClr val="accent5">
                  <a:lumMod val="75000"/>
                </a:schemeClr>
              </a:solidFill>
              <a:latin typeface="Verdana"/>
              <a:ea typeface="Verdana"/>
              <a:cs typeface="Verdana"/>
              <a:sym typeface="Verdana"/>
            </a:endParaRPr>
          </a:p>
        </p:txBody>
      </p:sp>
      <p:sp>
        <p:nvSpPr>
          <p:cNvPr id="18" name="Google Shape;341;p8"/>
          <p:cNvSpPr/>
          <p:nvPr/>
        </p:nvSpPr>
        <p:spPr>
          <a:xfrm>
            <a:off x="4921803" y="1729569"/>
            <a:ext cx="2856383" cy="342050"/>
          </a:xfrm>
          <a:prstGeom prst="rect">
            <a:avLst/>
          </a:prstGeom>
          <a:noFill/>
          <a:ln>
            <a:noFill/>
          </a:ln>
        </p:spPr>
        <p:txBody>
          <a:bodyPr spcFirstLastPara="1" wrap="square" lIns="67950" tIns="33975" rIns="67950" bIns="33975" anchor="t" anchorCtr="0">
            <a:noAutofit/>
          </a:bodyPr>
          <a:lstStyle/>
          <a:p>
            <a:pPr marL="0" marR="0" lvl="0" indent="0" algn="just" rtl="0">
              <a:lnSpc>
                <a:spcPct val="125000"/>
              </a:lnSpc>
              <a:spcBef>
                <a:spcPts val="0"/>
              </a:spcBef>
              <a:spcAft>
                <a:spcPts val="0"/>
              </a:spcAft>
              <a:buClr>
                <a:srgbClr val="000000"/>
              </a:buClr>
              <a:buSzPts val="1600"/>
              <a:buFont typeface="Arial"/>
              <a:buNone/>
            </a:pPr>
            <a:r>
              <a:rPr lang="en-IE" sz="1600" b="0" i="0" u="none" strike="noStrike" cap="none" dirty="0">
                <a:solidFill>
                  <a:srgbClr val="076097"/>
                </a:solidFill>
                <a:latin typeface="Verdana"/>
                <a:ea typeface="Verdana"/>
                <a:cs typeface="Verdana"/>
                <a:sym typeface="Verdana"/>
              </a:rPr>
              <a:t>IDEAS &amp; INSPIRATION </a:t>
            </a:r>
            <a:endParaRPr sz="1400" b="0" i="0" u="none" strike="noStrike" cap="none" dirty="0">
              <a:solidFill>
                <a:srgbClr val="000000"/>
              </a:solidFill>
              <a:latin typeface="Arial"/>
              <a:ea typeface="Arial"/>
              <a:cs typeface="Arial"/>
              <a:sym typeface="Arial"/>
            </a:endParaRPr>
          </a:p>
        </p:txBody>
      </p:sp>
      <p:sp>
        <p:nvSpPr>
          <p:cNvPr id="34" name="Rectangle 33"/>
          <p:cNvSpPr/>
          <p:nvPr/>
        </p:nvSpPr>
        <p:spPr>
          <a:xfrm>
            <a:off x="2862756" y="487712"/>
            <a:ext cx="3236784" cy="371961"/>
          </a:xfrm>
          <a:prstGeom prst="rect">
            <a:avLst/>
          </a:prstGeom>
        </p:spPr>
        <p:txBody>
          <a:bodyPr wrap="none">
            <a:spAutoFit/>
          </a:bodyPr>
          <a:lstStyle/>
          <a:p>
            <a:pPr algn="ctr" defTabSz="679896">
              <a:lnSpc>
                <a:spcPct val="150000"/>
              </a:lnSpc>
            </a:pPr>
            <a:r>
              <a:rPr lang="es-MX" b="1" dirty="0">
                <a:solidFill>
                  <a:srgbClr val="FFC000"/>
                </a:solidFill>
                <a:latin typeface="Verdana" panose="020B0604030504040204" pitchFamily="34" charset="0"/>
                <a:ea typeface="Verdana" panose="020B0604030504040204" pitchFamily="34" charset="0"/>
                <a:cs typeface="Verdana" panose="020B0604030504040204" pitchFamily="34" charset="0"/>
              </a:rPr>
              <a:t>webwise.ie/</a:t>
            </a:r>
            <a:r>
              <a:rPr lang="es-MX" b="1" dirty="0" err="1">
                <a:solidFill>
                  <a:srgbClr val="FFC000"/>
                </a:solidFill>
                <a:latin typeface="Verdana" panose="020B0604030504040204" pitchFamily="34" charset="0"/>
                <a:ea typeface="Verdana" panose="020B0604030504040204" pitchFamily="34" charset="0"/>
                <a:cs typeface="Verdana" panose="020B0604030504040204" pitchFamily="34" charset="0"/>
              </a:rPr>
              <a:t>saferinternetday</a:t>
            </a:r>
            <a:r>
              <a:rPr lang="es-MX" b="1" dirty="0">
                <a:solidFill>
                  <a:srgbClr val="FFC000"/>
                </a:solidFill>
                <a:latin typeface="Verdana" panose="020B0604030504040204" pitchFamily="34" charset="0"/>
                <a:ea typeface="Verdana" panose="020B0604030504040204" pitchFamily="34" charset="0"/>
                <a:cs typeface="Verdana" panose="020B0604030504040204" pitchFamily="34" charset="0"/>
              </a:rPr>
              <a:t>/</a:t>
            </a:r>
          </a:p>
        </p:txBody>
      </p:sp>
      <p:pic>
        <p:nvPicPr>
          <p:cNvPr id="35" name="Google Shape;342;p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11437" y="4627537"/>
            <a:ext cx="1825707" cy="404008"/>
          </a:xfrm>
          <a:prstGeom prst="rect">
            <a:avLst/>
          </a:prstGeom>
          <a:noFill/>
          <a:ln>
            <a:noFill/>
          </a:ln>
        </p:spPr>
      </p:pic>
      <p:pic>
        <p:nvPicPr>
          <p:cNvPr id="2" name="Google Shape;3151;g147faf1a1a7_0_750">
            <a:extLst>
              <a:ext uri="{FF2B5EF4-FFF2-40B4-BE49-F238E27FC236}">
                <a16:creationId xmlns:a16="http://schemas.microsoft.com/office/drawing/2014/main" id="{CEAE5F77-E9F3-E5E9-8EC8-D821B8C8902F}"/>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091210" y="4623471"/>
            <a:ext cx="1265716" cy="495280"/>
          </a:xfrm>
          <a:prstGeom prst="rect">
            <a:avLst/>
          </a:prstGeom>
          <a:noFill/>
          <a:ln>
            <a:noFill/>
          </a:ln>
        </p:spPr>
      </p:pic>
      <p:pic>
        <p:nvPicPr>
          <p:cNvPr id="3" name="Picture 2">
            <a:extLst>
              <a:ext uri="{FF2B5EF4-FFF2-40B4-BE49-F238E27FC236}">
                <a16:creationId xmlns:a16="http://schemas.microsoft.com/office/drawing/2014/main" id="{853B9A89-CBEF-7180-E48D-6BB5A1E3B78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356926" y="4763294"/>
            <a:ext cx="1307180" cy="273238"/>
          </a:xfrm>
          <a:prstGeom prst="rect">
            <a:avLst/>
          </a:prstGeom>
        </p:spPr>
      </p:pic>
      <p:pic>
        <p:nvPicPr>
          <p:cNvPr id="4" name="Google Shape;253;gffc685ad59_0_627">
            <a:extLst>
              <a:ext uri="{FF2B5EF4-FFF2-40B4-BE49-F238E27FC236}">
                <a16:creationId xmlns:a16="http://schemas.microsoft.com/office/drawing/2014/main" id="{6BB0DCD3-18BB-D8A6-EF47-DAE73390BD09}"/>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52673" y="1421512"/>
            <a:ext cx="4279802" cy="2690703"/>
          </a:xfrm>
          <a:prstGeom prst="rect">
            <a:avLst/>
          </a:prstGeom>
          <a:noFill/>
          <a:ln>
            <a:noFill/>
          </a:ln>
        </p:spPr>
      </p:pic>
      <p:grpSp>
        <p:nvGrpSpPr>
          <p:cNvPr id="19" name="Google Shape;346;p8"/>
          <p:cNvGrpSpPr/>
          <p:nvPr/>
        </p:nvGrpSpPr>
        <p:grpSpPr>
          <a:xfrm rot="10800000" flipH="1">
            <a:off x="4183335" y="1682872"/>
            <a:ext cx="599767" cy="515039"/>
            <a:chOff x="21793163" y="6498754"/>
            <a:chExt cx="1848903" cy="1371527"/>
          </a:xfrm>
        </p:grpSpPr>
        <p:sp>
          <p:nvSpPr>
            <p:cNvPr id="20" name="Google Shape;347;p8"/>
            <p:cNvSpPr/>
            <p:nvPr/>
          </p:nvSpPr>
          <p:spPr>
            <a:xfrm rot="5400000">
              <a:off x="23292808" y="6365519"/>
              <a:ext cx="216023" cy="482493"/>
            </a:xfrm>
            <a:prstGeom prst="triangle">
              <a:avLst>
                <a:gd name="adj" fmla="val 100000"/>
              </a:avLst>
            </a:prstGeom>
            <a:solidFill>
              <a:srgbClr val="1C405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Oswald"/>
                <a:ea typeface="Oswald"/>
                <a:cs typeface="Oswald"/>
                <a:sym typeface="Oswald"/>
              </a:endParaRPr>
            </a:p>
          </p:txBody>
        </p:sp>
        <p:sp>
          <p:nvSpPr>
            <p:cNvPr id="21" name="Google Shape;348;p8"/>
            <p:cNvSpPr/>
            <p:nvPr/>
          </p:nvSpPr>
          <p:spPr>
            <a:xfrm rot="10800000" flipH="1">
              <a:off x="21793163" y="6710710"/>
              <a:ext cx="1836203" cy="1159571"/>
            </a:xfrm>
            <a:prstGeom prst="rect">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IE" sz="1600" b="0" i="0" u="none" strike="noStrike" cap="none">
                  <a:solidFill>
                    <a:srgbClr val="FFFFFF"/>
                  </a:solidFill>
                  <a:latin typeface="Oswald"/>
                  <a:ea typeface="Oswald"/>
                  <a:cs typeface="Oswald"/>
                  <a:sym typeface="Oswald"/>
                </a:rPr>
                <a:t>01</a:t>
              </a:r>
              <a:endParaRPr sz="1400" b="0" i="0" u="none" strike="noStrike" cap="none">
                <a:solidFill>
                  <a:srgbClr val="000000"/>
                </a:solidFill>
                <a:latin typeface="Arial"/>
                <a:ea typeface="Arial"/>
                <a:cs typeface="Arial"/>
                <a:sym typeface="Arial"/>
              </a:endParaRPr>
            </a:p>
          </p:txBody>
        </p:sp>
      </p:grpSp>
      <p:grpSp>
        <p:nvGrpSpPr>
          <p:cNvPr id="22" name="Google Shape;349;p8"/>
          <p:cNvGrpSpPr/>
          <p:nvPr/>
        </p:nvGrpSpPr>
        <p:grpSpPr>
          <a:xfrm rot="10800000" flipH="1">
            <a:off x="4183325" y="2185746"/>
            <a:ext cx="599766" cy="515039"/>
            <a:chOff x="21793167" y="6498754"/>
            <a:chExt cx="1848898" cy="1371527"/>
          </a:xfrm>
        </p:grpSpPr>
        <p:sp>
          <p:nvSpPr>
            <p:cNvPr id="23" name="Google Shape;350;p8"/>
            <p:cNvSpPr/>
            <p:nvPr/>
          </p:nvSpPr>
          <p:spPr>
            <a:xfrm rot="5400000">
              <a:off x="23292808" y="6365519"/>
              <a:ext cx="216023" cy="482493"/>
            </a:xfrm>
            <a:prstGeom prst="triangle">
              <a:avLst>
                <a:gd name="adj" fmla="val 100000"/>
              </a:avLst>
            </a:prstGeom>
            <a:solidFill>
              <a:srgbClr val="72511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Oswald"/>
                <a:ea typeface="Oswald"/>
                <a:cs typeface="Oswald"/>
                <a:sym typeface="Oswald"/>
              </a:endParaRPr>
            </a:p>
          </p:txBody>
        </p:sp>
        <p:sp>
          <p:nvSpPr>
            <p:cNvPr id="24" name="Google Shape;351;p8"/>
            <p:cNvSpPr/>
            <p:nvPr/>
          </p:nvSpPr>
          <p:spPr>
            <a:xfrm rot="10800000" flipH="1">
              <a:off x="21793167" y="6710710"/>
              <a:ext cx="1836199" cy="1159571"/>
            </a:xfrm>
            <a:prstGeom prst="rect">
              <a:avLst/>
            </a:prstGeom>
            <a:solidFill>
              <a:schemeClr val="accent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IE" sz="1600" b="0" i="0" u="none" strike="noStrike" cap="none">
                  <a:solidFill>
                    <a:srgbClr val="FFFFFF"/>
                  </a:solidFill>
                  <a:latin typeface="Oswald"/>
                  <a:ea typeface="Oswald"/>
                  <a:cs typeface="Oswald"/>
                  <a:sym typeface="Oswald"/>
                </a:rPr>
                <a:t>02</a:t>
              </a:r>
              <a:endParaRPr sz="1400" b="0" i="0" u="none" strike="noStrike" cap="none">
                <a:solidFill>
                  <a:srgbClr val="000000"/>
                </a:solidFill>
                <a:latin typeface="Arial"/>
                <a:ea typeface="Arial"/>
                <a:cs typeface="Arial"/>
                <a:sym typeface="Arial"/>
              </a:endParaRPr>
            </a:p>
          </p:txBody>
        </p:sp>
      </p:grpSp>
      <p:grpSp>
        <p:nvGrpSpPr>
          <p:cNvPr id="25" name="Google Shape;352;p8"/>
          <p:cNvGrpSpPr/>
          <p:nvPr/>
        </p:nvGrpSpPr>
        <p:grpSpPr>
          <a:xfrm rot="10800000" flipH="1">
            <a:off x="4183325" y="3191494"/>
            <a:ext cx="599766" cy="515039"/>
            <a:chOff x="21793167" y="6498754"/>
            <a:chExt cx="1848898" cy="1371527"/>
          </a:xfrm>
        </p:grpSpPr>
        <p:sp>
          <p:nvSpPr>
            <p:cNvPr id="26" name="Google Shape;353;p8"/>
            <p:cNvSpPr/>
            <p:nvPr/>
          </p:nvSpPr>
          <p:spPr>
            <a:xfrm rot="5400000">
              <a:off x="23292808" y="6365519"/>
              <a:ext cx="216023" cy="482493"/>
            </a:xfrm>
            <a:prstGeom prst="triangle">
              <a:avLst>
                <a:gd name="adj" fmla="val 100000"/>
              </a:avLst>
            </a:prstGeom>
            <a:solidFill>
              <a:srgbClr val="28555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Oswald"/>
                <a:ea typeface="Oswald"/>
                <a:cs typeface="Oswald"/>
                <a:sym typeface="Oswald"/>
              </a:endParaRPr>
            </a:p>
          </p:txBody>
        </p:sp>
        <p:sp>
          <p:nvSpPr>
            <p:cNvPr id="27" name="Google Shape;354;p8"/>
            <p:cNvSpPr/>
            <p:nvPr/>
          </p:nvSpPr>
          <p:spPr>
            <a:xfrm rot="10800000" flipH="1">
              <a:off x="21793167" y="6710710"/>
              <a:ext cx="1836199" cy="1159571"/>
            </a:xfrm>
            <a:prstGeom prst="rect">
              <a:avLst/>
            </a:prstGeom>
            <a:solidFill>
              <a:schemeClr val="accent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IE" sz="1600" b="0" i="0" u="none" strike="noStrike" cap="none">
                  <a:solidFill>
                    <a:srgbClr val="FFFFFF"/>
                  </a:solidFill>
                  <a:latin typeface="Oswald"/>
                  <a:ea typeface="Oswald"/>
                  <a:cs typeface="Oswald"/>
                  <a:sym typeface="Oswald"/>
                </a:rPr>
                <a:t>04</a:t>
              </a:r>
              <a:endParaRPr sz="1400" b="0" i="0" u="none" strike="noStrike" cap="none">
                <a:solidFill>
                  <a:srgbClr val="000000"/>
                </a:solidFill>
                <a:latin typeface="Arial"/>
                <a:ea typeface="Arial"/>
                <a:cs typeface="Arial"/>
                <a:sym typeface="Arial"/>
              </a:endParaRPr>
            </a:p>
          </p:txBody>
        </p:sp>
      </p:grpSp>
      <p:grpSp>
        <p:nvGrpSpPr>
          <p:cNvPr id="28" name="Google Shape;355;p8"/>
          <p:cNvGrpSpPr/>
          <p:nvPr/>
        </p:nvGrpSpPr>
        <p:grpSpPr>
          <a:xfrm rot="10800000" flipH="1">
            <a:off x="4183325" y="3694370"/>
            <a:ext cx="599766" cy="515039"/>
            <a:chOff x="21793167" y="6498754"/>
            <a:chExt cx="1848898" cy="1371527"/>
          </a:xfrm>
        </p:grpSpPr>
        <p:sp>
          <p:nvSpPr>
            <p:cNvPr id="29" name="Google Shape;356;p8"/>
            <p:cNvSpPr/>
            <p:nvPr/>
          </p:nvSpPr>
          <p:spPr>
            <a:xfrm rot="5400000">
              <a:off x="23292808" y="6365519"/>
              <a:ext cx="216023" cy="482493"/>
            </a:xfrm>
            <a:prstGeom prst="triangle">
              <a:avLst>
                <a:gd name="adj" fmla="val 100000"/>
              </a:avLst>
            </a:prstGeom>
            <a:solidFill>
              <a:srgbClr val="45552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Oswald"/>
                <a:ea typeface="Oswald"/>
                <a:cs typeface="Oswald"/>
                <a:sym typeface="Oswald"/>
              </a:endParaRPr>
            </a:p>
          </p:txBody>
        </p:sp>
        <p:sp>
          <p:nvSpPr>
            <p:cNvPr id="30" name="Google Shape;357;p8"/>
            <p:cNvSpPr/>
            <p:nvPr/>
          </p:nvSpPr>
          <p:spPr>
            <a:xfrm rot="10800000" flipH="1">
              <a:off x="21793167" y="6710710"/>
              <a:ext cx="1836199" cy="1159571"/>
            </a:xfrm>
            <a:prstGeom prst="rect">
              <a:avLst/>
            </a:prstGeom>
            <a:solidFill>
              <a:schemeClr val="accent3"/>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IE" sz="1600" b="0" i="0" u="none" strike="noStrike" cap="none">
                  <a:solidFill>
                    <a:srgbClr val="FFFFFF"/>
                  </a:solidFill>
                  <a:latin typeface="Oswald"/>
                  <a:ea typeface="Oswald"/>
                  <a:cs typeface="Oswald"/>
                  <a:sym typeface="Oswald"/>
                </a:rPr>
                <a:t>05</a:t>
              </a:r>
              <a:endParaRPr sz="1400" b="0" i="0" u="none" strike="noStrike" cap="none">
                <a:solidFill>
                  <a:srgbClr val="000000"/>
                </a:solidFill>
                <a:latin typeface="Arial"/>
                <a:ea typeface="Arial"/>
                <a:cs typeface="Arial"/>
                <a:sym typeface="Arial"/>
              </a:endParaRPr>
            </a:p>
          </p:txBody>
        </p:sp>
      </p:grpSp>
      <p:grpSp>
        <p:nvGrpSpPr>
          <p:cNvPr id="31" name="Google Shape;358;p8"/>
          <p:cNvGrpSpPr/>
          <p:nvPr/>
        </p:nvGrpSpPr>
        <p:grpSpPr>
          <a:xfrm rot="10800000" flipH="1">
            <a:off x="4183325" y="2688621"/>
            <a:ext cx="599766" cy="515039"/>
            <a:chOff x="21793167" y="6498754"/>
            <a:chExt cx="1848898" cy="1371527"/>
          </a:xfrm>
        </p:grpSpPr>
        <p:sp>
          <p:nvSpPr>
            <p:cNvPr id="32" name="Google Shape;359;p8"/>
            <p:cNvSpPr/>
            <p:nvPr/>
          </p:nvSpPr>
          <p:spPr>
            <a:xfrm rot="5400000">
              <a:off x="23292808" y="6365519"/>
              <a:ext cx="216023" cy="482493"/>
            </a:xfrm>
            <a:prstGeom prst="triangle">
              <a:avLst>
                <a:gd name="adj" fmla="val 100000"/>
              </a:avLst>
            </a:prstGeom>
            <a:solidFill>
              <a:srgbClr val="4B191A"/>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Oswald"/>
                <a:ea typeface="Oswald"/>
                <a:cs typeface="Oswald"/>
                <a:sym typeface="Oswald"/>
              </a:endParaRPr>
            </a:p>
          </p:txBody>
        </p:sp>
        <p:sp>
          <p:nvSpPr>
            <p:cNvPr id="33" name="Google Shape;360;p8"/>
            <p:cNvSpPr/>
            <p:nvPr/>
          </p:nvSpPr>
          <p:spPr>
            <a:xfrm rot="10800000" flipH="1">
              <a:off x="21793167" y="6710710"/>
              <a:ext cx="1836199" cy="1159571"/>
            </a:xfrm>
            <a:prstGeom prst="rect">
              <a:avLst/>
            </a:prstGeom>
            <a:solidFill>
              <a:schemeClr val="accent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IE" sz="1600" b="0" i="0" u="none" strike="noStrike" cap="none">
                  <a:solidFill>
                    <a:srgbClr val="FFFFFF"/>
                  </a:solidFill>
                  <a:latin typeface="Oswald"/>
                  <a:ea typeface="Oswald"/>
                  <a:cs typeface="Oswald"/>
                  <a:sym typeface="Oswald"/>
                </a:rPr>
                <a:t>03</a:t>
              </a:r>
              <a:endParaRPr sz="1400" b="0" i="0" u="none" strike="noStrike" cap="none">
                <a:solidFill>
                  <a:srgbClr val="000000"/>
                </a:solidFill>
                <a:latin typeface="Arial"/>
                <a:ea typeface="Arial"/>
                <a:cs typeface="Arial"/>
                <a:sym typeface="Aria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childTnLst>
                          </p:cTn>
                        </p:par>
                        <p:par>
                          <p:cTn id="8" fill="hold">
                            <p:stCondLst>
                              <p:cond delay="750"/>
                            </p:stCondLst>
                            <p:childTnLst>
                              <p:par>
                                <p:cTn id="9" presetID="2" presetClass="entr" presetSubtype="8"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400"/>
                                        <p:tgtEl>
                                          <p:spTgt spid="19"/>
                                        </p:tgtEl>
                                        <p:attrNameLst>
                                          <p:attrName>ppt_x</p:attrName>
                                        </p:attrNameLst>
                                      </p:cBhvr>
                                      <p:tavLst>
                                        <p:tav tm="0">
                                          <p:val>
                                            <p:strVal val="#ppt_x-1"/>
                                          </p:val>
                                        </p:tav>
                                        <p:tav tm="100000">
                                          <p:val>
                                            <p:strVal val="#ppt_x"/>
                                          </p:val>
                                        </p:tav>
                                      </p:tavLst>
                                    </p:anim>
                                  </p:childTnLst>
                                </p:cTn>
                              </p:par>
                              <p:par>
                                <p:cTn id="12" presetID="10" presetClass="entr" presetSubtype="0" fill="hold" nodeType="withEffect">
                                  <p:stCondLst>
                                    <p:cond delay="10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childTnLst>
                          </p:cTn>
                        </p:par>
                        <p:par>
                          <p:cTn id="15" fill="hold">
                            <p:stCondLst>
                              <p:cond delay="1350"/>
                            </p:stCondLst>
                            <p:childTnLst>
                              <p:par>
                                <p:cTn id="16" presetID="2" presetClass="entr" presetSubtype="8"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400"/>
                                        <p:tgtEl>
                                          <p:spTgt spid="22"/>
                                        </p:tgtEl>
                                        <p:attrNameLst>
                                          <p:attrName>ppt_x</p:attrName>
                                        </p:attrNameLst>
                                      </p:cBhvr>
                                      <p:tavLst>
                                        <p:tav tm="0">
                                          <p:val>
                                            <p:strVal val="#ppt_x-1"/>
                                          </p:val>
                                        </p:tav>
                                        <p:tav tm="100000">
                                          <p:val>
                                            <p:strVal val="#ppt_x"/>
                                          </p:val>
                                        </p:tav>
                                      </p:tavLst>
                                    </p:anim>
                                  </p:childTnLst>
                                </p:cTn>
                              </p:par>
                              <p:par>
                                <p:cTn id="19" presetID="10" presetClass="entr" presetSubtype="0" fill="hold" nodeType="withEffect">
                                  <p:stCondLst>
                                    <p:cond delay="10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nodeType="withEffect">
                                  <p:stCondLst>
                                    <p:cond delay="10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par>
                          <p:cTn id="25" fill="hold">
                            <p:stCondLst>
                              <p:cond delay="1950"/>
                            </p:stCondLst>
                            <p:childTnLst>
                              <p:par>
                                <p:cTn id="26" presetID="2" presetClass="entr" presetSubtype="8"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400"/>
                                        <p:tgtEl>
                                          <p:spTgt spid="25"/>
                                        </p:tgtEl>
                                        <p:attrNameLst>
                                          <p:attrName>ppt_x</p:attrName>
                                        </p:attrNameLst>
                                      </p:cBhvr>
                                      <p:tavLst>
                                        <p:tav tm="0">
                                          <p:val>
                                            <p:strVal val="#ppt_x-1"/>
                                          </p:val>
                                        </p:tav>
                                        <p:tav tm="100000">
                                          <p:val>
                                            <p:strVal val="#ppt_x"/>
                                          </p:val>
                                        </p:tav>
                                      </p:tavLst>
                                    </p:anim>
                                  </p:childTnLst>
                                </p:cTn>
                              </p:par>
                              <p:par>
                                <p:cTn id="29" presetID="10" presetClass="entr" presetSubtype="0" fill="hold" nodeType="withEffect">
                                  <p:stCondLst>
                                    <p:cond delay="10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2550"/>
                            </p:stCondLst>
                            <p:childTnLst>
                              <p:par>
                                <p:cTn id="33" presetID="2" presetClass="entr" presetSubtype="8"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400"/>
                                        <p:tgtEl>
                                          <p:spTgt spid="28"/>
                                        </p:tgtEl>
                                        <p:attrNameLst>
                                          <p:attrName>ppt_x</p:attrName>
                                        </p:attrNameLst>
                                      </p:cBhvr>
                                      <p:tavLst>
                                        <p:tav tm="0">
                                          <p:val>
                                            <p:strVal val="#ppt_x-1"/>
                                          </p:val>
                                        </p:tav>
                                        <p:tav tm="100000">
                                          <p:val>
                                            <p:strVal val="#ppt_x"/>
                                          </p:val>
                                        </p:tav>
                                      </p:tavLst>
                                    </p:anim>
                                  </p:childTnLst>
                                </p:cTn>
                              </p:par>
                              <p:par>
                                <p:cTn id="36" presetID="10" presetClass="entr" presetSubtype="0" fill="hold" nodeType="withEffect">
                                  <p:stCondLst>
                                    <p:cond delay="10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childTnLst>
                          </p:cTn>
                        </p:par>
                        <p:par>
                          <p:cTn id="39" fill="hold">
                            <p:stCondLst>
                              <p:cond delay="3150"/>
                            </p:stCondLst>
                            <p:childTnLst>
                              <p:par>
                                <p:cTn id="40" presetID="2" presetClass="entr" presetSubtype="8" fill="hold" nodeType="after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additive="base">
                                        <p:cTn id="42" dur="400"/>
                                        <p:tgtEl>
                                          <p:spTgt spid="3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58"/>
        <p:cNvGrpSpPr/>
        <p:nvPr/>
      </p:nvGrpSpPr>
      <p:grpSpPr>
        <a:xfrm>
          <a:off x="0" y="0"/>
          <a:ext cx="0" cy="0"/>
          <a:chOff x="0" y="0"/>
          <a:chExt cx="0" cy="0"/>
        </a:xfrm>
      </p:grpSpPr>
      <p:sp>
        <p:nvSpPr>
          <p:cNvPr id="4" name="Google Shape;238;gffc685ad59_0_1988">
            <a:extLst>
              <a:ext uri="{FF2B5EF4-FFF2-40B4-BE49-F238E27FC236}">
                <a16:creationId xmlns:a16="http://schemas.microsoft.com/office/drawing/2014/main" id="{92D93B4B-BEDD-F596-2185-403FE5DB2EBD}"/>
              </a:ext>
            </a:extLst>
          </p:cNvPr>
          <p:cNvSpPr txBox="1">
            <a:spLocks/>
          </p:cNvSpPr>
          <p:nvPr/>
        </p:nvSpPr>
        <p:spPr>
          <a:xfrm>
            <a:off x="-548093" y="150121"/>
            <a:ext cx="7220742" cy="542261"/>
          </a:xfrm>
          <a:prstGeom prst="rect">
            <a:avLst/>
          </a:prstGeom>
          <a:solidFill>
            <a:srgbClr val="FFC000"/>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defTabSz="685800">
              <a:defRPr/>
            </a:pPr>
            <a:endParaRPr lang="en-IE" sz="1800" dirty="0"/>
          </a:p>
        </p:txBody>
      </p:sp>
      <p:sp>
        <p:nvSpPr>
          <p:cNvPr id="5" name="TextBox 4">
            <a:extLst>
              <a:ext uri="{FF2B5EF4-FFF2-40B4-BE49-F238E27FC236}">
                <a16:creationId xmlns:a16="http://schemas.microsoft.com/office/drawing/2014/main" id="{0908CD44-206E-1621-E097-6827B8EBAF7B}"/>
              </a:ext>
            </a:extLst>
          </p:cNvPr>
          <p:cNvSpPr txBox="1"/>
          <p:nvPr/>
        </p:nvSpPr>
        <p:spPr>
          <a:xfrm>
            <a:off x="0" y="236584"/>
            <a:ext cx="6672649" cy="392415"/>
          </a:xfrm>
          <a:prstGeom prst="rect">
            <a:avLst/>
          </a:prstGeom>
          <a:noFill/>
        </p:spPr>
        <p:txBody>
          <a:bodyPr wrap="square">
            <a:spAutoFit/>
          </a:bodyPr>
          <a:lstStyle/>
          <a:p>
            <a:pPr defTabSz="685800">
              <a:buClr>
                <a:srgbClr val="222222"/>
              </a:buClr>
              <a:buSzPts val="2400"/>
              <a:defRPr/>
            </a:pPr>
            <a:r>
              <a:rPr lang="en-IE" sz="1950" b="1" dirty="0">
                <a:solidFill>
                  <a:srgbClr val="FFFFFF"/>
                </a:solidFill>
                <a:latin typeface="Montserrat"/>
                <a:sym typeface="Montserrat"/>
              </a:rPr>
              <a:t>How can schools can get involved in SID 2023</a:t>
            </a:r>
          </a:p>
        </p:txBody>
      </p:sp>
      <p:pic>
        <p:nvPicPr>
          <p:cNvPr id="11" name="Picture 10">
            <a:extLst>
              <a:ext uri="{FF2B5EF4-FFF2-40B4-BE49-F238E27FC236}">
                <a16:creationId xmlns:a16="http://schemas.microsoft.com/office/drawing/2014/main" id="{AF540E50-76E1-CA6A-C453-DA09FD07F9D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67758" y="1373346"/>
            <a:ext cx="2083156" cy="2777541"/>
          </a:xfrm>
          <a:prstGeom prst="rect">
            <a:avLst/>
          </a:prstGeom>
        </p:spPr>
      </p:pic>
      <p:sp>
        <p:nvSpPr>
          <p:cNvPr id="12" name="TextBox 11">
            <a:extLst>
              <a:ext uri="{FF2B5EF4-FFF2-40B4-BE49-F238E27FC236}">
                <a16:creationId xmlns:a16="http://schemas.microsoft.com/office/drawing/2014/main" id="{6BDF23BE-2F8B-08DE-5481-7B87D34DCC8B}"/>
              </a:ext>
            </a:extLst>
          </p:cNvPr>
          <p:cNvSpPr txBox="1"/>
          <p:nvPr/>
        </p:nvSpPr>
        <p:spPr>
          <a:xfrm>
            <a:off x="238016" y="4306062"/>
            <a:ext cx="4846938" cy="615105"/>
          </a:xfrm>
          <a:prstGeom prst="rect">
            <a:avLst/>
          </a:prstGeom>
          <a:noFill/>
        </p:spPr>
        <p:txBody>
          <a:bodyPr wrap="square">
            <a:spAutoFit/>
          </a:bodyPr>
          <a:lstStyle/>
          <a:p>
            <a:pPr defTabSz="685800">
              <a:lnSpc>
                <a:spcPct val="150000"/>
              </a:lnSpc>
              <a:buSzPts val="1867"/>
              <a:defRPr/>
            </a:pPr>
            <a:r>
              <a:rPr lang="en-IE" sz="1200" dirty="0">
                <a:latin typeface="Montserrat" pitchFamily="2" charset="77"/>
                <a:ea typeface="Verdana"/>
                <a:cs typeface="Verdana"/>
                <a:sym typeface="Verdana"/>
              </a:rPr>
              <a:t>Invite Gardai in to deliver a talk </a:t>
            </a:r>
          </a:p>
          <a:p>
            <a:pPr defTabSz="685800">
              <a:lnSpc>
                <a:spcPct val="150000"/>
              </a:lnSpc>
              <a:buSzPts val="1867"/>
              <a:defRPr/>
            </a:pPr>
            <a:r>
              <a:rPr lang="en-IE" sz="1200" dirty="0">
                <a:latin typeface="Montserrat" pitchFamily="2" charset="77"/>
                <a:ea typeface="Verdana"/>
                <a:cs typeface="Verdana"/>
                <a:sym typeface="Verdana"/>
              </a:rPr>
              <a:t>on respectful communication</a:t>
            </a:r>
          </a:p>
        </p:txBody>
      </p:sp>
      <p:sp>
        <p:nvSpPr>
          <p:cNvPr id="13" name="TextBox 12">
            <a:extLst>
              <a:ext uri="{FF2B5EF4-FFF2-40B4-BE49-F238E27FC236}">
                <a16:creationId xmlns:a16="http://schemas.microsoft.com/office/drawing/2014/main" id="{66DD65AA-24D1-767F-2369-5F615918028D}"/>
              </a:ext>
            </a:extLst>
          </p:cNvPr>
          <p:cNvSpPr txBox="1"/>
          <p:nvPr/>
        </p:nvSpPr>
        <p:spPr>
          <a:xfrm>
            <a:off x="2905125" y="3714024"/>
            <a:ext cx="4846938" cy="615105"/>
          </a:xfrm>
          <a:prstGeom prst="rect">
            <a:avLst/>
          </a:prstGeom>
          <a:noFill/>
        </p:spPr>
        <p:txBody>
          <a:bodyPr wrap="square">
            <a:spAutoFit/>
          </a:bodyPr>
          <a:lstStyle/>
          <a:p>
            <a:pPr defTabSz="685800">
              <a:lnSpc>
                <a:spcPct val="150000"/>
              </a:lnSpc>
              <a:buSzPts val="1867"/>
              <a:defRPr/>
            </a:pPr>
            <a:r>
              <a:rPr lang="en-IE" sz="1200" dirty="0">
                <a:latin typeface="Montserrat" pitchFamily="2" charset="77"/>
                <a:ea typeface="Verdana"/>
                <a:cs typeface="Verdana"/>
                <a:sym typeface="Verdana"/>
              </a:rPr>
              <a:t>Use the FREE </a:t>
            </a:r>
            <a:r>
              <a:rPr lang="en-IE" sz="1200" dirty="0" err="1">
                <a:latin typeface="Montserrat" pitchFamily="2" charset="77"/>
                <a:ea typeface="Verdana"/>
                <a:cs typeface="Verdana"/>
                <a:sym typeface="Verdana"/>
              </a:rPr>
              <a:t>Webwise</a:t>
            </a:r>
            <a:r>
              <a:rPr lang="en-IE" sz="1200" dirty="0">
                <a:latin typeface="Montserrat" pitchFamily="2" charset="77"/>
                <a:ea typeface="Verdana"/>
                <a:cs typeface="Verdana"/>
                <a:sym typeface="Verdana"/>
              </a:rPr>
              <a:t> Classroom </a:t>
            </a:r>
          </a:p>
          <a:p>
            <a:pPr defTabSz="685800">
              <a:lnSpc>
                <a:spcPct val="150000"/>
              </a:lnSpc>
              <a:buSzPts val="1867"/>
              <a:defRPr/>
            </a:pPr>
            <a:r>
              <a:rPr lang="en-IE" sz="1200" dirty="0">
                <a:latin typeface="Montserrat" pitchFamily="2" charset="77"/>
                <a:ea typeface="Verdana"/>
                <a:cs typeface="Verdana"/>
                <a:sym typeface="Verdana"/>
              </a:rPr>
              <a:t>resources to lead online safety lessons </a:t>
            </a:r>
          </a:p>
        </p:txBody>
      </p:sp>
      <p:sp>
        <p:nvSpPr>
          <p:cNvPr id="14" name="TextBox 13">
            <a:extLst>
              <a:ext uri="{FF2B5EF4-FFF2-40B4-BE49-F238E27FC236}">
                <a16:creationId xmlns:a16="http://schemas.microsoft.com/office/drawing/2014/main" id="{3A3DD09D-76CA-9485-6DE8-E1ACED1D7F60}"/>
              </a:ext>
            </a:extLst>
          </p:cNvPr>
          <p:cNvSpPr txBox="1"/>
          <p:nvPr/>
        </p:nvSpPr>
        <p:spPr>
          <a:xfrm>
            <a:off x="6433752" y="4222940"/>
            <a:ext cx="4846938" cy="615105"/>
          </a:xfrm>
          <a:prstGeom prst="rect">
            <a:avLst/>
          </a:prstGeom>
          <a:noFill/>
        </p:spPr>
        <p:txBody>
          <a:bodyPr wrap="square">
            <a:spAutoFit/>
          </a:bodyPr>
          <a:lstStyle/>
          <a:p>
            <a:pPr defTabSz="685800">
              <a:lnSpc>
                <a:spcPct val="150000"/>
              </a:lnSpc>
              <a:buSzPts val="1867"/>
              <a:defRPr/>
            </a:pPr>
            <a:r>
              <a:rPr lang="en-IE" sz="1200" dirty="0">
                <a:latin typeface="Montserrat" pitchFamily="2" charset="77"/>
                <a:ea typeface="Verdana"/>
                <a:cs typeface="Verdana"/>
                <a:sym typeface="Verdana"/>
              </a:rPr>
              <a:t>Order free wristbands for</a:t>
            </a:r>
          </a:p>
          <a:p>
            <a:pPr defTabSz="685800">
              <a:lnSpc>
                <a:spcPct val="150000"/>
              </a:lnSpc>
              <a:buSzPts val="1867"/>
              <a:defRPr/>
            </a:pPr>
            <a:r>
              <a:rPr lang="en-IE" sz="1200" dirty="0">
                <a:latin typeface="Montserrat" pitchFamily="2" charset="77"/>
                <a:ea typeface="Verdana"/>
                <a:cs typeface="Verdana"/>
                <a:sym typeface="Verdana"/>
              </a:rPr>
              <a:t> your school</a:t>
            </a:r>
          </a:p>
        </p:txBody>
      </p:sp>
      <p:sp>
        <p:nvSpPr>
          <p:cNvPr id="3" name="TextBox 2">
            <a:extLst>
              <a:ext uri="{FF2B5EF4-FFF2-40B4-BE49-F238E27FC236}">
                <a16:creationId xmlns:a16="http://schemas.microsoft.com/office/drawing/2014/main" id="{4D21604D-DF52-A741-5C76-948C1C1C109F}"/>
              </a:ext>
            </a:extLst>
          </p:cNvPr>
          <p:cNvSpPr txBox="1"/>
          <p:nvPr/>
        </p:nvSpPr>
        <p:spPr>
          <a:xfrm>
            <a:off x="2148531" y="1373347"/>
            <a:ext cx="4846938" cy="368819"/>
          </a:xfrm>
          <a:prstGeom prst="rect">
            <a:avLst/>
          </a:prstGeom>
          <a:noFill/>
        </p:spPr>
        <p:txBody>
          <a:bodyPr wrap="square">
            <a:spAutoFit/>
          </a:bodyPr>
          <a:lstStyle/>
          <a:p>
            <a:pPr algn="ctr" defTabSz="685800">
              <a:lnSpc>
                <a:spcPct val="150000"/>
              </a:lnSpc>
              <a:buSzPts val="1867"/>
              <a:defRPr/>
            </a:pPr>
            <a:r>
              <a:rPr lang="en-IE" sz="1350" b="1" dirty="0">
                <a:latin typeface="Montserrat" pitchFamily="2" charset="77"/>
                <a:ea typeface="Verdana"/>
                <a:cs typeface="Verdana"/>
                <a:sym typeface="Verdana"/>
              </a:rPr>
              <a:t>FREE Classroom resources</a:t>
            </a:r>
          </a:p>
        </p:txBody>
      </p:sp>
      <p:sp>
        <p:nvSpPr>
          <p:cNvPr id="6" name="TextBox 5">
            <a:extLst>
              <a:ext uri="{FF2B5EF4-FFF2-40B4-BE49-F238E27FC236}">
                <a16:creationId xmlns:a16="http://schemas.microsoft.com/office/drawing/2014/main" id="{0532B337-D432-534A-2973-C17200EE7501}"/>
              </a:ext>
            </a:extLst>
          </p:cNvPr>
          <p:cNvSpPr txBox="1"/>
          <p:nvPr/>
        </p:nvSpPr>
        <p:spPr>
          <a:xfrm>
            <a:off x="-887675" y="1106914"/>
            <a:ext cx="4846938" cy="368819"/>
          </a:xfrm>
          <a:prstGeom prst="rect">
            <a:avLst/>
          </a:prstGeom>
          <a:noFill/>
        </p:spPr>
        <p:txBody>
          <a:bodyPr wrap="square">
            <a:spAutoFit/>
          </a:bodyPr>
          <a:lstStyle/>
          <a:p>
            <a:pPr algn="ctr" defTabSz="685800">
              <a:lnSpc>
                <a:spcPct val="150000"/>
              </a:lnSpc>
              <a:buSzPts val="1867"/>
              <a:defRPr/>
            </a:pPr>
            <a:r>
              <a:rPr lang="en-IE" sz="1350" b="1" dirty="0">
                <a:latin typeface="Montserrat" pitchFamily="2" charset="77"/>
                <a:ea typeface="Verdana"/>
                <a:cs typeface="Verdana"/>
                <a:sym typeface="Verdana"/>
              </a:rPr>
              <a:t>Garda Schools Programme</a:t>
            </a:r>
          </a:p>
        </p:txBody>
      </p:sp>
      <p:sp>
        <p:nvSpPr>
          <p:cNvPr id="7" name="TextBox 6">
            <a:extLst>
              <a:ext uri="{FF2B5EF4-FFF2-40B4-BE49-F238E27FC236}">
                <a16:creationId xmlns:a16="http://schemas.microsoft.com/office/drawing/2014/main" id="{47755D5A-89E9-197B-3CD5-9B44D80BB41B}"/>
              </a:ext>
            </a:extLst>
          </p:cNvPr>
          <p:cNvSpPr txBox="1"/>
          <p:nvPr/>
        </p:nvSpPr>
        <p:spPr>
          <a:xfrm>
            <a:off x="5285867" y="906584"/>
            <a:ext cx="4846938" cy="368819"/>
          </a:xfrm>
          <a:prstGeom prst="rect">
            <a:avLst/>
          </a:prstGeom>
          <a:noFill/>
        </p:spPr>
        <p:txBody>
          <a:bodyPr wrap="square">
            <a:spAutoFit/>
          </a:bodyPr>
          <a:lstStyle/>
          <a:p>
            <a:pPr algn="ctr" defTabSz="685800">
              <a:lnSpc>
                <a:spcPct val="150000"/>
              </a:lnSpc>
              <a:buSzPts val="1867"/>
              <a:defRPr/>
            </a:pPr>
            <a:r>
              <a:rPr lang="en-IE" sz="1350" b="1" dirty="0">
                <a:latin typeface="Montserrat" pitchFamily="2" charset="77"/>
                <a:ea typeface="Verdana"/>
                <a:cs typeface="Verdana"/>
                <a:sym typeface="Verdana"/>
              </a:rPr>
              <a:t>FREE Wristbands</a:t>
            </a:r>
          </a:p>
        </p:txBody>
      </p:sp>
      <p:pic>
        <p:nvPicPr>
          <p:cNvPr id="15" name="Picture 14">
            <a:extLst>
              <a:ext uri="{FF2B5EF4-FFF2-40B4-BE49-F238E27FC236}">
                <a16:creationId xmlns:a16="http://schemas.microsoft.com/office/drawing/2014/main" id="{6B779BF7-0A8A-7837-0F71-EE2A0E25F2C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05125" y="1749310"/>
            <a:ext cx="3333750" cy="1905000"/>
          </a:xfrm>
          <a:prstGeom prst="rect">
            <a:avLst/>
          </a:prstGeom>
        </p:spPr>
      </p:pic>
      <p:pic>
        <p:nvPicPr>
          <p:cNvPr id="10" name="Picture 9">
            <a:extLst>
              <a:ext uri="{FF2B5EF4-FFF2-40B4-BE49-F238E27FC236}">
                <a16:creationId xmlns:a16="http://schemas.microsoft.com/office/drawing/2014/main" id="{6C6D89F7-8329-1DBE-07BA-8F1F0E37CFD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3086" y="1475733"/>
            <a:ext cx="1968532" cy="2640227"/>
          </a:xfrm>
          <a:prstGeom prst="rect">
            <a:avLst/>
          </a:prstGeom>
        </p:spPr>
      </p:pic>
    </p:spTree>
    <p:extLst>
      <p:ext uri="{BB962C8B-B14F-4D97-AF65-F5344CB8AC3E}">
        <p14:creationId xmlns:p14="http://schemas.microsoft.com/office/powerpoint/2010/main" val="31137037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58"/>
        <p:cNvGrpSpPr/>
        <p:nvPr/>
      </p:nvGrpSpPr>
      <p:grpSpPr>
        <a:xfrm>
          <a:off x="0" y="0"/>
          <a:ext cx="0" cy="0"/>
          <a:chOff x="0" y="0"/>
          <a:chExt cx="0" cy="0"/>
        </a:xfrm>
      </p:grpSpPr>
      <p:pic>
        <p:nvPicPr>
          <p:cNvPr id="759" name="Google Shape;759;p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040394" y="4620091"/>
            <a:ext cx="1725079" cy="381422"/>
          </a:xfrm>
          <a:prstGeom prst="rect">
            <a:avLst/>
          </a:prstGeom>
          <a:noFill/>
          <a:ln>
            <a:noFill/>
          </a:ln>
        </p:spPr>
      </p:pic>
      <p:pic>
        <p:nvPicPr>
          <p:cNvPr id="6" name="Picture 5">
            <a:extLst>
              <a:ext uri="{FF2B5EF4-FFF2-40B4-BE49-F238E27FC236}">
                <a16:creationId xmlns:a16="http://schemas.microsoft.com/office/drawing/2014/main" id="{1BDA665F-557C-1B7D-3842-38D862305F3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0171" y="1337529"/>
            <a:ext cx="4045149" cy="2275397"/>
          </a:xfrm>
          <a:prstGeom prst="rect">
            <a:avLst/>
          </a:prstGeom>
        </p:spPr>
      </p:pic>
      <p:sp>
        <p:nvSpPr>
          <p:cNvPr id="9" name="TextBox 8">
            <a:extLst>
              <a:ext uri="{FF2B5EF4-FFF2-40B4-BE49-F238E27FC236}">
                <a16:creationId xmlns:a16="http://schemas.microsoft.com/office/drawing/2014/main" id="{77FD57E3-7C72-A51F-4884-6A925EE02A40}"/>
              </a:ext>
            </a:extLst>
          </p:cNvPr>
          <p:cNvSpPr txBox="1"/>
          <p:nvPr/>
        </p:nvSpPr>
        <p:spPr>
          <a:xfrm>
            <a:off x="326033" y="3666036"/>
            <a:ext cx="4846938" cy="615105"/>
          </a:xfrm>
          <a:prstGeom prst="rect">
            <a:avLst/>
          </a:prstGeom>
          <a:noFill/>
        </p:spPr>
        <p:txBody>
          <a:bodyPr wrap="square">
            <a:spAutoFit/>
          </a:bodyPr>
          <a:lstStyle/>
          <a:p>
            <a:pPr defTabSz="685800">
              <a:lnSpc>
                <a:spcPct val="150000"/>
              </a:lnSpc>
              <a:buSzPts val="1867"/>
              <a:defRPr/>
            </a:pPr>
            <a:r>
              <a:rPr lang="en-IE" sz="1200" dirty="0">
                <a:latin typeface="Montserrat" pitchFamily="2" charset="77"/>
                <a:ea typeface="Verdana"/>
                <a:cs typeface="Verdana"/>
                <a:sym typeface="Verdana"/>
              </a:rPr>
              <a:t>Use the ready-made </a:t>
            </a:r>
            <a:r>
              <a:rPr lang="en-IE" sz="1200" dirty="0" err="1">
                <a:latin typeface="Montserrat" pitchFamily="2" charset="77"/>
                <a:ea typeface="Verdana"/>
                <a:cs typeface="Verdana"/>
                <a:sym typeface="Verdana"/>
              </a:rPr>
              <a:t>Webwise</a:t>
            </a:r>
            <a:r>
              <a:rPr lang="en-IE" sz="1200" dirty="0">
                <a:latin typeface="Montserrat" pitchFamily="2" charset="77"/>
                <a:ea typeface="Verdana"/>
                <a:cs typeface="Verdana"/>
                <a:sym typeface="Verdana"/>
              </a:rPr>
              <a:t> Presentations to </a:t>
            </a:r>
          </a:p>
          <a:p>
            <a:pPr defTabSz="685800">
              <a:lnSpc>
                <a:spcPct val="150000"/>
              </a:lnSpc>
              <a:buSzPts val="1867"/>
              <a:defRPr/>
            </a:pPr>
            <a:r>
              <a:rPr lang="en-IE" sz="1200" dirty="0">
                <a:latin typeface="Montserrat" pitchFamily="2" charset="77"/>
                <a:ea typeface="Verdana"/>
                <a:cs typeface="Verdana"/>
                <a:sym typeface="Verdana"/>
              </a:rPr>
              <a:t>promote safe online communication </a:t>
            </a:r>
          </a:p>
        </p:txBody>
      </p:sp>
      <p:sp>
        <p:nvSpPr>
          <p:cNvPr id="11" name="TextBox 10">
            <a:extLst>
              <a:ext uri="{FF2B5EF4-FFF2-40B4-BE49-F238E27FC236}">
                <a16:creationId xmlns:a16="http://schemas.microsoft.com/office/drawing/2014/main" id="{CF5A6B78-FC90-2C2D-D1DB-3F9E25C62FB5}"/>
              </a:ext>
            </a:extLst>
          </p:cNvPr>
          <p:cNvSpPr txBox="1"/>
          <p:nvPr/>
        </p:nvSpPr>
        <p:spPr>
          <a:xfrm>
            <a:off x="4572000" y="3666036"/>
            <a:ext cx="4846938" cy="892104"/>
          </a:xfrm>
          <a:prstGeom prst="rect">
            <a:avLst/>
          </a:prstGeom>
          <a:noFill/>
        </p:spPr>
        <p:txBody>
          <a:bodyPr wrap="square">
            <a:spAutoFit/>
          </a:bodyPr>
          <a:lstStyle/>
          <a:p>
            <a:pPr defTabSz="685800">
              <a:lnSpc>
                <a:spcPct val="150000"/>
              </a:lnSpc>
              <a:buSzPts val="1867"/>
              <a:defRPr/>
            </a:pPr>
            <a:r>
              <a:rPr lang="en-IE" sz="1200" dirty="0">
                <a:latin typeface="Montserrat" pitchFamily="2" charset="77"/>
                <a:ea typeface="Verdana"/>
                <a:cs typeface="Verdana"/>
                <a:sym typeface="Verdana"/>
              </a:rPr>
              <a:t>Explore online advertising, cyberbullying, </a:t>
            </a:r>
          </a:p>
          <a:p>
            <a:pPr defTabSz="685800">
              <a:lnSpc>
                <a:spcPct val="150000"/>
              </a:lnSpc>
              <a:buSzPts val="1867"/>
              <a:defRPr/>
            </a:pPr>
            <a:r>
              <a:rPr lang="en-IE" sz="1200" dirty="0">
                <a:latin typeface="Montserrat" pitchFamily="2" charset="77"/>
                <a:ea typeface="Verdana"/>
                <a:cs typeface="Verdana"/>
                <a:sym typeface="Verdana"/>
              </a:rPr>
              <a:t>false information, photo sharing and more using the </a:t>
            </a:r>
            <a:r>
              <a:rPr lang="en-IE" sz="1200" dirty="0" err="1">
                <a:latin typeface="Montserrat" pitchFamily="2" charset="77"/>
                <a:ea typeface="Verdana"/>
                <a:cs typeface="Verdana"/>
                <a:sym typeface="Verdana"/>
              </a:rPr>
              <a:t>Webwise</a:t>
            </a:r>
            <a:r>
              <a:rPr lang="en-IE" sz="1200" dirty="0">
                <a:latin typeface="Montserrat" pitchFamily="2" charset="77"/>
                <a:ea typeface="Verdana"/>
                <a:cs typeface="Verdana"/>
                <a:sym typeface="Verdana"/>
              </a:rPr>
              <a:t> classroom videos </a:t>
            </a:r>
          </a:p>
        </p:txBody>
      </p:sp>
      <p:sp>
        <p:nvSpPr>
          <p:cNvPr id="12" name="Google Shape;238;gffc685ad59_0_1988">
            <a:extLst>
              <a:ext uri="{FF2B5EF4-FFF2-40B4-BE49-F238E27FC236}">
                <a16:creationId xmlns:a16="http://schemas.microsoft.com/office/drawing/2014/main" id="{1380B92B-FA89-EA13-23E3-427DD5C7EB13}"/>
              </a:ext>
            </a:extLst>
          </p:cNvPr>
          <p:cNvSpPr txBox="1">
            <a:spLocks/>
          </p:cNvSpPr>
          <p:nvPr/>
        </p:nvSpPr>
        <p:spPr>
          <a:xfrm>
            <a:off x="-548093" y="150121"/>
            <a:ext cx="7220742" cy="542261"/>
          </a:xfrm>
          <a:prstGeom prst="rect">
            <a:avLst/>
          </a:prstGeom>
          <a:solidFill>
            <a:srgbClr val="FFC000"/>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defTabSz="685800">
              <a:defRPr/>
            </a:pPr>
            <a:endParaRPr lang="en-IE" sz="1800" dirty="0"/>
          </a:p>
        </p:txBody>
      </p:sp>
      <p:sp>
        <p:nvSpPr>
          <p:cNvPr id="13" name="TextBox 12">
            <a:extLst>
              <a:ext uri="{FF2B5EF4-FFF2-40B4-BE49-F238E27FC236}">
                <a16:creationId xmlns:a16="http://schemas.microsoft.com/office/drawing/2014/main" id="{F0DFE09A-0027-CEE4-F1D2-94FB0CFCED5F}"/>
              </a:ext>
            </a:extLst>
          </p:cNvPr>
          <p:cNvSpPr txBox="1"/>
          <p:nvPr/>
        </p:nvSpPr>
        <p:spPr>
          <a:xfrm>
            <a:off x="0" y="236584"/>
            <a:ext cx="6672649" cy="392415"/>
          </a:xfrm>
          <a:prstGeom prst="rect">
            <a:avLst/>
          </a:prstGeom>
          <a:noFill/>
        </p:spPr>
        <p:txBody>
          <a:bodyPr wrap="square">
            <a:spAutoFit/>
          </a:bodyPr>
          <a:lstStyle/>
          <a:p>
            <a:pPr defTabSz="685800">
              <a:buClr>
                <a:srgbClr val="222222"/>
              </a:buClr>
              <a:buSzPts val="2400"/>
              <a:defRPr/>
            </a:pPr>
            <a:r>
              <a:rPr lang="en-IE" sz="1950" b="1" dirty="0">
                <a:solidFill>
                  <a:srgbClr val="FFFFFF"/>
                </a:solidFill>
                <a:latin typeface="Montserrat"/>
                <a:sym typeface="Montserrat"/>
              </a:rPr>
              <a:t>How can schools can get involved in SID 2023</a:t>
            </a:r>
          </a:p>
        </p:txBody>
      </p:sp>
      <p:sp>
        <p:nvSpPr>
          <p:cNvPr id="2" name="TextBox 1">
            <a:extLst>
              <a:ext uri="{FF2B5EF4-FFF2-40B4-BE49-F238E27FC236}">
                <a16:creationId xmlns:a16="http://schemas.microsoft.com/office/drawing/2014/main" id="{4C8DCBB8-8F83-3D2C-8066-450C37829426}"/>
              </a:ext>
            </a:extLst>
          </p:cNvPr>
          <p:cNvSpPr txBox="1"/>
          <p:nvPr/>
        </p:nvSpPr>
        <p:spPr>
          <a:xfrm>
            <a:off x="-232005" y="842095"/>
            <a:ext cx="4846938" cy="368819"/>
          </a:xfrm>
          <a:prstGeom prst="rect">
            <a:avLst/>
          </a:prstGeom>
          <a:noFill/>
        </p:spPr>
        <p:txBody>
          <a:bodyPr wrap="square">
            <a:spAutoFit/>
          </a:bodyPr>
          <a:lstStyle/>
          <a:p>
            <a:pPr algn="ctr" defTabSz="685800">
              <a:lnSpc>
                <a:spcPct val="150000"/>
              </a:lnSpc>
              <a:buSzPts val="1867"/>
              <a:defRPr/>
            </a:pPr>
            <a:r>
              <a:rPr lang="en-IE" sz="1350" b="1" dirty="0">
                <a:latin typeface="Montserrat" pitchFamily="2" charset="77"/>
                <a:ea typeface="Verdana"/>
                <a:cs typeface="Verdana"/>
                <a:sym typeface="Verdana"/>
              </a:rPr>
              <a:t>Scripted Online Safety Talks</a:t>
            </a:r>
          </a:p>
        </p:txBody>
      </p:sp>
      <p:sp>
        <p:nvSpPr>
          <p:cNvPr id="4" name="TextBox 3">
            <a:extLst>
              <a:ext uri="{FF2B5EF4-FFF2-40B4-BE49-F238E27FC236}">
                <a16:creationId xmlns:a16="http://schemas.microsoft.com/office/drawing/2014/main" id="{FE483A3D-A5BF-F5E2-AED2-B6842C2407F7}"/>
              </a:ext>
            </a:extLst>
          </p:cNvPr>
          <p:cNvSpPr txBox="1"/>
          <p:nvPr/>
        </p:nvSpPr>
        <p:spPr>
          <a:xfrm>
            <a:off x="4108306" y="842095"/>
            <a:ext cx="4846938" cy="368819"/>
          </a:xfrm>
          <a:prstGeom prst="rect">
            <a:avLst/>
          </a:prstGeom>
          <a:noFill/>
        </p:spPr>
        <p:txBody>
          <a:bodyPr wrap="square">
            <a:spAutoFit/>
          </a:bodyPr>
          <a:lstStyle/>
          <a:p>
            <a:pPr algn="ctr" defTabSz="685800">
              <a:lnSpc>
                <a:spcPct val="150000"/>
              </a:lnSpc>
              <a:buSzPts val="1867"/>
              <a:defRPr/>
            </a:pPr>
            <a:r>
              <a:rPr lang="en-IE" sz="1350" b="1" dirty="0">
                <a:latin typeface="Montserrat" pitchFamily="2" charset="77"/>
                <a:ea typeface="Verdana"/>
                <a:cs typeface="Verdana"/>
                <a:sym typeface="Verdana"/>
              </a:rPr>
              <a:t>Classroom Videos </a:t>
            </a:r>
          </a:p>
        </p:txBody>
      </p:sp>
      <p:pic>
        <p:nvPicPr>
          <p:cNvPr id="7" name="Google Shape;2409;p32">
            <a:extLst>
              <a:ext uri="{FF2B5EF4-FFF2-40B4-BE49-F238E27FC236}">
                <a16:creationId xmlns:a16="http://schemas.microsoft.com/office/drawing/2014/main" id="{16DE324A-2056-1274-0699-5B96F0B7E32E}"/>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4669478" y="1264024"/>
            <a:ext cx="4154351" cy="2394575"/>
          </a:xfrm>
          <a:prstGeom prst="rect">
            <a:avLst/>
          </a:prstGeom>
          <a:noFill/>
          <a:ln>
            <a:noFill/>
          </a:ln>
        </p:spPr>
      </p:pic>
    </p:spTree>
    <p:extLst>
      <p:ext uri="{BB962C8B-B14F-4D97-AF65-F5344CB8AC3E}">
        <p14:creationId xmlns:p14="http://schemas.microsoft.com/office/powerpoint/2010/main" val="38424721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58"/>
        <p:cNvGrpSpPr/>
        <p:nvPr/>
      </p:nvGrpSpPr>
      <p:grpSpPr>
        <a:xfrm>
          <a:off x="0" y="0"/>
          <a:ext cx="0" cy="0"/>
          <a:chOff x="0" y="0"/>
          <a:chExt cx="0" cy="0"/>
        </a:xfrm>
      </p:grpSpPr>
      <p:pic>
        <p:nvPicPr>
          <p:cNvPr id="759" name="Google Shape;759;p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040394" y="4620091"/>
            <a:ext cx="1725079" cy="381422"/>
          </a:xfrm>
          <a:prstGeom prst="rect">
            <a:avLst/>
          </a:prstGeom>
          <a:noFill/>
          <a:ln>
            <a:noFill/>
          </a:ln>
        </p:spPr>
      </p:pic>
      <p:pic>
        <p:nvPicPr>
          <p:cNvPr id="2" name="Picture 1">
            <a:extLst>
              <a:ext uri="{FF2B5EF4-FFF2-40B4-BE49-F238E27FC236}">
                <a16:creationId xmlns:a16="http://schemas.microsoft.com/office/drawing/2014/main" id="{6D80BE36-4742-8130-23FE-490D519E8A6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9589" y="1486179"/>
            <a:ext cx="3866313" cy="2062034"/>
          </a:xfrm>
          <a:prstGeom prst="rect">
            <a:avLst/>
          </a:prstGeom>
        </p:spPr>
      </p:pic>
      <p:pic>
        <p:nvPicPr>
          <p:cNvPr id="9" name="Picture 2">
            <a:hlinkClick r:id="rId5" tooltip="Covid 19: Online Safety Advice for Parents"/>
            <a:extLst>
              <a:ext uri="{FF2B5EF4-FFF2-40B4-BE49-F238E27FC236}">
                <a16:creationId xmlns:a16="http://schemas.microsoft.com/office/drawing/2014/main" id="{C51C9A84-8059-B635-A0DE-87FDE7C16AD3}"/>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854973" y="1486179"/>
            <a:ext cx="3305458" cy="2205681"/>
          </a:xfrm>
          <a:prstGeom prst="rect">
            <a:avLst/>
          </a:prstGeom>
          <a:noFill/>
          <a:extLst>
            <a:ext uri="{909E8E84-426E-40DD-AFC4-6F175D3DCCD1}">
              <a14:hiddenFill xmlns:a14="http://schemas.microsoft.com/office/drawing/2010/main">
                <a:solidFill>
                  <a:srgbClr val="FFFFFF"/>
                </a:solidFill>
              </a14:hiddenFill>
            </a:ext>
          </a:extLst>
        </p:spPr>
      </p:pic>
      <p:sp>
        <p:nvSpPr>
          <p:cNvPr id="10" name="Google Shape;238;gffc685ad59_0_1988">
            <a:extLst>
              <a:ext uri="{FF2B5EF4-FFF2-40B4-BE49-F238E27FC236}">
                <a16:creationId xmlns:a16="http://schemas.microsoft.com/office/drawing/2014/main" id="{0FF0F1F6-DFD0-17DC-EF7B-B9183EEB62BA}"/>
              </a:ext>
            </a:extLst>
          </p:cNvPr>
          <p:cNvSpPr txBox="1">
            <a:spLocks/>
          </p:cNvSpPr>
          <p:nvPr/>
        </p:nvSpPr>
        <p:spPr>
          <a:xfrm>
            <a:off x="-548093" y="150121"/>
            <a:ext cx="7220742" cy="542261"/>
          </a:xfrm>
          <a:prstGeom prst="rect">
            <a:avLst/>
          </a:prstGeom>
          <a:solidFill>
            <a:srgbClr val="FFC000"/>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defTabSz="685800">
              <a:defRPr/>
            </a:pPr>
            <a:endParaRPr lang="en-IE" sz="1800" dirty="0"/>
          </a:p>
        </p:txBody>
      </p:sp>
      <p:sp>
        <p:nvSpPr>
          <p:cNvPr id="11" name="TextBox 10">
            <a:extLst>
              <a:ext uri="{FF2B5EF4-FFF2-40B4-BE49-F238E27FC236}">
                <a16:creationId xmlns:a16="http://schemas.microsoft.com/office/drawing/2014/main" id="{619AB974-79C2-6930-07DC-C3C58CE02B8A}"/>
              </a:ext>
            </a:extLst>
          </p:cNvPr>
          <p:cNvSpPr txBox="1"/>
          <p:nvPr/>
        </p:nvSpPr>
        <p:spPr>
          <a:xfrm>
            <a:off x="0" y="236584"/>
            <a:ext cx="6672649" cy="392415"/>
          </a:xfrm>
          <a:prstGeom prst="rect">
            <a:avLst/>
          </a:prstGeom>
          <a:noFill/>
        </p:spPr>
        <p:txBody>
          <a:bodyPr wrap="square">
            <a:spAutoFit/>
          </a:bodyPr>
          <a:lstStyle/>
          <a:p>
            <a:pPr defTabSz="685800">
              <a:buClr>
                <a:srgbClr val="222222"/>
              </a:buClr>
              <a:buSzPts val="2400"/>
              <a:defRPr/>
            </a:pPr>
            <a:r>
              <a:rPr lang="en-IE" sz="1950" b="1" dirty="0">
                <a:solidFill>
                  <a:srgbClr val="FFFFFF"/>
                </a:solidFill>
                <a:latin typeface="Montserrat"/>
                <a:sym typeface="Montserrat"/>
              </a:rPr>
              <a:t>How can schools can get involved in SID 2023</a:t>
            </a:r>
          </a:p>
        </p:txBody>
      </p:sp>
      <p:sp>
        <p:nvSpPr>
          <p:cNvPr id="12" name="TextBox 11">
            <a:extLst>
              <a:ext uri="{FF2B5EF4-FFF2-40B4-BE49-F238E27FC236}">
                <a16:creationId xmlns:a16="http://schemas.microsoft.com/office/drawing/2014/main" id="{6BD802BF-AB6C-6D81-8C73-F7F19F1ADC7C}"/>
              </a:ext>
            </a:extLst>
          </p:cNvPr>
          <p:cNvSpPr txBox="1"/>
          <p:nvPr/>
        </p:nvSpPr>
        <p:spPr>
          <a:xfrm>
            <a:off x="-80724" y="3766392"/>
            <a:ext cx="4846938" cy="338106"/>
          </a:xfrm>
          <a:prstGeom prst="rect">
            <a:avLst/>
          </a:prstGeom>
          <a:noFill/>
        </p:spPr>
        <p:txBody>
          <a:bodyPr wrap="square">
            <a:spAutoFit/>
          </a:bodyPr>
          <a:lstStyle/>
          <a:p>
            <a:pPr algn="ctr" defTabSz="685800">
              <a:lnSpc>
                <a:spcPct val="150000"/>
              </a:lnSpc>
              <a:buSzPts val="1867"/>
              <a:defRPr/>
            </a:pPr>
            <a:r>
              <a:rPr lang="en-IE" sz="1200" dirty="0">
                <a:latin typeface="Montserrat" pitchFamily="2" charset="77"/>
                <a:ea typeface="Verdana"/>
                <a:cs typeface="Verdana"/>
                <a:sym typeface="Verdana"/>
              </a:rPr>
              <a:t>Run a poster competition </a:t>
            </a:r>
          </a:p>
        </p:txBody>
      </p:sp>
      <p:sp>
        <p:nvSpPr>
          <p:cNvPr id="13" name="TextBox 12">
            <a:extLst>
              <a:ext uri="{FF2B5EF4-FFF2-40B4-BE49-F238E27FC236}">
                <a16:creationId xmlns:a16="http://schemas.microsoft.com/office/drawing/2014/main" id="{C9829A53-66ED-1E13-8A60-7BD5EE5EF616}"/>
              </a:ext>
            </a:extLst>
          </p:cNvPr>
          <p:cNvSpPr txBox="1"/>
          <p:nvPr/>
        </p:nvSpPr>
        <p:spPr>
          <a:xfrm>
            <a:off x="4084232" y="3766392"/>
            <a:ext cx="4846938" cy="615105"/>
          </a:xfrm>
          <a:prstGeom prst="rect">
            <a:avLst/>
          </a:prstGeom>
          <a:noFill/>
        </p:spPr>
        <p:txBody>
          <a:bodyPr wrap="square">
            <a:spAutoFit/>
          </a:bodyPr>
          <a:lstStyle/>
          <a:p>
            <a:pPr algn="ctr" defTabSz="685800">
              <a:lnSpc>
                <a:spcPct val="150000"/>
              </a:lnSpc>
              <a:buSzPts val="1867"/>
              <a:defRPr/>
            </a:pPr>
            <a:r>
              <a:rPr lang="en-IE" sz="1200" dirty="0">
                <a:latin typeface="Montserrat" pitchFamily="2" charset="77"/>
                <a:ea typeface="Verdana"/>
                <a:cs typeface="Verdana"/>
                <a:sym typeface="Verdana"/>
              </a:rPr>
              <a:t>Host a parents evening using the </a:t>
            </a:r>
            <a:r>
              <a:rPr lang="en-IE" sz="1200" dirty="0" err="1">
                <a:latin typeface="Montserrat" pitchFamily="2" charset="77"/>
                <a:ea typeface="Verdana"/>
                <a:cs typeface="Verdana"/>
                <a:sym typeface="Verdana"/>
              </a:rPr>
              <a:t>Webwise</a:t>
            </a:r>
            <a:endParaRPr lang="en-IE" sz="1200" dirty="0">
              <a:latin typeface="Montserrat" pitchFamily="2" charset="77"/>
              <a:ea typeface="Verdana"/>
              <a:cs typeface="Verdana"/>
              <a:sym typeface="Verdana"/>
            </a:endParaRPr>
          </a:p>
          <a:p>
            <a:pPr algn="ctr" defTabSz="685800">
              <a:lnSpc>
                <a:spcPct val="150000"/>
              </a:lnSpc>
              <a:buSzPts val="1867"/>
              <a:defRPr/>
            </a:pPr>
            <a:r>
              <a:rPr lang="en-IE" sz="1200" dirty="0">
                <a:latin typeface="Montserrat" pitchFamily="2" charset="77"/>
                <a:ea typeface="Verdana"/>
                <a:cs typeface="Verdana"/>
                <a:sym typeface="Verdana"/>
              </a:rPr>
              <a:t>Parents Talks and resources: </a:t>
            </a:r>
            <a:r>
              <a:rPr lang="en-IE" sz="1200" dirty="0" err="1">
                <a:latin typeface="Montserrat" pitchFamily="2" charset="77"/>
                <a:ea typeface="Verdana"/>
                <a:cs typeface="Verdana"/>
                <a:sym typeface="Verdana"/>
              </a:rPr>
              <a:t>webwise.ie</a:t>
            </a:r>
            <a:r>
              <a:rPr lang="en-IE" sz="1200" dirty="0">
                <a:latin typeface="Montserrat" pitchFamily="2" charset="77"/>
                <a:ea typeface="Verdana"/>
                <a:cs typeface="Verdana"/>
                <a:sym typeface="Verdana"/>
              </a:rPr>
              <a:t>/parents</a:t>
            </a:r>
          </a:p>
        </p:txBody>
      </p:sp>
      <p:sp>
        <p:nvSpPr>
          <p:cNvPr id="3" name="TextBox 2">
            <a:extLst>
              <a:ext uri="{FF2B5EF4-FFF2-40B4-BE49-F238E27FC236}">
                <a16:creationId xmlns:a16="http://schemas.microsoft.com/office/drawing/2014/main" id="{4E457B8F-89CF-FA60-C2A8-178D4F222D23}"/>
              </a:ext>
            </a:extLst>
          </p:cNvPr>
          <p:cNvSpPr txBox="1"/>
          <p:nvPr/>
        </p:nvSpPr>
        <p:spPr>
          <a:xfrm>
            <a:off x="4084232" y="1028734"/>
            <a:ext cx="4846938" cy="368819"/>
          </a:xfrm>
          <a:prstGeom prst="rect">
            <a:avLst/>
          </a:prstGeom>
          <a:noFill/>
        </p:spPr>
        <p:txBody>
          <a:bodyPr wrap="square">
            <a:spAutoFit/>
          </a:bodyPr>
          <a:lstStyle/>
          <a:p>
            <a:pPr algn="ctr" defTabSz="685800">
              <a:lnSpc>
                <a:spcPct val="150000"/>
              </a:lnSpc>
              <a:buSzPts val="1867"/>
              <a:defRPr/>
            </a:pPr>
            <a:r>
              <a:rPr lang="en-IE" sz="1350" b="1" dirty="0">
                <a:latin typeface="Montserrat" pitchFamily="2" charset="77"/>
                <a:ea typeface="Verdana"/>
                <a:cs typeface="Verdana"/>
                <a:sym typeface="Verdana"/>
              </a:rPr>
              <a:t>Get Parents Involved</a:t>
            </a:r>
          </a:p>
        </p:txBody>
      </p:sp>
      <p:sp>
        <p:nvSpPr>
          <p:cNvPr id="5" name="TextBox 4">
            <a:extLst>
              <a:ext uri="{FF2B5EF4-FFF2-40B4-BE49-F238E27FC236}">
                <a16:creationId xmlns:a16="http://schemas.microsoft.com/office/drawing/2014/main" id="{DC4617E8-C0BB-D6C0-4ACE-0BD3E3EA50F8}"/>
              </a:ext>
            </a:extLst>
          </p:cNvPr>
          <p:cNvSpPr txBox="1"/>
          <p:nvPr/>
        </p:nvSpPr>
        <p:spPr>
          <a:xfrm>
            <a:off x="-256897" y="1038034"/>
            <a:ext cx="4846938" cy="368819"/>
          </a:xfrm>
          <a:prstGeom prst="rect">
            <a:avLst/>
          </a:prstGeom>
          <a:noFill/>
        </p:spPr>
        <p:txBody>
          <a:bodyPr wrap="square">
            <a:spAutoFit/>
          </a:bodyPr>
          <a:lstStyle/>
          <a:p>
            <a:pPr algn="ctr" defTabSz="685800">
              <a:lnSpc>
                <a:spcPct val="150000"/>
              </a:lnSpc>
              <a:buSzPts val="1867"/>
              <a:defRPr/>
            </a:pPr>
            <a:r>
              <a:rPr lang="en-IE" sz="1350" b="1" dirty="0">
                <a:latin typeface="Montserrat" pitchFamily="2" charset="77"/>
                <a:ea typeface="Verdana"/>
                <a:cs typeface="Verdana"/>
                <a:sym typeface="Verdana"/>
              </a:rPr>
              <a:t>Get Creative</a:t>
            </a:r>
          </a:p>
        </p:txBody>
      </p:sp>
    </p:spTree>
    <p:extLst>
      <p:ext uri="{BB962C8B-B14F-4D97-AF65-F5344CB8AC3E}">
        <p14:creationId xmlns:p14="http://schemas.microsoft.com/office/powerpoint/2010/main" val="27286517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549"/>
        <p:cNvGrpSpPr/>
        <p:nvPr/>
      </p:nvGrpSpPr>
      <p:grpSpPr>
        <a:xfrm>
          <a:off x="0" y="0"/>
          <a:ext cx="0" cy="0"/>
          <a:chOff x="0" y="0"/>
          <a:chExt cx="0" cy="0"/>
        </a:xfrm>
      </p:grpSpPr>
      <p:sp>
        <p:nvSpPr>
          <p:cNvPr id="2550" name="Google Shape;2550;p10"/>
          <p:cNvSpPr txBox="1">
            <a:spLocks noGrp="1"/>
          </p:cNvSpPr>
          <p:nvPr>
            <p:ph type="title"/>
          </p:nvPr>
        </p:nvSpPr>
        <p:spPr>
          <a:xfrm>
            <a:off x="97311" y="151510"/>
            <a:ext cx="4518600" cy="5139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SzPts val="2400"/>
              <a:buNone/>
            </a:pPr>
            <a:r>
              <a:rPr lang="en-GB" sz="2200" dirty="0"/>
              <a:t>Resources For Parents</a:t>
            </a:r>
            <a:endParaRPr sz="2200" dirty="0"/>
          </a:p>
        </p:txBody>
      </p:sp>
      <p:sp>
        <p:nvSpPr>
          <p:cNvPr id="2551" name="Google Shape;2551;p1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300"/>
              <a:buFont typeface="Arial"/>
              <a:buNone/>
            </a:pPr>
            <a:fld id="{00000000-1234-1234-1234-123412341234}" type="slidenum">
              <a:rPr lang="en-GB"/>
              <a:t>30</a:t>
            </a:fld>
            <a:endParaRPr/>
          </a:p>
        </p:txBody>
      </p:sp>
      <p:pic>
        <p:nvPicPr>
          <p:cNvPr id="2552" name="Google Shape;2552;p1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454450" y="2374239"/>
            <a:ext cx="3609735" cy="2030101"/>
          </a:xfrm>
          <a:prstGeom prst="rect">
            <a:avLst/>
          </a:prstGeom>
          <a:noFill/>
          <a:ln>
            <a:noFill/>
          </a:ln>
        </p:spPr>
      </p:pic>
      <p:pic>
        <p:nvPicPr>
          <p:cNvPr id="2553" name="Google Shape;2553;p10"/>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4899882" y="194722"/>
            <a:ext cx="1911948" cy="2677357"/>
          </a:xfrm>
          <a:prstGeom prst="rect">
            <a:avLst/>
          </a:prstGeom>
          <a:noFill/>
          <a:ln>
            <a:noFill/>
          </a:ln>
        </p:spPr>
      </p:pic>
      <p:pic>
        <p:nvPicPr>
          <p:cNvPr id="2554" name="Google Shape;2554;p10"/>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53129" y="1159472"/>
            <a:ext cx="3934483" cy="2566436"/>
          </a:xfrm>
          <a:prstGeom prst="rect">
            <a:avLst/>
          </a:prstGeom>
          <a:noFill/>
          <a:ln>
            <a:noFill/>
          </a:ln>
        </p:spPr>
      </p:pic>
      <p:pic>
        <p:nvPicPr>
          <p:cNvPr id="2555" name="Google Shape;2555;p10"/>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3689540" y="2140956"/>
            <a:ext cx="1764907" cy="2496670"/>
          </a:xfrm>
          <a:prstGeom prst="rect">
            <a:avLst/>
          </a:prstGeom>
          <a:noFill/>
          <a:ln>
            <a:noFill/>
          </a:ln>
        </p:spPr>
      </p:pic>
      <p:sp>
        <p:nvSpPr>
          <p:cNvPr id="2556" name="Google Shape;2556;p10"/>
          <p:cNvSpPr txBox="1"/>
          <p:nvPr/>
        </p:nvSpPr>
        <p:spPr>
          <a:xfrm>
            <a:off x="998625" y="302100"/>
            <a:ext cx="8262600" cy="696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222222"/>
              </a:buClr>
              <a:buSzPts val="2400"/>
              <a:buFont typeface="Montserrat"/>
              <a:buNone/>
            </a:pPr>
            <a:r>
              <a:rPr lang="en-GB" sz="2200" b="1" i="0" u="none" strike="noStrike" cap="none">
                <a:solidFill>
                  <a:srgbClr val="FF0000"/>
                </a:solidFill>
                <a:latin typeface="Montserrat"/>
                <a:ea typeface="Montserrat"/>
                <a:cs typeface="Montserrat"/>
                <a:sym typeface="Montserrat"/>
              </a:rPr>
              <a:t>   Webwise.ie/Parents</a:t>
            </a:r>
            <a:endParaRPr sz="2200" b="1" i="0" u="none" strike="noStrike" cap="none">
              <a:solidFill>
                <a:srgbClr val="FF0000"/>
              </a:solidFill>
              <a:latin typeface="Montserrat"/>
              <a:ea typeface="Montserrat"/>
              <a:cs typeface="Montserrat"/>
              <a:sym typeface="Montserrat"/>
            </a:endParaRPr>
          </a:p>
        </p:txBody>
      </p:sp>
      <p:pic>
        <p:nvPicPr>
          <p:cNvPr id="10" name="Google Shape;2297;p1">
            <a:extLst>
              <a:ext uri="{FF2B5EF4-FFF2-40B4-BE49-F238E27FC236}">
                <a16:creationId xmlns:a16="http://schemas.microsoft.com/office/drawing/2014/main" id="{E6B79A36-5D12-0C49-BD05-1C18261BC900}"/>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488381" y="4466593"/>
            <a:ext cx="2136098" cy="47229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139"/>
        <p:cNvGrpSpPr/>
        <p:nvPr/>
      </p:nvGrpSpPr>
      <p:grpSpPr>
        <a:xfrm>
          <a:off x="0" y="0"/>
          <a:ext cx="0" cy="0"/>
          <a:chOff x="0" y="0"/>
          <a:chExt cx="0" cy="0"/>
        </a:xfrm>
      </p:grpSpPr>
      <p:grpSp>
        <p:nvGrpSpPr>
          <p:cNvPr id="3140" name="Google Shape;3140;g147faf1a1a7_0_750"/>
          <p:cNvGrpSpPr/>
          <p:nvPr/>
        </p:nvGrpSpPr>
        <p:grpSpPr>
          <a:xfrm>
            <a:off x="-1583376" y="1190188"/>
            <a:ext cx="4906623" cy="2909479"/>
            <a:chOff x="-5715543" y="207647"/>
            <a:chExt cx="6625200" cy="3762907"/>
          </a:xfrm>
        </p:grpSpPr>
        <p:sp>
          <p:nvSpPr>
            <p:cNvPr id="3141" name="Google Shape;3141;g147faf1a1a7_0_750"/>
            <p:cNvSpPr/>
            <p:nvPr/>
          </p:nvSpPr>
          <p:spPr>
            <a:xfrm>
              <a:off x="-2427524" y="282449"/>
              <a:ext cx="45000" cy="438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Quattrocento Sans"/>
                <a:ea typeface="Quattrocento Sans"/>
                <a:cs typeface="Quattrocento Sans"/>
                <a:sym typeface="Quattrocento Sans"/>
              </a:endParaRPr>
            </a:p>
          </p:txBody>
        </p:sp>
        <p:sp>
          <p:nvSpPr>
            <p:cNvPr id="3142" name="Google Shape;3142;g147faf1a1a7_0_750"/>
            <p:cNvSpPr/>
            <p:nvPr/>
          </p:nvSpPr>
          <p:spPr>
            <a:xfrm>
              <a:off x="-5081178" y="207647"/>
              <a:ext cx="5372700" cy="3681600"/>
            </a:xfrm>
            <a:prstGeom prst="roundRect">
              <a:avLst>
                <a:gd name="adj" fmla="val 5106"/>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Quattrocento Sans"/>
                <a:ea typeface="Quattrocento Sans"/>
                <a:cs typeface="Quattrocento Sans"/>
                <a:sym typeface="Quattrocento Sans"/>
              </a:endParaRPr>
            </a:p>
          </p:txBody>
        </p:sp>
        <p:sp>
          <p:nvSpPr>
            <p:cNvPr id="3143" name="Google Shape;3143;g147faf1a1a7_0_750"/>
            <p:cNvSpPr/>
            <p:nvPr/>
          </p:nvSpPr>
          <p:spPr>
            <a:xfrm>
              <a:off x="-2441390" y="280974"/>
              <a:ext cx="36000" cy="36000"/>
            </a:xfrm>
            <a:prstGeom prst="ellipse">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Quattrocento Sans"/>
                <a:ea typeface="Quattrocento Sans"/>
                <a:cs typeface="Quattrocento Sans"/>
                <a:sym typeface="Quattrocento Sans"/>
              </a:endParaRPr>
            </a:p>
          </p:txBody>
        </p:sp>
        <p:grpSp>
          <p:nvGrpSpPr>
            <p:cNvPr id="3144" name="Google Shape;3144;g147faf1a1a7_0_750"/>
            <p:cNvGrpSpPr/>
            <p:nvPr/>
          </p:nvGrpSpPr>
          <p:grpSpPr>
            <a:xfrm>
              <a:off x="-5715543" y="3770615"/>
              <a:ext cx="6625200" cy="199939"/>
              <a:chOff x="-5715543" y="3770615"/>
              <a:chExt cx="6625200" cy="199939"/>
            </a:xfrm>
          </p:grpSpPr>
          <p:sp>
            <p:nvSpPr>
              <p:cNvPr id="3145" name="Google Shape;3145;g147faf1a1a7_0_750"/>
              <p:cNvSpPr/>
              <p:nvPr/>
            </p:nvSpPr>
            <p:spPr>
              <a:xfrm>
                <a:off x="-5706018" y="3849586"/>
                <a:ext cx="6603820" cy="120968"/>
              </a:xfrm>
              <a:custGeom>
                <a:avLst/>
                <a:gdLst/>
                <a:ahLst/>
                <a:cxnLst/>
                <a:rect l="l" t="t" r="r" b="b"/>
                <a:pathLst>
                  <a:path w="6570965" h="76200" extrusionOk="0">
                    <a:moveTo>
                      <a:pt x="202643" y="76200"/>
                    </a:moveTo>
                    <a:cubicBezTo>
                      <a:pt x="121814" y="61516"/>
                      <a:pt x="-46461" y="17462"/>
                      <a:pt x="12143" y="0"/>
                    </a:cubicBezTo>
                    <a:lnTo>
                      <a:pt x="6569312" y="0"/>
                    </a:lnTo>
                    <a:cubicBezTo>
                      <a:pt x="6583467" y="17065"/>
                      <a:pt x="6506472" y="53975"/>
                      <a:pt x="6347855" y="73819"/>
                    </a:cubicBezTo>
                    <a:lnTo>
                      <a:pt x="202643" y="76200"/>
                    </a:lnTo>
                    <a:close/>
                  </a:path>
                </a:pathLst>
              </a:custGeom>
              <a:gradFill>
                <a:gsLst>
                  <a:gs pos="0">
                    <a:srgbClr val="868B90"/>
                  </a:gs>
                  <a:gs pos="8000">
                    <a:srgbClr val="868B90"/>
                  </a:gs>
                  <a:gs pos="50000">
                    <a:srgbClr val="868B90"/>
                  </a:gs>
                  <a:gs pos="95000">
                    <a:srgbClr val="A5A9AD"/>
                  </a:gs>
                  <a:gs pos="100000">
                    <a:srgbClr val="A5A9AD"/>
                  </a:gs>
                </a:gsLst>
                <a:lin ang="16200038" scaled="0"/>
              </a:gradFill>
              <a:ln>
                <a:noFill/>
              </a:ln>
              <a:effectLst>
                <a:outerShdw blurRad="12700" dist="25400" dir="5400000" algn="t" rotWithShape="0">
                  <a:srgbClr val="262626"/>
                </a:outerShdw>
                <a:reflection stA="50000" endA="300" endPos="90000" dist="50800" dir="5400000" fadeDir="5400012"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Quattrocento Sans"/>
                  <a:ea typeface="Quattrocento Sans"/>
                  <a:cs typeface="Quattrocento Sans"/>
                  <a:sym typeface="Quattrocento Sans"/>
                </a:endParaRPr>
              </a:p>
            </p:txBody>
          </p:sp>
          <p:sp>
            <p:nvSpPr>
              <p:cNvPr id="3146" name="Google Shape;3146;g147faf1a1a7_0_750"/>
              <p:cNvSpPr/>
              <p:nvPr/>
            </p:nvSpPr>
            <p:spPr>
              <a:xfrm>
                <a:off x="-5715543" y="3770615"/>
                <a:ext cx="6625200" cy="129600"/>
              </a:xfrm>
              <a:prstGeom prst="roundRect">
                <a:avLst>
                  <a:gd name="adj" fmla="val 23977"/>
                </a:avLst>
              </a:prstGeom>
              <a:gradFill>
                <a:gsLst>
                  <a:gs pos="0">
                    <a:srgbClr val="868B90"/>
                  </a:gs>
                  <a:gs pos="2000">
                    <a:srgbClr val="FBF9FA"/>
                  </a:gs>
                  <a:gs pos="5000">
                    <a:srgbClr val="868B90"/>
                  </a:gs>
                  <a:gs pos="10000">
                    <a:srgbClr val="FBF9FA"/>
                  </a:gs>
                  <a:gs pos="39000">
                    <a:srgbClr val="FBF9FA"/>
                  </a:gs>
                  <a:gs pos="63000">
                    <a:srgbClr val="FBF9FA"/>
                  </a:gs>
                  <a:gs pos="90000">
                    <a:srgbClr val="FAF9FB"/>
                  </a:gs>
                  <a:gs pos="95000">
                    <a:srgbClr val="868B90"/>
                  </a:gs>
                  <a:gs pos="98000">
                    <a:srgbClr val="FFFFFF"/>
                  </a:gs>
                  <a:gs pos="100000">
                    <a:srgbClr val="868B90"/>
                  </a:gs>
                </a:gsLst>
                <a:lin ang="21593863" scaled="0"/>
              </a:gradFill>
              <a:ln>
                <a:noFill/>
              </a:ln>
              <a:effectLst>
                <a:reflection stA="50000" endA="300" endPos="90000" dist="50800" dir="5400000" fadeDir="5400012"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Quattrocento Sans"/>
                  <a:ea typeface="Quattrocento Sans"/>
                  <a:cs typeface="Quattrocento Sans"/>
                  <a:sym typeface="Quattrocento Sans"/>
                </a:endParaRPr>
              </a:p>
            </p:txBody>
          </p:sp>
        </p:grpSp>
        <p:sp>
          <p:nvSpPr>
            <p:cNvPr id="3147" name="Google Shape;3147;g147faf1a1a7_0_750"/>
            <p:cNvSpPr/>
            <p:nvPr/>
          </p:nvSpPr>
          <p:spPr>
            <a:xfrm>
              <a:off x="-2857566" y="3771797"/>
              <a:ext cx="923491" cy="82550"/>
            </a:xfrm>
            <a:custGeom>
              <a:avLst/>
              <a:gdLst/>
              <a:ahLst/>
              <a:cxnLst/>
              <a:rect l="l" t="t" r="r" b="b"/>
              <a:pathLst>
                <a:path w="923491" h="82550" extrusionOk="0">
                  <a:moveTo>
                    <a:pt x="0" y="0"/>
                  </a:moveTo>
                  <a:lnTo>
                    <a:pt x="923491" y="0"/>
                  </a:lnTo>
                  <a:cubicBezTo>
                    <a:pt x="920296" y="46402"/>
                    <a:pt x="881273" y="82550"/>
                    <a:pt x="833807" y="82550"/>
                  </a:cubicBezTo>
                  <a:lnTo>
                    <a:pt x="89683" y="82550"/>
                  </a:lnTo>
                  <a:cubicBezTo>
                    <a:pt x="42218" y="82550"/>
                    <a:pt x="3194" y="46402"/>
                    <a:pt x="0" y="0"/>
                  </a:cubicBezTo>
                  <a:close/>
                </a:path>
              </a:pathLst>
            </a:custGeom>
            <a:solidFill>
              <a:srgbClr val="F7F5F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Quattrocento Sans"/>
                <a:ea typeface="Quattrocento Sans"/>
                <a:cs typeface="Quattrocento Sans"/>
                <a:sym typeface="Quattrocento Sans"/>
              </a:endParaRPr>
            </a:p>
          </p:txBody>
        </p:sp>
        <p:sp>
          <p:nvSpPr>
            <p:cNvPr id="3148" name="Google Shape;3148;g147faf1a1a7_0_750"/>
            <p:cNvSpPr/>
            <p:nvPr/>
          </p:nvSpPr>
          <p:spPr>
            <a:xfrm>
              <a:off x="-5080279" y="207647"/>
              <a:ext cx="2070313" cy="3020732"/>
            </a:xfrm>
            <a:custGeom>
              <a:avLst/>
              <a:gdLst/>
              <a:ahLst/>
              <a:cxnLst/>
              <a:rect l="l" t="t" r="r" b="b"/>
              <a:pathLst>
                <a:path w="2070313" h="3020732" extrusionOk="0">
                  <a:moveTo>
                    <a:pt x="187976" y="0"/>
                  </a:moveTo>
                  <a:lnTo>
                    <a:pt x="2070313" y="0"/>
                  </a:lnTo>
                  <a:lnTo>
                    <a:pt x="1928420" y="207031"/>
                  </a:lnTo>
                  <a:lnTo>
                    <a:pt x="183453" y="207031"/>
                  </a:lnTo>
                  <a:lnTo>
                    <a:pt x="183453" y="2753062"/>
                  </a:lnTo>
                  <a:lnTo>
                    <a:pt x="0" y="3020732"/>
                  </a:lnTo>
                  <a:lnTo>
                    <a:pt x="0" y="187976"/>
                  </a:lnTo>
                  <a:cubicBezTo>
                    <a:pt x="0" y="84160"/>
                    <a:pt x="84160" y="0"/>
                    <a:pt x="187976" y="0"/>
                  </a:cubicBezTo>
                  <a:close/>
                </a:path>
              </a:pathLst>
            </a:custGeom>
            <a:gradFill>
              <a:gsLst>
                <a:gs pos="0">
                  <a:srgbClr val="FFFFFF">
                    <a:alpha val="0"/>
                  </a:srgbClr>
                </a:gs>
                <a:gs pos="86000">
                  <a:srgbClr val="FFFFFF">
                    <a:alpha val="40000"/>
                  </a:srgbClr>
                </a:gs>
                <a:gs pos="100000">
                  <a:srgbClr val="FFFFFF">
                    <a:alpha val="4000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Quattrocento Sans"/>
                <a:ea typeface="Quattrocento Sans"/>
                <a:cs typeface="Quattrocento Sans"/>
                <a:sym typeface="Quattrocento Sans"/>
              </a:endParaRPr>
            </a:p>
          </p:txBody>
        </p:sp>
      </p:grpSp>
      <p:sp>
        <p:nvSpPr>
          <p:cNvPr id="3149" name="Google Shape;3149;g147faf1a1a7_0_750"/>
          <p:cNvSpPr txBox="1"/>
          <p:nvPr/>
        </p:nvSpPr>
        <p:spPr>
          <a:xfrm>
            <a:off x="380010" y="143128"/>
            <a:ext cx="8589900" cy="473400"/>
          </a:xfrm>
          <a:prstGeom prst="rect">
            <a:avLst/>
          </a:prstGeom>
          <a:noFill/>
          <a:ln>
            <a:noFill/>
          </a:ln>
        </p:spPr>
        <p:txBody>
          <a:bodyPr spcFirstLastPara="1" wrap="square" lIns="68575" tIns="34275" rIns="68575" bIns="34275" anchor="t" anchorCtr="0">
            <a:noAutofit/>
          </a:bodyPr>
          <a:lstStyle/>
          <a:p>
            <a:pPr marL="0" marR="0" lvl="0" indent="0" algn="r" rtl="0">
              <a:spcBef>
                <a:spcPts val="0"/>
              </a:spcBef>
              <a:spcAft>
                <a:spcPts val="0"/>
              </a:spcAft>
              <a:buClr>
                <a:srgbClr val="00B0F0"/>
              </a:buClr>
              <a:buSzPts val="2300"/>
              <a:buFont typeface="Arial"/>
              <a:buNone/>
            </a:pPr>
            <a:r>
              <a:rPr lang="en-IE" sz="2300" b="1" dirty="0">
                <a:solidFill>
                  <a:srgbClr val="00C0F3"/>
                </a:solidFill>
                <a:latin typeface="Montserrat"/>
                <a:ea typeface="Montserrat"/>
                <a:cs typeface="Montserrat"/>
                <a:sym typeface="Montserrat"/>
              </a:rPr>
              <a:t>INVOLVING PARENTS</a:t>
            </a:r>
            <a:endParaRPr sz="1100" dirty="0">
              <a:solidFill>
                <a:srgbClr val="00C0F3"/>
              </a:solidFill>
            </a:endParaRPr>
          </a:p>
        </p:txBody>
      </p:sp>
      <p:pic>
        <p:nvPicPr>
          <p:cNvPr id="3150" name="Google Shape;3150;g147faf1a1a7_0_75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741676" y="4549088"/>
            <a:ext cx="2228247" cy="492670"/>
          </a:xfrm>
          <a:prstGeom prst="rect">
            <a:avLst/>
          </a:prstGeom>
          <a:noFill/>
          <a:ln>
            <a:noFill/>
          </a:ln>
        </p:spPr>
      </p:pic>
      <p:pic>
        <p:nvPicPr>
          <p:cNvPr id="3151" name="Google Shape;3151;g147faf1a1a7_0_750"/>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01315" y="4634892"/>
            <a:ext cx="1265716" cy="495280"/>
          </a:xfrm>
          <a:prstGeom prst="rect">
            <a:avLst/>
          </a:prstGeom>
          <a:noFill/>
          <a:ln>
            <a:noFill/>
          </a:ln>
        </p:spPr>
      </p:pic>
      <p:sp>
        <p:nvSpPr>
          <p:cNvPr id="3153" name="Google Shape;3153;g147faf1a1a7_0_750"/>
          <p:cNvSpPr txBox="1"/>
          <p:nvPr/>
        </p:nvSpPr>
        <p:spPr>
          <a:xfrm>
            <a:off x="3629796" y="2827090"/>
            <a:ext cx="5472300" cy="55395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E" sz="1500" b="1" dirty="0">
                <a:solidFill>
                  <a:srgbClr val="595959"/>
                </a:solidFill>
                <a:latin typeface="Montserrat"/>
                <a:ea typeface="Montserrat"/>
                <a:cs typeface="Montserrat"/>
                <a:sym typeface="Montserrat"/>
              </a:rPr>
              <a:t>Share the </a:t>
            </a:r>
            <a:r>
              <a:rPr lang="en-IE" sz="1500" b="1" dirty="0" err="1">
                <a:solidFill>
                  <a:srgbClr val="595959"/>
                </a:solidFill>
                <a:latin typeface="Montserrat"/>
                <a:ea typeface="Montserrat"/>
                <a:cs typeface="Montserrat"/>
                <a:sym typeface="Montserrat"/>
              </a:rPr>
              <a:t>Webwise</a:t>
            </a:r>
            <a:r>
              <a:rPr lang="en-IE" sz="1500" b="1" dirty="0">
                <a:solidFill>
                  <a:srgbClr val="595959"/>
                </a:solidFill>
                <a:latin typeface="Montserrat"/>
                <a:ea typeface="Montserrat"/>
                <a:cs typeface="Montserrat"/>
                <a:sym typeface="Montserrat"/>
              </a:rPr>
              <a:t> Parents Hub on school website, social media and newsletters</a:t>
            </a:r>
            <a:endParaRPr sz="1100" dirty="0"/>
          </a:p>
        </p:txBody>
      </p:sp>
      <p:sp>
        <p:nvSpPr>
          <p:cNvPr id="3154" name="Google Shape;3154;g147faf1a1a7_0_750"/>
          <p:cNvSpPr/>
          <p:nvPr/>
        </p:nvSpPr>
        <p:spPr>
          <a:xfrm>
            <a:off x="3131095" y="1274719"/>
            <a:ext cx="309900" cy="301200"/>
          </a:xfrm>
          <a:prstGeom prst="rightArrow">
            <a:avLst>
              <a:gd name="adj1" fmla="val 50000"/>
              <a:gd name="adj2" fmla="val 50000"/>
            </a:avLst>
          </a:prstGeom>
          <a:solidFill>
            <a:srgbClr val="00C0F3"/>
          </a:solidFill>
          <a:ln>
            <a:noFill/>
          </a:ln>
          <a:effectLst>
            <a:outerShdw blurRad="50800" dist="25400" dir="5400000" algn="ctr" rotWithShape="0">
              <a:srgbClr val="000000">
                <a:alpha val="298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5" name="Google Shape;3155;g147faf1a1a7_0_750"/>
          <p:cNvSpPr/>
          <p:nvPr/>
        </p:nvSpPr>
        <p:spPr>
          <a:xfrm>
            <a:off x="3131095" y="2118595"/>
            <a:ext cx="309900" cy="301200"/>
          </a:xfrm>
          <a:prstGeom prst="rightArrow">
            <a:avLst>
              <a:gd name="adj1" fmla="val 50000"/>
              <a:gd name="adj2" fmla="val 50000"/>
            </a:avLst>
          </a:prstGeom>
          <a:solidFill>
            <a:srgbClr val="92D050"/>
          </a:solidFill>
          <a:ln>
            <a:noFill/>
          </a:ln>
          <a:effectLst>
            <a:outerShdw blurRad="50800" dist="25400" dir="5400000" algn="ctr" rotWithShape="0">
              <a:srgbClr val="000000">
                <a:alpha val="298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6" name="Google Shape;3156;g147faf1a1a7_0_750"/>
          <p:cNvSpPr txBox="1"/>
          <p:nvPr/>
        </p:nvSpPr>
        <p:spPr>
          <a:xfrm>
            <a:off x="3629796" y="1986156"/>
            <a:ext cx="5472300" cy="784790"/>
          </a:xfrm>
          <a:prstGeom prst="rect">
            <a:avLst/>
          </a:prstGeom>
          <a:noFill/>
          <a:ln>
            <a:noFill/>
          </a:ln>
        </p:spPr>
        <p:txBody>
          <a:bodyPr spcFirstLastPara="1" wrap="square" lIns="91425" tIns="45700" rIns="91425" bIns="45700" anchor="t" anchorCtr="0">
            <a:spAutoFit/>
          </a:bodyPr>
          <a:lstStyle/>
          <a:p>
            <a:pPr lvl="0"/>
            <a:r>
              <a:rPr lang="en-IE" sz="1500" dirty="0">
                <a:solidFill>
                  <a:srgbClr val="595959"/>
                </a:solidFill>
                <a:latin typeface="Montserrat"/>
                <a:ea typeface="Montserrat"/>
                <a:cs typeface="Montserrat"/>
                <a:sym typeface="Montserrat"/>
              </a:rPr>
              <a:t>Distribute copies of the </a:t>
            </a:r>
            <a:r>
              <a:rPr lang="en-IE" sz="1500" dirty="0" err="1">
                <a:solidFill>
                  <a:srgbClr val="595959"/>
                </a:solidFill>
                <a:latin typeface="Montserrat"/>
                <a:ea typeface="Montserrat"/>
                <a:cs typeface="Montserrat"/>
                <a:sym typeface="Montserrat"/>
              </a:rPr>
              <a:t>Webwise</a:t>
            </a:r>
            <a:r>
              <a:rPr lang="en-IE" sz="1500" dirty="0">
                <a:solidFill>
                  <a:srgbClr val="595959"/>
                </a:solidFill>
                <a:latin typeface="Montserrat"/>
                <a:ea typeface="Montserrat"/>
                <a:cs typeface="Montserrat"/>
                <a:sym typeface="Montserrat"/>
              </a:rPr>
              <a:t> </a:t>
            </a:r>
            <a:r>
              <a:rPr lang="en-IE" sz="1500" i="1" dirty="0">
                <a:solidFill>
                  <a:srgbClr val="595959"/>
                </a:solidFill>
                <a:latin typeface="Montserrat"/>
                <a:ea typeface="Montserrat"/>
                <a:cs typeface="Montserrat"/>
                <a:sym typeface="Montserrat"/>
              </a:rPr>
              <a:t>Parents’ Guide to a Better Internet</a:t>
            </a:r>
            <a:r>
              <a:rPr lang="en-IE" sz="1500" dirty="0">
                <a:solidFill>
                  <a:srgbClr val="595959"/>
                </a:solidFill>
                <a:latin typeface="Montserrat"/>
                <a:ea typeface="Montserrat"/>
                <a:cs typeface="Montserrat"/>
                <a:sym typeface="Montserrat"/>
              </a:rPr>
              <a:t> Booklet to parents. Order for FREE here: </a:t>
            </a:r>
            <a:r>
              <a:rPr lang="en-IE" sz="1500" dirty="0" err="1">
                <a:solidFill>
                  <a:srgbClr val="00B0F0"/>
                </a:solidFill>
                <a:latin typeface="Montserrat"/>
                <a:ea typeface="Montserrat"/>
                <a:cs typeface="Montserrat"/>
                <a:sym typeface="Montserrat"/>
              </a:rPr>
              <a:t>webwise.ie</a:t>
            </a:r>
            <a:r>
              <a:rPr lang="en-IE" sz="1500" dirty="0">
                <a:solidFill>
                  <a:srgbClr val="00B0F0"/>
                </a:solidFill>
                <a:latin typeface="Montserrat"/>
                <a:ea typeface="Montserrat"/>
                <a:cs typeface="Montserrat"/>
                <a:sym typeface="Montserrat"/>
              </a:rPr>
              <a:t>/teachers/resources</a:t>
            </a:r>
            <a:endParaRPr sz="1100" dirty="0">
              <a:solidFill>
                <a:srgbClr val="00B0F0"/>
              </a:solidFill>
            </a:endParaRPr>
          </a:p>
        </p:txBody>
      </p:sp>
      <p:sp>
        <p:nvSpPr>
          <p:cNvPr id="3157" name="Google Shape;3157;g147faf1a1a7_0_750"/>
          <p:cNvSpPr/>
          <p:nvPr/>
        </p:nvSpPr>
        <p:spPr>
          <a:xfrm>
            <a:off x="3131095" y="2953540"/>
            <a:ext cx="309900" cy="301200"/>
          </a:xfrm>
          <a:prstGeom prst="rightArrow">
            <a:avLst>
              <a:gd name="adj1" fmla="val 50000"/>
              <a:gd name="adj2" fmla="val 50000"/>
            </a:avLst>
          </a:prstGeom>
          <a:solidFill>
            <a:srgbClr val="FF0000"/>
          </a:solidFill>
          <a:ln>
            <a:noFill/>
          </a:ln>
          <a:effectLst>
            <a:outerShdw blurRad="50800" dist="25400" dir="5400000" algn="ctr" rotWithShape="0">
              <a:srgbClr val="000000">
                <a:alpha val="298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8" name="Google Shape;3158;g147faf1a1a7_0_750"/>
          <p:cNvSpPr txBox="1"/>
          <p:nvPr/>
        </p:nvSpPr>
        <p:spPr>
          <a:xfrm>
            <a:off x="3636264" y="1068463"/>
            <a:ext cx="5472300" cy="784790"/>
          </a:xfrm>
          <a:prstGeom prst="rect">
            <a:avLst/>
          </a:prstGeom>
          <a:noFill/>
          <a:ln>
            <a:noFill/>
          </a:ln>
        </p:spPr>
        <p:txBody>
          <a:bodyPr spcFirstLastPara="1" wrap="square" lIns="91425" tIns="45700" rIns="91425" bIns="45700" anchor="t" anchorCtr="0">
            <a:spAutoFit/>
          </a:bodyPr>
          <a:lstStyle/>
          <a:p>
            <a:pPr lvl="0"/>
            <a:r>
              <a:rPr lang="en-IE" sz="1500" b="1" dirty="0">
                <a:solidFill>
                  <a:srgbClr val="595959"/>
                </a:solidFill>
                <a:latin typeface="Montserrat"/>
                <a:ea typeface="Montserrat"/>
                <a:cs typeface="Montserrat"/>
                <a:sym typeface="Montserrat"/>
              </a:rPr>
              <a:t>Host a parents evening using the scripted </a:t>
            </a:r>
            <a:r>
              <a:rPr lang="en-IE" sz="1500" b="1" dirty="0" err="1">
                <a:solidFill>
                  <a:srgbClr val="595959"/>
                </a:solidFill>
                <a:latin typeface="Montserrat"/>
                <a:ea typeface="Montserrat"/>
                <a:cs typeface="Montserrat"/>
                <a:sym typeface="Montserrat"/>
              </a:rPr>
              <a:t>Webwise</a:t>
            </a:r>
            <a:r>
              <a:rPr lang="en-IE" sz="1500" b="1" dirty="0">
                <a:solidFill>
                  <a:srgbClr val="595959"/>
                </a:solidFill>
                <a:latin typeface="Montserrat"/>
                <a:ea typeface="Montserrat"/>
                <a:cs typeface="Montserrat"/>
                <a:sym typeface="Montserrat"/>
              </a:rPr>
              <a:t> Online Safety Presentations available here: </a:t>
            </a:r>
            <a:r>
              <a:rPr lang="en-IE" sz="1500" b="1" dirty="0" err="1">
                <a:solidFill>
                  <a:srgbClr val="00B0F0"/>
                </a:solidFill>
                <a:latin typeface="Montserrat"/>
                <a:ea typeface="Montserrat"/>
                <a:cs typeface="Montserrat"/>
                <a:sym typeface="Montserrat"/>
              </a:rPr>
              <a:t>webwise.ie</a:t>
            </a:r>
            <a:r>
              <a:rPr lang="en-IE" sz="1500" b="1" dirty="0">
                <a:solidFill>
                  <a:srgbClr val="00B0F0"/>
                </a:solidFill>
                <a:latin typeface="Montserrat"/>
                <a:ea typeface="Montserrat"/>
                <a:cs typeface="Montserrat"/>
                <a:sym typeface="Montserrat"/>
              </a:rPr>
              <a:t>/internet-safety-talks-for-parents</a:t>
            </a:r>
            <a:endParaRPr sz="1100" dirty="0">
              <a:solidFill>
                <a:srgbClr val="00B0F0"/>
              </a:solidFill>
            </a:endParaRPr>
          </a:p>
        </p:txBody>
      </p:sp>
      <p:sp>
        <p:nvSpPr>
          <p:cNvPr id="3159" name="Google Shape;3159;g147faf1a1a7_0_750"/>
          <p:cNvSpPr/>
          <p:nvPr/>
        </p:nvSpPr>
        <p:spPr>
          <a:xfrm>
            <a:off x="3134450" y="3507640"/>
            <a:ext cx="309900" cy="301200"/>
          </a:xfrm>
          <a:prstGeom prst="rightArrow">
            <a:avLst>
              <a:gd name="adj1" fmla="val 50000"/>
              <a:gd name="adj2" fmla="val 50000"/>
            </a:avLst>
          </a:prstGeom>
          <a:solidFill>
            <a:srgbClr val="FEC50A"/>
          </a:solidFill>
          <a:ln>
            <a:noFill/>
          </a:ln>
          <a:effectLst>
            <a:outerShdw blurRad="50800" dist="25400" dir="5400000" algn="ctr" rotWithShape="0">
              <a:srgbClr val="000000">
                <a:alpha val="298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0" name="Google Shape;3160;g147faf1a1a7_0_750"/>
          <p:cNvSpPr txBox="1"/>
          <p:nvPr/>
        </p:nvSpPr>
        <p:spPr>
          <a:xfrm>
            <a:off x="3629796" y="3443402"/>
            <a:ext cx="54723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E" sz="1500" dirty="0">
                <a:solidFill>
                  <a:srgbClr val="595959"/>
                </a:solidFill>
                <a:latin typeface="Montserrat"/>
                <a:ea typeface="Montserrat"/>
                <a:cs typeface="Montserrat"/>
                <a:sym typeface="Montserrat"/>
              </a:rPr>
              <a:t>Remind them of getting involved in key dates, for example Safer Internet Day</a:t>
            </a:r>
            <a:endParaRPr sz="1100" dirty="0">
              <a:latin typeface="Montserrat"/>
              <a:ea typeface="Montserrat"/>
              <a:cs typeface="Montserrat"/>
              <a:sym typeface="Montserrat"/>
            </a:endParaRPr>
          </a:p>
        </p:txBody>
      </p:sp>
      <p:pic>
        <p:nvPicPr>
          <p:cNvPr id="3161" name="Google Shape;3161;g147faf1a1a7_0_750"/>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17750" y="1457200"/>
            <a:ext cx="2562024" cy="2375445"/>
          </a:xfrm>
          <a:prstGeom prst="rect">
            <a:avLst/>
          </a:prstGeom>
          <a:noFill/>
          <a:ln>
            <a:noFill/>
          </a:ln>
        </p:spPr>
      </p:pic>
      <p:pic>
        <p:nvPicPr>
          <p:cNvPr id="2" name="Picture 1">
            <a:extLst>
              <a:ext uri="{FF2B5EF4-FFF2-40B4-BE49-F238E27FC236}">
                <a16:creationId xmlns:a16="http://schemas.microsoft.com/office/drawing/2014/main" id="{E8B89D6B-DF73-89AF-FA49-CA9423E4992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367031" y="4735615"/>
            <a:ext cx="1307180" cy="273238"/>
          </a:xfrm>
          <a:prstGeom prst="rect">
            <a:avLst/>
          </a:prstGeom>
        </p:spPr>
      </p:pic>
    </p:spTree>
    <p:extLst>
      <p:ext uri="{BB962C8B-B14F-4D97-AF65-F5344CB8AC3E}">
        <p14:creationId xmlns:p14="http://schemas.microsoft.com/office/powerpoint/2010/main" val="14818404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BBD1F-2EC9-3848-BFF7-3CA8ABD98287}"/>
              </a:ext>
            </a:extLst>
          </p:cNvPr>
          <p:cNvSpPr>
            <a:spLocks noGrp="1"/>
          </p:cNvSpPr>
          <p:nvPr>
            <p:ph type="title"/>
          </p:nvPr>
        </p:nvSpPr>
        <p:spPr>
          <a:xfrm>
            <a:off x="2353555" y="170121"/>
            <a:ext cx="6455700" cy="668100"/>
          </a:xfrm>
        </p:spPr>
        <p:txBody>
          <a:bodyPr/>
          <a:lstStyle/>
          <a:p>
            <a:pPr algn="r"/>
            <a:r>
              <a:rPr lang="en-US" dirty="0"/>
              <a:t>Lets Discuss…</a:t>
            </a:r>
          </a:p>
        </p:txBody>
      </p:sp>
      <p:sp>
        <p:nvSpPr>
          <p:cNvPr id="3" name="Text Placeholder 2">
            <a:extLst>
              <a:ext uri="{FF2B5EF4-FFF2-40B4-BE49-F238E27FC236}">
                <a16:creationId xmlns:a16="http://schemas.microsoft.com/office/drawing/2014/main" id="{7B0D6254-C696-5E4C-83A3-5E87C899B90F}"/>
              </a:ext>
            </a:extLst>
          </p:cNvPr>
          <p:cNvSpPr>
            <a:spLocks noGrp="1"/>
          </p:cNvSpPr>
          <p:nvPr>
            <p:ph type="body" idx="1"/>
          </p:nvPr>
        </p:nvSpPr>
        <p:spPr>
          <a:xfrm>
            <a:off x="1639001" y="1864235"/>
            <a:ext cx="6455700" cy="2902500"/>
          </a:xfrm>
        </p:spPr>
        <p:txBody>
          <a:bodyPr/>
          <a:lstStyle/>
          <a:p>
            <a:r>
              <a:rPr lang="en-US" sz="2400" dirty="0"/>
              <a:t>As a result of this talk what is one thing you will incorporate in your school’s approach to addressing online safety?</a:t>
            </a:r>
          </a:p>
          <a:p>
            <a:endParaRPr lang="en-US" dirty="0"/>
          </a:p>
        </p:txBody>
      </p:sp>
      <p:pic>
        <p:nvPicPr>
          <p:cNvPr id="4" name="Google Shape;2297;p1">
            <a:extLst>
              <a:ext uri="{FF2B5EF4-FFF2-40B4-BE49-F238E27FC236}">
                <a16:creationId xmlns:a16="http://schemas.microsoft.com/office/drawing/2014/main" id="{46316F39-147D-2E46-B844-0FF16B344AE6}"/>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34745" y="163516"/>
            <a:ext cx="2136098" cy="472296"/>
          </a:xfrm>
          <a:prstGeom prst="rect">
            <a:avLst/>
          </a:prstGeom>
          <a:noFill/>
          <a:ln>
            <a:noFill/>
          </a:ln>
        </p:spPr>
      </p:pic>
      <p:pic>
        <p:nvPicPr>
          <p:cNvPr id="7" name="Google Shape;3151;g147faf1a1a7_0_750">
            <a:extLst>
              <a:ext uri="{FF2B5EF4-FFF2-40B4-BE49-F238E27FC236}">
                <a16:creationId xmlns:a16="http://schemas.microsoft.com/office/drawing/2014/main" id="{9BBB1DA8-6F5D-6AFE-8FC1-DADEC4B92127}"/>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01315" y="4634892"/>
            <a:ext cx="1265716" cy="495280"/>
          </a:xfrm>
          <a:prstGeom prst="rect">
            <a:avLst/>
          </a:prstGeom>
          <a:noFill/>
          <a:ln>
            <a:noFill/>
          </a:ln>
        </p:spPr>
      </p:pic>
      <p:pic>
        <p:nvPicPr>
          <p:cNvPr id="8" name="Picture 7">
            <a:extLst>
              <a:ext uri="{FF2B5EF4-FFF2-40B4-BE49-F238E27FC236}">
                <a16:creationId xmlns:a16="http://schemas.microsoft.com/office/drawing/2014/main" id="{314D8A60-FCC7-AE05-8B58-93FE81BEAD3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367031" y="4735615"/>
            <a:ext cx="1307180" cy="273238"/>
          </a:xfrm>
          <a:prstGeom prst="rect">
            <a:avLst/>
          </a:prstGeom>
        </p:spPr>
      </p:pic>
    </p:spTree>
    <p:extLst>
      <p:ext uri="{BB962C8B-B14F-4D97-AF65-F5344CB8AC3E}">
        <p14:creationId xmlns:p14="http://schemas.microsoft.com/office/powerpoint/2010/main" val="29163740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2"/>
          </p:nvPr>
        </p:nvSpPr>
        <p:spPr/>
        <p:txBody>
          <a:bodyPr/>
          <a:lstStyle/>
          <a:p>
            <a:pPr defTabSz="679288"/>
            <a:fld id="{597BFFA6-61B1-4984-983B-9D1AEC0ED12D}" type="slidenum">
              <a:rPr lang="es-SV" smtClean="0"/>
              <a:pPr defTabSz="679288"/>
              <a:t>33</a:t>
            </a:fld>
            <a:endParaRPr lang="es-SV" dirty="0"/>
          </a:p>
        </p:txBody>
      </p:sp>
      <p:sp>
        <p:nvSpPr>
          <p:cNvPr id="4" name="Marcador de texto 3"/>
          <p:cNvSpPr>
            <a:spLocks noGrp="1"/>
          </p:cNvSpPr>
          <p:nvPr>
            <p:ph type="body" sz="quarter" idx="13"/>
          </p:nvPr>
        </p:nvSpPr>
        <p:spPr/>
        <p:txBody>
          <a:bodyPr/>
          <a:lstStyle/>
          <a:p>
            <a:r>
              <a:rPr lang="en-US" dirty="0">
                <a:solidFill>
                  <a:schemeClr val="accent1"/>
                </a:solidFill>
              </a:rPr>
              <a:t>NEXT STEPS</a:t>
            </a:r>
            <a:endParaRPr lang="en-US" dirty="0">
              <a:solidFill>
                <a:schemeClr val="accent1"/>
              </a:solidFill>
              <a:latin typeface="Oswald" panose="02000503000000000000" pitchFamily="2" charset="0"/>
            </a:endParaRPr>
          </a:p>
        </p:txBody>
      </p:sp>
      <p:sp>
        <p:nvSpPr>
          <p:cNvPr id="12" name="9 CuadroTexto"/>
          <p:cNvSpPr txBox="1"/>
          <p:nvPr/>
        </p:nvSpPr>
        <p:spPr>
          <a:xfrm>
            <a:off x="4962283" y="1122566"/>
            <a:ext cx="779918" cy="315166"/>
          </a:xfrm>
          <a:prstGeom prst="rect">
            <a:avLst/>
          </a:prstGeom>
          <a:noFill/>
        </p:spPr>
        <p:txBody>
          <a:bodyPr wrap="square" lIns="68264" tIns="34139" rIns="68264" bIns="34139" rtlCol="0">
            <a:spAutoFit/>
          </a:bodyPr>
          <a:lstStyle/>
          <a:p>
            <a:pPr algn="ctr" defTabSz="682682"/>
            <a:r>
              <a:rPr lang="es-MX" sz="1600" b="1" cap="small" dirty="0">
                <a:solidFill>
                  <a:schemeClr val="accent1"/>
                </a:solidFill>
                <a:latin typeface="Oswald" panose="02000503000000000000" pitchFamily="2" charset="0"/>
                <a:cs typeface="Vrinda" panose="020B0502040204020203" pitchFamily="34" charset="0"/>
              </a:rPr>
              <a:t>01</a:t>
            </a:r>
            <a:endParaRPr lang="es-ES" sz="1600" b="1" cap="small" dirty="0">
              <a:solidFill>
                <a:schemeClr val="accent1"/>
              </a:solidFill>
              <a:latin typeface="Oswald" panose="02000503000000000000" pitchFamily="2" charset="0"/>
              <a:cs typeface="Vrinda" panose="020B0502040204020203" pitchFamily="34" charset="0"/>
            </a:endParaRPr>
          </a:p>
        </p:txBody>
      </p:sp>
      <p:sp>
        <p:nvSpPr>
          <p:cNvPr id="13" name="10 CuadroTexto"/>
          <p:cNvSpPr txBox="1"/>
          <p:nvPr/>
        </p:nvSpPr>
        <p:spPr>
          <a:xfrm>
            <a:off x="4962283" y="1886536"/>
            <a:ext cx="779918" cy="315166"/>
          </a:xfrm>
          <a:prstGeom prst="rect">
            <a:avLst/>
          </a:prstGeom>
          <a:noFill/>
        </p:spPr>
        <p:txBody>
          <a:bodyPr wrap="square" lIns="68264" tIns="34139" rIns="68264" bIns="34139" rtlCol="0">
            <a:spAutoFit/>
          </a:bodyPr>
          <a:lstStyle/>
          <a:p>
            <a:pPr algn="ctr" defTabSz="682682"/>
            <a:r>
              <a:rPr lang="es-MX" sz="1600" b="1" cap="small" dirty="0">
                <a:solidFill>
                  <a:schemeClr val="accent2"/>
                </a:solidFill>
                <a:latin typeface="Oswald" panose="02000503000000000000" pitchFamily="2" charset="0"/>
                <a:cs typeface="Vrinda" panose="020B0502040204020203" pitchFamily="34" charset="0"/>
              </a:rPr>
              <a:t>02</a:t>
            </a:r>
            <a:endParaRPr lang="es-ES" sz="1600" b="1" cap="small" dirty="0">
              <a:solidFill>
                <a:schemeClr val="accent2"/>
              </a:solidFill>
              <a:latin typeface="Oswald" panose="02000503000000000000" pitchFamily="2" charset="0"/>
              <a:cs typeface="Vrinda" panose="020B0502040204020203" pitchFamily="34" charset="0"/>
            </a:endParaRPr>
          </a:p>
        </p:txBody>
      </p:sp>
      <p:sp>
        <p:nvSpPr>
          <p:cNvPr id="14" name="11 CuadroTexto"/>
          <p:cNvSpPr txBox="1"/>
          <p:nvPr/>
        </p:nvSpPr>
        <p:spPr>
          <a:xfrm>
            <a:off x="4962283" y="2639921"/>
            <a:ext cx="779918" cy="315166"/>
          </a:xfrm>
          <a:prstGeom prst="rect">
            <a:avLst/>
          </a:prstGeom>
          <a:noFill/>
        </p:spPr>
        <p:txBody>
          <a:bodyPr wrap="square" lIns="68264" tIns="34139" rIns="68264" bIns="34139" rtlCol="0">
            <a:spAutoFit/>
          </a:bodyPr>
          <a:lstStyle/>
          <a:p>
            <a:pPr algn="ctr" defTabSz="682682"/>
            <a:r>
              <a:rPr lang="es-MX" sz="1600" b="1" cap="small" dirty="0">
                <a:solidFill>
                  <a:schemeClr val="accent3"/>
                </a:solidFill>
                <a:latin typeface="Oswald" panose="02000503000000000000" pitchFamily="2" charset="0"/>
                <a:cs typeface="Vrinda" panose="020B0502040204020203" pitchFamily="34" charset="0"/>
              </a:rPr>
              <a:t>03</a:t>
            </a:r>
            <a:endParaRPr lang="es-ES" sz="1600" b="1" cap="small" dirty="0">
              <a:solidFill>
                <a:schemeClr val="accent3"/>
              </a:solidFill>
              <a:latin typeface="Oswald" panose="02000503000000000000" pitchFamily="2" charset="0"/>
              <a:cs typeface="Vrinda" panose="020B0502040204020203" pitchFamily="34" charset="0"/>
            </a:endParaRPr>
          </a:p>
        </p:txBody>
      </p:sp>
      <p:sp>
        <p:nvSpPr>
          <p:cNvPr id="15" name="12 CuadroTexto"/>
          <p:cNvSpPr txBox="1"/>
          <p:nvPr/>
        </p:nvSpPr>
        <p:spPr>
          <a:xfrm>
            <a:off x="4962283" y="3220983"/>
            <a:ext cx="779918" cy="315166"/>
          </a:xfrm>
          <a:prstGeom prst="rect">
            <a:avLst/>
          </a:prstGeom>
          <a:noFill/>
        </p:spPr>
        <p:txBody>
          <a:bodyPr wrap="square" lIns="68264" tIns="34139" rIns="68264" bIns="34139" rtlCol="0">
            <a:spAutoFit/>
          </a:bodyPr>
          <a:lstStyle/>
          <a:p>
            <a:pPr algn="ctr" defTabSz="682682"/>
            <a:r>
              <a:rPr lang="es-MX" sz="1600" b="1" cap="small" dirty="0">
                <a:solidFill>
                  <a:schemeClr val="accent5"/>
                </a:solidFill>
                <a:latin typeface="Oswald" panose="02000503000000000000" pitchFamily="2" charset="0"/>
                <a:cs typeface="Vrinda" panose="020B0502040204020203" pitchFamily="34" charset="0"/>
              </a:rPr>
              <a:t>04</a:t>
            </a:r>
            <a:endParaRPr lang="es-ES" sz="1600" b="1" cap="small" dirty="0">
              <a:solidFill>
                <a:schemeClr val="accent5"/>
              </a:solidFill>
              <a:latin typeface="Oswald" panose="02000503000000000000" pitchFamily="2" charset="0"/>
              <a:cs typeface="Vrinda" panose="020B0502040204020203" pitchFamily="34" charset="0"/>
            </a:endParaRPr>
          </a:p>
        </p:txBody>
      </p:sp>
      <p:sp>
        <p:nvSpPr>
          <p:cNvPr id="24" name="12 CuadroTexto"/>
          <p:cNvSpPr txBox="1"/>
          <p:nvPr/>
        </p:nvSpPr>
        <p:spPr>
          <a:xfrm>
            <a:off x="4955403" y="4157279"/>
            <a:ext cx="779918" cy="315166"/>
          </a:xfrm>
          <a:prstGeom prst="rect">
            <a:avLst/>
          </a:prstGeom>
          <a:noFill/>
        </p:spPr>
        <p:txBody>
          <a:bodyPr wrap="square" lIns="68264" tIns="34139" rIns="68264" bIns="34139" rtlCol="0">
            <a:spAutoFit/>
          </a:bodyPr>
          <a:lstStyle/>
          <a:p>
            <a:pPr algn="ctr" defTabSz="682682"/>
            <a:r>
              <a:rPr lang="es-MX" sz="1600" b="1" cap="small" dirty="0">
                <a:solidFill>
                  <a:schemeClr val="accent4"/>
                </a:solidFill>
                <a:latin typeface="Oswald" panose="02000503000000000000" pitchFamily="2" charset="0"/>
                <a:cs typeface="Vrinda" panose="020B0502040204020203" pitchFamily="34" charset="0"/>
              </a:rPr>
              <a:t>05</a:t>
            </a:r>
            <a:endParaRPr lang="es-ES" sz="1600" b="1" cap="small" dirty="0">
              <a:solidFill>
                <a:schemeClr val="accent4"/>
              </a:solidFill>
              <a:latin typeface="Oswald" panose="02000503000000000000" pitchFamily="2" charset="0"/>
              <a:cs typeface="Vrinda" panose="020B0502040204020203" pitchFamily="34" charset="0"/>
            </a:endParaRPr>
          </a:p>
        </p:txBody>
      </p:sp>
      <p:grpSp>
        <p:nvGrpSpPr>
          <p:cNvPr id="7172" name="Grupo 7171"/>
          <p:cNvGrpSpPr/>
          <p:nvPr/>
        </p:nvGrpSpPr>
        <p:grpSpPr>
          <a:xfrm>
            <a:off x="338621" y="1101748"/>
            <a:ext cx="1724478" cy="2089999"/>
            <a:chOff x="903047" y="2938332"/>
            <a:chExt cx="4598907" cy="5573977"/>
          </a:xfrm>
        </p:grpSpPr>
        <p:sp>
          <p:nvSpPr>
            <p:cNvPr id="174" name="Forma libre 173"/>
            <p:cNvSpPr/>
            <p:nvPr/>
          </p:nvSpPr>
          <p:spPr>
            <a:xfrm rot="2689788">
              <a:off x="903047" y="3593975"/>
              <a:ext cx="972000" cy="4918334"/>
            </a:xfrm>
            <a:custGeom>
              <a:avLst/>
              <a:gdLst>
                <a:gd name="connsiteX0" fmla="*/ 0 w 972000"/>
                <a:gd name="connsiteY0" fmla="*/ 0 h 4918334"/>
                <a:gd name="connsiteX1" fmla="*/ 972000 w 972000"/>
                <a:gd name="connsiteY1" fmla="*/ 0 h 4918334"/>
                <a:gd name="connsiteX2" fmla="*/ 972000 w 972000"/>
                <a:gd name="connsiteY2" fmla="*/ 4918334 h 4918334"/>
                <a:gd name="connsiteX3" fmla="*/ 0 w 972000"/>
                <a:gd name="connsiteY3" fmla="*/ 3940542 h 4918334"/>
              </a:gdLst>
              <a:ahLst/>
              <a:cxnLst>
                <a:cxn ang="0">
                  <a:pos x="connsiteX0" y="connsiteY0"/>
                </a:cxn>
                <a:cxn ang="0">
                  <a:pos x="connsiteX1" y="connsiteY1"/>
                </a:cxn>
                <a:cxn ang="0">
                  <a:pos x="connsiteX2" y="connsiteY2"/>
                </a:cxn>
                <a:cxn ang="0">
                  <a:pos x="connsiteX3" y="connsiteY3"/>
                </a:cxn>
              </a:cxnLst>
              <a:rect l="l" t="t" r="r" b="b"/>
              <a:pathLst>
                <a:path w="972000" h="4918334">
                  <a:moveTo>
                    <a:pt x="0" y="0"/>
                  </a:moveTo>
                  <a:lnTo>
                    <a:pt x="972000" y="0"/>
                  </a:lnTo>
                  <a:lnTo>
                    <a:pt x="972000" y="4918334"/>
                  </a:lnTo>
                  <a:lnTo>
                    <a:pt x="0" y="3940542"/>
                  </a:lnTo>
                  <a:close/>
                </a:path>
              </a:pathLst>
            </a:custGeom>
            <a:solidFill>
              <a:schemeClr val="accent1"/>
            </a:solidFill>
            <a:ln>
              <a:noFill/>
            </a:ln>
            <a:effectLst>
              <a:outerShdw blurRad="50800" dist="38100" dir="8100000" algn="tr" rotWithShape="0">
                <a:schemeClr val="tx1">
                  <a:lumMod val="85000"/>
                  <a:lumOff val="15000"/>
                  <a:alpha val="7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68572" tIns="34286" rIns="68572" bIns="34286" rtlCol="0" anchor="ctr">
              <a:noAutofit/>
            </a:bodyPr>
            <a:lstStyle/>
            <a:p>
              <a:pPr algn="ctr"/>
              <a:endParaRPr lang="es-MX">
                <a:solidFill>
                  <a:schemeClr val="bg1"/>
                </a:solidFill>
                <a:latin typeface="Helvetica" panose="020B0604020202020204" pitchFamily="34" charset="0"/>
                <a:cs typeface="Helvetica" panose="020B0604020202020204" pitchFamily="34" charset="0"/>
              </a:endParaRPr>
            </a:p>
          </p:txBody>
        </p:sp>
        <p:grpSp>
          <p:nvGrpSpPr>
            <p:cNvPr id="40" name="Grupo 39"/>
            <p:cNvGrpSpPr>
              <a:grpSpLocks noChangeAspect="1"/>
            </p:cNvGrpSpPr>
            <p:nvPr/>
          </p:nvGrpSpPr>
          <p:grpSpPr>
            <a:xfrm rot="2750568">
              <a:off x="2515869" y="1925022"/>
              <a:ext cx="1972776" cy="3999395"/>
              <a:chOff x="962399" y="627039"/>
              <a:chExt cx="1454150" cy="2947988"/>
            </a:xfrm>
          </p:grpSpPr>
          <p:sp>
            <p:nvSpPr>
              <p:cNvPr id="41" name="Freeform 60"/>
              <p:cNvSpPr>
                <a:spLocks/>
              </p:cNvSpPr>
              <p:nvPr/>
            </p:nvSpPr>
            <p:spPr bwMode="auto">
              <a:xfrm>
                <a:off x="1475161" y="2852714"/>
                <a:ext cx="104775" cy="403225"/>
              </a:xfrm>
              <a:custGeom>
                <a:avLst/>
                <a:gdLst>
                  <a:gd name="T0" fmla="*/ 67 w 134"/>
                  <a:gd name="T1" fmla="*/ 0 h 508"/>
                  <a:gd name="T2" fmla="*/ 92 w 134"/>
                  <a:gd name="T3" fmla="*/ 4 h 508"/>
                  <a:gd name="T4" fmla="*/ 114 w 134"/>
                  <a:gd name="T5" fmla="*/ 20 h 508"/>
                  <a:gd name="T6" fmla="*/ 128 w 134"/>
                  <a:gd name="T7" fmla="*/ 39 h 508"/>
                  <a:gd name="T8" fmla="*/ 134 w 134"/>
                  <a:gd name="T9" fmla="*/ 65 h 508"/>
                  <a:gd name="T10" fmla="*/ 132 w 134"/>
                  <a:gd name="T11" fmla="*/ 78 h 508"/>
                  <a:gd name="T12" fmla="*/ 130 w 134"/>
                  <a:gd name="T13" fmla="*/ 102 h 508"/>
                  <a:gd name="T14" fmla="*/ 126 w 134"/>
                  <a:gd name="T15" fmla="*/ 131 h 508"/>
                  <a:gd name="T16" fmla="*/ 120 w 134"/>
                  <a:gd name="T17" fmla="*/ 169 h 508"/>
                  <a:gd name="T18" fmla="*/ 114 w 134"/>
                  <a:gd name="T19" fmla="*/ 210 h 508"/>
                  <a:gd name="T20" fmla="*/ 106 w 134"/>
                  <a:gd name="T21" fmla="*/ 255 h 508"/>
                  <a:gd name="T22" fmla="*/ 100 w 134"/>
                  <a:gd name="T23" fmla="*/ 300 h 508"/>
                  <a:gd name="T24" fmla="*/ 92 w 134"/>
                  <a:gd name="T25" fmla="*/ 345 h 508"/>
                  <a:gd name="T26" fmla="*/ 86 w 134"/>
                  <a:gd name="T27" fmla="*/ 387 h 508"/>
                  <a:gd name="T28" fmla="*/ 81 w 134"/>
                  <a:gd name="T29" fmla="*/ 426 h 508"/>
                  <a:gd name="T30" fmla="*/ 75 w 134"/>
                  <a:gd name="T31" fmla="*/ 459 h 508"/>
                  <a:gd name="T32" fmla="*/ 71 w 134"/>
                  <a:gd name="T33" fmla="*/ 485 h 508"/>
                  <a:gd name="T34" fmla="*/ 69 w 134"/>
                  <a:gd name="T35" fmla="*/ 503 h 508"/>
                  <a:gd name="T36" fmla="*/ 67 w 134"/>
                  <a:gd name="T37" fmla="*/ 508 h 508"/>
                  <a:gd name="T38" fmla="*/ 67 w 134"/>
                  <a:gd name="T39" fmla="*/ 503 h 508"/>
                  <a:gd name="T40" fmla="*/ 63 w 134"/>
                  <a:gd name="T41" fmla="*/ 485 h 508"/>
                  <a:gd name="T42" fmla="*/ 59 w 134"/>
                  <a:gd name="T43" fmla="*/ 459 h 508"/>
                  <a:gd name="T44" fmla="*/ 53 w 134"/>
                  <a:gd name="T45" fmla="*/ 426 h 508"/>
                  <a:gd name="T46" fmla="*/ 47 w 134"/>
                  <a:gd name="T47" fmla="*/ 387 h 508"/>
                  <a:gd name="T48" fmla="*/ 41 w 134"/>
                  <a:gd name="T49" fmla="*/ 345 h 508"/>
                  <a:gd name="T50" fmla="*/ 33 w 134"/>
                  <a:gd name="T51" fmla="*/ 300 h 508"/>
                  <a:gd name="T52" fmla="*/ 28 w 134"/>
                  <a:gd name="T53" fmla="*/ 255 h 508"/>
                  <a:gd name="T54" fmla="*/ 20 w 134"/>
                  <a:gd name="T55" fmla="*/ 210 h 508"/>
                  <a:gd name="T56" fmla="*/ 14 w 134"/>
                  <a:gd name="T57" fmla="*/ 169 h 508"/>
                  <a:gd name="T58" fmla="*/ 8 w 134"/>
                  <a:gd name="T59" fmla="*/ 131 h 508"/>
                  <a:gd name="T60" fmla="*/ 4 w 134"/>
                  <a:gd name="T61" fmla="*/ 102 h 508"/>
                  <a:gd name="T62" fmla="*/ 2 w 134"/>
                  <a:gd name="T63" fmla="*/ 78 h 508"/>
                  <a:gd name="T64" fmla="*/ 0 w 134"/>
                  <a:gd name="T65" fmla="*/ 65 h 508"/>
                  <a:gd name="T66" fmla="*/ 6 w 134"/>
                  <a:gd name="T67" fmla="*/ 39 h 508"/>
                  <a:gd name="T68" fmla="*/ 20 w 134"/>
                  <a:gd name="T69" fmla="*/ 20 h 508"/>
                  <a:gd name="T70" fmla="*/ 41 w 134"/>
                  <a:gd name="T71" fmla="*/ 4 h 508"/>
                  <a:gd name="T72" fmla="*/ 67 w 134"/>
                  <a:gd name="T73" fmla="*/ 0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4" h="508">
                    <a:moveTo>
                      <a:pt x="67" y="0"/>
                    </a:moveTo>
                    <a:lnTo>
                      <a:pt x="92" y="4"/>
                    </a:lnTo>
                    <a:lnTo>
                      <a:pt x="114" y="20"/>
                    </a:lnTo>
                    <a:lnTo>
                      <a:pt x="128" y="39"/>
                    </a:lnTo>
                    <a:lnTo>
                      <a:pt x="134" y="65"/>
                    </a:lnTo>
                    <a:lnTo>
                      <a:pt x="132" y="78"/>
                    </a:lnTo>
                    <a:lnTo>
                      <a:pt x="130" y="102"/>
                    </a:lnTo>
                    <a:lnTo>
                      <a:pt x="126" y="131"/>
                    </a:lnTo>
                    <a:lnTo>
                      <a:pt x="120" y="169"/>
                    </a:lnTo>
                    <a:lnTo>
                      <a:pt x="114" y="210"/>
                    </a:lnTo>
                    <a:lnTo>
                      <a:pt x="106" y="255"/>
                    </a:lnTo>
                    <a:lnTo>
                      <a:pt x="100" y="300"/>
                    </a:lnTo>
                    <a:lnTo>
                      <a:pt x="92" y="345"/>
                    </a:lnTo>
                    <a:lnTo>
                      <a:pt x="86" y="387"/>
                    </a:lnTo>
                    <a:lnTo>
                      <a:pt x="81" y="426"/>
                    </a:lnTo>
                    <a:lnTo>
                      <a:pt x="75" y="459"/>
                    </a:lnTo>
                    <a:lnTo>
                      <a:pt x="71" y="485"/>
                    </a:lnTo>
                    <a:lnTo>
                      <a:pt x="69" y="503"/>
                    </a:lnTo>
                    <a:lnTo>
                      <a:pt x="67" y="508"/>
                    </a:lnTo>
                    <a:lnTo>
                      <a:pt x="67" y="503"/>
                    </a:lnTo>
                    <a:lnTo>
                      <a:pt x="63" y="485"/>
                    </a:lnTo>
                    <a:lnTo>
                      <a:pt x="59" y="459"/>
                    </a:lnTo>
                    <a:lnTo>
                      <a:pt x="53" y="426"/>
                    </a:lnTo>
                    <a:lnTo>
                      <a:pt x="47" y="387"/>
                    </a:lnTo>
                    <a:lnTo>
                      <a:pt x="41" y="345"/>
                    </a:lnTo>
                    <a:lnTo>
                      <a:pt x="33" y="300"/>
                    </a:lnTo>
                    <a:lnTo>
                      <a:pt x="28" y="255"/>
                    </a:lnTo>
                    <a:lnTo>
                      <a:pt x="20" y="210"/>
                    </a:lnTo>
                    <a:lnTo>
                      <a:pt x="14" y="169"/>
                    </a:lnTo>
                    <a:lnTo>
                      <a:pt x="8" y="131"/>
                    </a:lnTo>
                    <a:lnTo>
                      <a:pt x="4" y="102"/>
                    </a:lnTo>
                    <a:lnTo>
                      <a:pt x="2" y="78"/>
                    </a:lnTo>
                    <a:lnTo>
                      <a:pt x="0" y="65"/>
                    </a:lnTo>
                    <a:lnTo>
                      <a:pt x="6" y="39"/>
                    </a:lnTo>
                    <a:lnTo>
                      <a:pt x="20" y="20"/>
                    </a:lnTo>
                    <a:lnTo>
                      <a:pt x="41" y="4"/>
                    </a:lnTo>
                    <a:lnTo>
                      <a:pt x="67" y="0"/>
                    </a:lnTo>
                    <a:close/>
                  </a:path>
                </a:pathLst>
              </a:custGeom>
              <a:solidFill>
                <a:srgbClr val="F19C0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42" name="Freeform 61"/>
              <p:cNvSpPr>
                <a:spLocks/>
              </p:cNvSpPr>
              <p:nvPr/>
            </p:nvSpPr>
            <p:spPr bwMode="auto">
              <a:xfrm>
                <a:off x="1635499" y="3170214"/>
                <a:ext cx="103188" cy="404813"/>
              </a:xfrm>
              <a:custGeom>
                <a:avLst/>
                <a:gdLst>
                  <a:gd name="T0" fmla="*/ 67 w 132"/>
                  <a:gd name="T1" fmla="*/ 0 h 509"/>
                  <a:gd name="T2" fmla="*/ 93 w 132"/>
                  <a:gd name="T3" fmla="*/ 6 h 509"/>
                  <a:gd name="T4" fmla="*/ 114 w 132"/>
                  <a:gd name="T5" fmla="*/ 20 h 509"/>
                  <a:gd name="T6" fmla="*/ 128 w 132"/>
                  <a:gd name="T7" fmla="*/ 40 h 509"/>
                  <a:gd name="T8" fmla="*/ 132 w 132"/>
                  <a:gd name="T9" fmla="*/ 67 h 509"/>
                  <a:gd name="T10" fmla="*/ 132 w 132"/>
                  <a:gd name="T11" fmla="*/ 79 h 509"/>
                  <a:gd name="T12" fmla="*/ 130 w 132"/>
                  <a:gd name="T13" fmla="*/ 103 h 509"/>
                  <a:gd name="T14" fmla="*/ 124 w 132"/>
                  <a:gd name="T15" fmla="*/ 132 h 509"/>
                  <a:gd name="T16" fmla="*/ 120 w 132"/>
                  <a:gd name="T17" fmla="*/ 169 h 509"/>
                  <a:gd name="T18" fmla="*/ 114 w 132"/>
                  <a:gd name="T19" fmla="*/ 211 h 509"/>
                  <a:gd name="T20" fmla="*/ 106 w 132"/>
                  <a:gd name="T21" fmla="*/ 256 h 509"/>
                  <a:gd name="T22" fmla="*/ 100 w 132"/>
                  <a:gd name="T23" fmla="*/ 301 h 509"/>
                  <a:gd name="T24" fmla="*/ 93 w 132"/>
                  <a:gd name="T25" fmla="*/ 346 h 509"/>
                  <a:gd name="T26" fmla="*/ 87 w 132"/>
                  <a:gd name="T27" fmla="*/ 389 h 509"/>
                  <a:gd name="T28" fmla="*/ 79 w 132"/>
                  <a:gd name="T29" fmla="*/ 427 h 509"/>
                  <a:gd name="T30" fmla="*/ 75 w 132"/>
                  <a:gd name="T31" fmla="*/ 460 h 509"/>
                  <a:gd name="T32" fmla="*/ 71 w 132"/>
                  <a:gd name="T33" fmla="*/ 485 h 509"/>
                  <a:gd name="T34" fmla="*/ 67 w 132"/>
                  <a:gd name="T35" fmla="*/ 503 h 509"/>
                  <a:gd name="T36" fmla="*/ 67 w 132"/>
                  <a:gd name="T37" fmla="*/ 509 h 509"/>
                  <a:gd name="T38" fmla="*/ 65 w 132"/>
                  <a:gd name="T39" fmla="*/ 503 h 509"/>
                  <a:gd name="T40" fmla="*/ 63 w 132"/>
                  <a:gd name="T41" fmla="*/ 485 h 509"/>
                  <a:gd name="T42" fmla="*/ 59 w 132"/>
                  <a:gd name="T43" fmla="*/ 460 h 509"/>
                  <a:gd name="T44" fmla="*/ 53 w 132"/>
                  <a:gd name="T45" fmla="*/ 427 h 509"/>
                  <a:gd name="T46" fmla="*/ 47 w 132"/>
                  <a:gd name="T47" fmla="*/ 389 h 509"/>
                  <a:gd name="T48" fmla="*/ 42 w 132"/>
                  <a:gd name="T49" fmla="*/ 346 h 509"/>
                  <a:gd name="T50" fmla="*/ 34 w 132"/>
                  <a:gd name="T51" fmla="*/ 301 h 509"/>
                  <a:gd name="T52" fmla="*/ 26 w 132"/>
                  <a:gd name="T53" fmla="*/ 256 h 509"/>
                  <a:gd name="T54" fmla="*/ 20 w 132"/>
                  <a:gd name="T55" fmla="*/ 211 h 509"/>
                  <a:gd name="T56" fmla="*/ 14 w 132"/>
                  <a:gd name="T57" fmla="*/ 169 h 509"/>
                  <a:gd name="T58" fmla="*/ 8 w 132"/>
                  <a:gd name="T59" fmla="*/ 132 h 509"/>
                  <a:gd name="T60" fmla="*/ 4 w 132"/>
                  <a:gd name="T61" fmla="*/ 103 h 509"/>
                  <a:gd name="T62" fmla="*/ 2 w 132"/>
                  <a:gd name="T63" fmla="*/ 79 h 509"/>
                  <a:gd name="T64" fmla="*/ 0 w 132"/>
                  <a:gd name="T65" fmla="*/ 67 h 509"/>
                  <a:gd name="T66" fmla="*/ 6 w 132"/>
                  <a:gd name="T67" fmla="*/ 40 h 509"/>
                  <a:gd name="T68" fmla="*/ 20 w 132"/>
                  <a:gd name="T69" fmla="*/ 20 h 509"/>
                  <a:gd name="T70" fmla="*/ 42 w 132"/>
                  <a:gd name="T71" fmla="*/ 6 h 509"/>
                  <a:gd name="T72" fmla="*/ 67 w 132"/>
                  <a:gd name="T73" fmla="*/ 0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2" h="509">
                    <a:moveTo>
                      <a:pt x="67" y="0"/>
                    </a:moveTo>
                    <a:lnTo>
                      <a:pt x="93" y="6"/>
                    </a:lnTo>
                    <a:lnTo>
                      <a:pt x="114" y="20"/>
                    </a:lnTo>
                    <a:lnTo>
                      <a:pt x="128" y="40"/>
                    </a:lnTo>
                    <a:lnTo>
                      <a:pt x="132" y="67"/>
                    </a:lnTo>
                    <a:lnTo>
                      <a:pt x="132" y="79"/>
                    </a:lnTo>
                    <a:lnTo>
                      <a:pt x="130" y="103"/>
                    </a:lnTo>
                    <a:lnTo>
                      <a:pt x="124" y="132"/>
                    </a:lnTo>
                    <a:lnTo>
                      <a:pt x="120" y="169"/>
                    </a:lnTo>
                    <a:lnTo>
                      <a:pt x="114" y="211"/>
                    </a:lnTo>
                    <a:lnTo>
                      <a:pt x="106" y="256"/>
                    </a:lnTo>
                    <a:lnTo>
                      <a:pt x="100" y="301"/>
                    </a:lnTo>
                    <a:lnTo>
                      <a:pt x="93" y="346"/>
                    </a:lnTo>
                    <a:lnTo>
                      <a:pt x="87" y="389"/>
                    </a:lnTo>
                    <a:lnTo>
                      <a:pt x="79" y="427"/>
                    </a:lnTo>
                    <a:lnTo>
                      <a:pt x="75" y="460"/>
                    </a:lnTo>
                    <a:lnTo>
                      <a:pt x="71" y="485"/>
                    </a:lnTo>
                    <a:lnTo>
                      <a:pt x="67" y="503"/>
                    </a:lnTo>
                    <a:lnTo>
                      <a:pt x="67" y="509"/>
                    </a:lnTo>
                    <a:lnTo>
                      <a:pt x="65" y="503"/>
                    </a:lnTo>
                    <a:lnTo>
                      <a:pt x="63" y="485"/>
                    </a:lnTo>
                    <a:lnTo>
                      <a:pt x="59" y="460"/>
                    </a:lnTo>
                    <a:lnTo>
                      <a:pt x="53" y="427"/>
                    </a:lnTo>
                    <a:lnTo>
                      <a:pt x="47" y="389"/>
                    </a:lnTo>
                    <a:lnTo>
                      <a:pt x="42" y="346"/>
                    </a:lnTo>
                    <a:lnTo>
                      <a:pt x="34" y="301"/>
                    </a:lnTo>
                    <a:lnTo>
                      <a:pt x="26" y="256"/>
                    </a:lnTo>
                    <a:lnTo>
                      <a:pt x="20" y="211"/>
                    </a:lnTo>
                    <a:lnTo>
                      <a:pt x="14" y="169"/>
                    </a:lnTo>
                    <a:lnTo>
                      <a:pt x="8" y="132"/>
                    </a:lnTo>
                    <a:lnTo>
                      <a:pt x="4" y="103"/>
                    </a:lnTo>
                    <a:lnTo>
                      <a:pt x="2" y="79"/>
                    </a:lnTo>
                    <a:lnTo>
                      <a:pt x="0" y="67"/>
                    </a:lnTo>
                    <a:lnTo>
                      <a:pt x="6" y="40"/>
                    </a:lnTo>
                    <a:lnTo>
                      <a:pt x="20" y="20"/>
                    </a:lnTo>
                    <a:lnTo>
                      <a:pt x="42" y="6"/>
                    </a:lnTo>
                    <a:lnTo>
                      <a:pt x="67" y="0"/>
                    </a:lnTo>
                    <a:close/>
                  </a:path>
                </a:pathLst>
              </a:custGeom>
              <a:solidFill>
                <a:srgbClr val="F19C0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43" name="Freeform 62"/>
              <p:cNvSpPr>
                <a:spLocks/>
              </p:cNvSpPr>
              <p:nvPr/>
            </p:nvSpPr>
            <p:spPr bwMode="auto">
              <a:xfrm>
                <a:off x="1802186" y="2903514"/>
                <a:ext cx="104775" cy="404813"/>
              </a:xfrm>
              <a:custGeom>
                <a:avLst/>
                <a:gdLst>
                  <a:gd name="T0" fmla="*/ 67 w 134"/>
                  <a:gd name="T1" fmla="*/ 0 h 508"/>
                  <a:gd name="T2" fmla="*/ 93 w 134"/>
                  <a:gd name="T3" fmla="*/ 6 h 508"/>
                  <a:gd name="T4" fmla="*/ 114 w 134"/>
                  <a:gd name="T5" fmla="*/ 19 h 508"/>
                  <a:gd name="T6" fmla="*/ 128 w 134"/>
                  <a:gd name="T7" fmla="*/ 39 h 508"/>
                  <a:gd name="T8" fmla="*/ 134 w 134"/>
                  <a:gd name="T9" fmla="*/ 66 h 508"/>
                  <a:gd name="T10" fmla="*/ 132 w 134"/>
                  <a:gd name="T11" fmla="*/ 78 h 508"/>
                  <a:gd name="T12" fmla="*/ 130 w 134"/>
                  <a:gd name="T13" fmla="*/ 102 h 508"/>
                  <a:gd name="T14" fmla="*/ 126 w 134"/>
                  <a:gd name="T15" fmla="*/ 133 h 508"/>
                  <a:gd name="T16" fmla="*/ 120 w 134"/>
                  <a:gd name="T17" fmla="*/ 169 h 508"/>
                  <a:gd name="T18" fmla="*/ 114 w 134"/>
                  <a:gd name="T19" fmla="*/ 210 h 508"/>
                  <a:gd name="T20" fmla="*/ 106 w 134"/>
                  <a:gd name="T21" fmla="*/ 255 h 508"/>
                  <a:gd name="T22" fmla="*/ 101 w 134"/>
                  <a:gd name="T23" fmla="*/ 300 h 508"/>
                  <a:gd name="T24" fmla="*/ 93 w 134"/>
                  <a:gd name="T25" fmla="*/ 345 h 508"/>
                  <a:gd name="T26" fmla="*/ 87 w 134"/>
                  <a:gd name="T27" fmla="*/ 388 h 508"/>
                  <a:gd name="T28" fmla="*/ 81 w 134"/>
                  <a:gd name="T29" fmla="*/ 426 h 508"/>
                  <a:gd name="T30" fmla="*/ 75 w 134"/>
                  <a:gd name="T31" fmla="*/ 459 h 508"/>
                  <a:gd name="T32" fmla="*/ 71 w 134"/>
                  <a:gd name="T33" fmla="*/ 485 h 508"/>
                  <a:gd name="T34" fmla="*/ 69 w 134"/>
                  <a:gd name="T35" fmla="*/ 502 h 508"/>
                  <a:gd name="T36" fmla="*/ 67 w 134"/>
                  <a:gd name="T37" fmla="*/ 508 h 508"/>
                  <a:gd name="T38" fmla="*/ 67 w 134"/>
                  <a:gd name="T39" fmla="*/ 502 h 508"/>
                  <a:gd name="T40" fmla="*/ 63 w 134"/>
                  <a:gd name="T41" fmla="*/ 485 h 508"/>
                  <a:gd name="T42" fmla="*/ 59 w 134"/>
                  <a:gd name="T43" fmla="*/ 459 h 508"/>
                  <a:gd name="T44" fmla="*/ 53 w 134"/>
                  <a:gd name="T45" fmla="*/ 426 h 508"/>
                  <a:gd name="T46" fmla="*/ 48 w 134"/>
                  <a:gd name="T47" fmla="*/ 388 h 508"/>
                  <a:gd name="T48" fmla="*/ 42 w 134"/>
                  <a:gd name="T49" fmla="*/ 345 h 508"/>
                  <a:gd name="T50" fmla="*/ 34 w 134"/>
                  <a:gd name="T51" fmla="*/ 300 h 508"/>
                  <a:gd name="T52" fmla="*/ 28 w 134"/>
                  <a:gd name="T53" fmla="*/ 255 h 508"/>
                  <a:gd name="T54" fmla="*/ 20 w 134"/>
                  <a:gd name="T55" fmla="*/ 210 h 508"/>
                  <a:gd name="T56" fmla="*/ 14 w 134"/>
                  <a:gd name="T57" fmla="*/ 169 h 508"/>
                  <a:gd name="T58" fmla="*/ 8 w 134"/>
                  <a:gd name="T59" fmla="*/ 133 h 508"/>
                  <a:gd name="T60" fmla="*/ 4 w 134"/>
                  <a:gd name="T61" fmla="*/ 102 h 508"/>
                  <a:gd name="T62" fmla="*/ 2 w 134"/>
                  <a:gd name="T63" fmla="*/ 78 h 508"/>
                  <a:gd name="T64" fmla="*/ 0 w 134"/>
                  <a:gd name="T65" fmla="*/ 66 h 508"/>
                  <a:gd name="T66" fmla="*/ 6 w 134"/>
                  <a:gd name="T67" fmla="*/ 39 h 508"/>
                  <a:gd name="T68" fmla="*/ 20 w 134"/>
                  <a:gd name="T69" fmla="*/ 19 h 508"/>
                  <a:gd name="T70" fmla="*/ 42 w 134"/>
                  <a:gd name="T71" fmla="*/ 6 h 508"/>
                  <a:gd name="T72" fmla="*/ 67 w 134"/>
                  <a:gd name="T73" fmla="*/ 0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4" h="508">
                    <a:moveTo>
                      <a:pt x="67" y="0"/>
                    </a:moveTo>
                    <a:lnTo>
                      <a:pt x="93" y="6"/>
                    </a:lnTo>
                    <a:lnTo>
                      <a:pt x="114" y="19"/>
                    </a:lnTo>
                    <a:lnTo>
                      <a:pt x="128" y="39"/>
                    </a:lnTo>
                    <a:lnTo>
                      <a:pt x="134" y="66"/>
                    </a:lnTo>
                    <a:lnTo>
                      <a:pt x="132" y="78"/>
                    </a:lnTo>
                    <a:lnTo>
                      <a:pt x="130" y="102"/>
                    </a:lnTo>
                    <a:lnTo>
                      <a:pt x="126" y="133"/>
                    </a:lnTo>
                    <a:lnTo>
                      <a:pt x="120" y="169"/>
                    </a:lnTo>
                    <a:lnTo>
                      <a:pt x="114" y="210"/>
                    </a:lnTo>
                    <a:lnTo>
                      <a:pt x="106" y="255"/>
                    </a:lnTo>
                    <a:lnTo>
                      <a:pt x="101" y="300"/>
                    </a:lnTo>
                    <a:lnTo>
                      <a:pt x="93" y="345"/>
                    </a:lnTo>
                    <a:lnTo>
                      <a:pt x="87" y="388"/>
                    </a:lnTo>
                    <a:lnTo>
                      <a:pt x="81" y="426"/>
                    </a:lnTo>
                    <a:lnTo>
                      <a:pt x="75" y="459"/>
                    </a:lnTo>
                    <a:lnTo>
                      <a:pt x="71" y="485"/>
                    </a:lnTo>
                    <a:lnTo>
                      <a:pt x="69" y="502"/>
                    </a:lnTo>
                    <a:lnTo>
                      <a:pt x="67" y="508"/>
                    </a:lnTo>
                    <a:lnTo>
                      <a:pt x="67" y="502"/>
                    </a:lnTo>
                    <a:lnTo>
                      <a:pt x="63" y="485"/>
                    </a:lnTo>
                    <a:lnTo>
                      <a:pt x="59" y="459"/>
                    </a:lnTo>
                    <a:lnTo>
                      <a:pt x="53" y="426"/>
                    </a:lnTo>
                    <a:lnTo>
                      <a:pt x="48" y="388"/>
                    </a:lnTo>
                    <a:lnTo>
                      <a:pt x="42" y="345"/>
                    </a:lnTo>
                    <a:lnTo>
                      <a:pt x="34" y="300"/>
                    </a:lnTo>
                    <a:lnTo>
                      <a:pt x="28" y="255"/>
                    </a:lnTo>
                    <a:lnTo>
                      <a:pt x="20" y="210"/>
                    </a:lnTo>
                    <a:lnTo>
                      <a:pt x="14" y="169"/>
                    </a:lnTo>
                    <a:lnTo>
                      <a:pt x="8" y="133"/>
                    </a:lnTo>
                    <a:lnTo>
                      <a:pt x="4" y="102"/>
                    </a:lnTo>
                    <a:lnTo>
                      <a:pt x="2" y="78"/>
                    </a:lnTo>
                    <a:lnTo>
                      <a:pt x="0" y="66"/>
                    </a:lnTo>
                    <a:lnTo>
                      <a:pt x="6" y="39"/>
                    </a:lnTo>
                    <a:lnTo>
                      <a:pt x="20" y="19"/>
                    </a:lnTo>
                    <a:lnTo>
                      <a:pt x="42" y="6"/>
                    </a:lnTo>
                    <a:lnTo>
                      <a:pt x="67" y="0"/>
                    </a:lnTo>
                    <a:close/>
                  </a:path>
                </a:pathLst>
              </a:custGeom>
              <a:solidFill>
                <a:srgbClr val="F19C0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44" name="Rectangle 63"/>
              <p:cNvSpPr>
                <a:spLocks noChangeArrowheads="1"/>
              </p:cNvSpPr>
              <p:nvPr/>
            </p:nvSpPr>
            <p:spPr bwMode="auto">
              <a:xfrm>
                <a:off x="1481511" y="2684439"/>
                <a:ext cx="415925" cy="138113"/>
              </a:xfrm>
              <a:prstGeom prst="rect">
                <a:avLst/>
              </a:prstGeom>
              <a:solidFill>
                <a:srgbClr val="F1F4F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s-SV"/>
              </a:p>
            </p:txBody>
          </p:sp>
          <p:sp>
            <p:nvSpPr>
              <p:cNvPr id="45" name="Rectangle 64"/>
              <p:cNvSpPr>
                <a:spLocks noChangeArrowheads="1"/>
              </p:cNvSpPr>
              <p:nvPr/>
            </p:nvSpPr>
            <p:spPr bwMode="auto">
              <a:xfrm>
                <a:off x="1481511" y="2684439"/>
                <a:ext cx="207963" cy="138113"/>
              </a:xfrm>
              <a:prstGeom prst="rect">
                <a:avLst/>
              </a:prstGeom>
              <a:solidFill>
                <a:srgbClr val="FFFFFF"/>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s-SV"/>
              </a:p>
            </p:txBody>
          </p:sp>
          <p:sp>
            <p:nvSpPr>
              <p:cNvPr id="46" name="Freeform 65"/>
              <p:cNvSpPr>
                <a:spLocks/>
              </p:cNvSpPr>
              <p:nvPr/>
            </p:nvSpPr>
            <p:spPr bwMode="auto">
              <a:xfrm>
                <a:off x="962399" y="2108176"/>
                <a:ext cx="1454150" cy="990600"/>
              </a:xfrm>
              <a:custGeom>
                <a:avLst/>
                <a:gdLst>
                  <a:gd name="T0" fmla="*/ 915 w 1830"/>
                  <a:gd name="T1" fmla="*/ 0 h 1249"/>
                  <a:gd name="T2" fmla="*/ 1021 w 1830"/>
                  <a:gd name="T3" fmla="*/ 6 h 1249"/>
                  <a:gd name="T4" fmla="*/ 1125 w 1830"/>
                  <a:gd name="T5" fmla="*/ 26 h 1249"/>
                  <a:gd name="T6" fmla="*/ 1223 w 1830"/>
                  <a:gd name="T7" fmla="*/ 53 h 1249"/>
                  <a:gd name="T8" fmla="*/ 1318 w 1830"/>
                  <a:gd name="T9" fmla="*/ 95 h 1249"/>
                  <a:gd name="T10" fmla="*/ 1406 w 1830"/>
                  <a:gd name="T11" fmla="*/ 144 h 1249"/>
                  <a:gd name="T12" fmla="*/ 1486 w 1830"/>
                  <a:gd name="T13" fmla="*/ 203 h 1249"/>
                  <a:gd name="T14" fmla="*/ 1561 w 1830"/>
                  <a:gd name="T15" fmla="*/ 269 h 1249"/>
                  <a:gd name="T16" fmla="*/ 1630 w 1830"/>
                  <a:gd name="T17" fmla="*/ 344 h 1249"/>
                  <a:gd name="T18" fmla="*/ 1687 w 1830"/>
                  <a:gd name="T19" fmla="*/ 424 h 1249"/>
                  <a:gd name="T20" fmla="*/ 1738 w 1830"/>
                  <a:gd name="T21" fmla="*/ 513 h 1249"/>
                  <a:gd name="T22" fmla="*/ 1777 w 1830"/>
                  <a:gd name="T23" fmla="*/ 607 h 1249"/>
                  <a:gd name="T24" fmla="*/ 1806 w 1830"/>
                  <a:gd name="T25" fmla="*/ 705 h 1249"/>
                  <a:gd name="T26" fmla="*/ 1824 w 1830"/>
                  <a:gd name="T27" fmla="*/ 809 h 1249"/>
                  <a:gd name="T28" fmla="*/ 1830 w 1830"/>
                  <a:gd name="T29" fmla="*/ 915 h 1249"/>
                  <a:gd name="T30" fmla="*/ 1826 w 1830"/>
                  <a:gd name="T31" fmla="*/ 1004 h 1249"/>
                  <a:gd name="T32" fmla="*/ 1814 w 1830"/>
                  <a:gd name="T33" fmla="*/ 1088 h 1249"/>
                  <a:gd name="T34" fmla="*/ 1795 w 1830"/>
                  <a:gd name="T35" fmla="*/ 1169 h 1249"/>
                  <a:gd name="T36" fmla="*/ 1767 w 1830"/>
                  <a:gd name="T37" fmla="*/ 1249 h 1249"/>
                  <a:gd name="T38" fmla="*/ 1726 w 1830"/>
                  <a:gd name="T39" fmla="*/ 1159 h 1249"/>
                  <a:gd name="T40" fmla="*/ 1675 w 1830"/>
                  <a:gd name="T41" fmla="*/ 1072 h 1249"/>
                  <a:gd name="T42" fmla="*/ 1616 w 1830"/>
                  <a:gd name="T43" fmla="*/ 994 h 1249"/>
                  <a:gd name="T44" fmla="*/ 1549 w 1830"/>
                  <a:gd name="T45" fmla="*/ 923 h 1249"/>
                  <a:gd name="T46" fmla="*/ 1477 w 1830"/>
                  <a:gd name="T47" fmla="*/ 858 h 1249"/>
                  <a:gd name="T48" fmla="*/ 1396 w 1830"/>
                  <a:gd name="T49" fmla="*/ 803 h 1249"/>
                  <a:gd name="T50" fmla="*/ 1310 w 1830"/>
                  <a:gd name="T51" fmla="*/ 754 h 1249"/>
                  <a:gd name="T52" fmla="*/ 1217 w 1830"/>
                  <a:gd name="T53" fmla="*/ 717 h 1249"/>
                  <a:gd name="T54" fmla="*/ 1119 w 1830"/>
                  <a:gd name="T55" fmla="*/ 690 h 1249"/>
                  <a:gd name="T56" fmla="*/ 1019 w 1830"/>
                  <a:gd name="T57" fmla="*/ 672 h 1249"/>
                  <a:gd name="T58" fmla="*/ 915 w 1830"/>
                  <a:gd name="T59" fmla="*/ 666 h 1249"/>
                  <a:gd name="T60" fmla="*/ 811 w 1830"/>
                  <a:gd name="T61" fmla="*/ 672 h 1249"/>
                  <a:gd name="T62" fmla="*/ 711 w 1830"/>
                  <a:gd name="T63" fmla="*/ 690 h 1249"/>
                  <a:gd name="T64" fmla="*/ 613 w 1830"/>
                  <a:gd name="T65" fmla="*/ 717 h 1249"/>
                  <a:gd name="T66" fmla="*/ 520 w 1830"/>
                  <a:gd name="T67" fmla="*/ 754 h 1249"/>
                  <a:gd name="T68" fmla="*/ 434 w 1830"/>
                  <a:gd name="T69" fmla="*/ 803 h 1249"/>
                  <a:gd name="T70" fmla="*/ 353 w 1830"/>
                  <a:gd name="T71" fmla="*/ 858 h 1249"/>
                  <a:gd name="T72" fmla="*/ 281 w 1830"/>
                  <a:gd name="T73" fmla="*/ 923 h 1249"/>
                  <a:gd name="T74" fmla="*/ 214 w 1830"/>
                  <a:gd name="T75" fmla="*/ 994 h 1249"/>
                  <a:gd name="T76" fmla="*/ 155 w 1830"/>
                  <a:gd name="T77" fmla="*/ 1072 h 1249"/>
                  <a:gd name="T78" fmla="*/ 104 w 1830"/>
                  <a:gd name="T79" fmla="*/ 1159 h 1249"/>
                  <a:gd name="T80" fmla="*/ 63 w 1830"/>
                  <a:gd name="T81" fmla="*/ 1249 h 1249"/>
                  <a:gd name="T82" fmla="*/ 35 w 1830"/>
                  <a:gd name="T83" fmla="*/ 1169 h 1249"/>
                  <a:gd name="T84" fmla="*/ 16 w 1830"/>
                  <a:gd name="T85" fmla="*/ 1088 h 1249"/>
                  <a:gd name="T86" fmla="*/ 4 w 1830"/>
                  <a:gd name="T87" fmla="*/ 1004 h 1249"/>
                  <a:gd name="T88" fmla="*/ 0 w 1830"/>
                  <a:gd name="T89" fmla="*/ 915 h 1249"/>
                  <a:gd name="T90" fmla="*/ 6 w 1830"/>
                  <a:gd name="T91" fmla="*/ 809 h 1249"/>
                  <a:gd name="T92" fmla="*/ 24 w 1830"/>
                  <a:gd name="T93" fmla="*/ 705 h 1249"/>
                  <a:gd name="T94" fmla="*/ 53 w 1830"/>
                  <a:gd name="T95" fmla="*/ 607 h 1249"/>
                  <a:gd name="T96" fmla="*/ 92 w 1830"/>
                  <a:gd name="T97" fmla="*/ 513 h 1249"/>
                  <a:gd name="T98" fmla="*/ 143 w 1830"/>
                  <a:gd name="T99" fmla="*/ 424 h 1249"/>
                  <a:gd name="T100" fmla="*/ 200 w 1830"/>
                  <a:gd name="T101" fmla="*/ 344 h 1249"/>
                  <a:gd name="T102" fmla="*/ 269 w 1830"/>
                  <a:gd name="T103" fmla="*/ 269 h 1249"/>
                  <a:gd name="T104" fmla="*/ 344 w 1830"/>
                  <a:gd name="T105" fmla="*/ 203 h 1249"/>
                  <a:gd name="T106" fmla="*/ 424 w 1830"/>
                  <a:gd name="T107" fmla="*/ 144 h 1249"/>
                  <a:gd name="T108" fmla="*/ 512 w 1830"/>
                  <a:gd name="T109" fmla="*/ 95 h 1249"/>
                  <a:gd name="T110" fmla="*/ 607 w 1830"/>
                  <a:gd name="T111" fmla="*/ 53 h 1249"/>
                  <a:gd name="T112" fmla="*/ 705 w 1830"/>
                  <a:gd name="T113" fmla="*/ 26 h 1249"/>
                  <a:gd name="T114" fmla="*/ 809 w 1830"/>
                  <a:gd name="T115" fmla="*/ 6 h 1249"/>
                  <a:gd name="T116" fmla="*/ 915 w 1830"/>
                  <a:gd name="T117" fmla="*/ 0 h 1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30" h="1249">
                    <a:moveTo>
                      <a:pt x="915" y="0"/>
                    </a:moveTo>
                    <a:lnTo>
                      <a:pt x="1021" y="6"/>
                    </a:lnTo>
                    <a:lnTo>
                      <a:pt x="1125" y="26"/>
                    </a:lnTo>
                    <a:lnTo>
                      <a:pt x="1223" y="53"/>
                    </a:lnTo>
                    <a:lnTo>
                      <a:pt x="1318" y="95"/>
                    </a:lnTo>
                    <a:lnTo>
                      <a:pt x="1406" y="144"/>
                    </a:lnTo>
                    <a:lnTo>
                      <a:pt x="1486" y="203"/>
                    </a:lnTo>
                    <a:lnTo>
                      <a:pt x="1561" y="269"/>
                    </a:lnTo>
                    <a:lnTo>
                      <a:pt x="1630" y="344"/>
                    </a:lnTo>
                    <a:lnTo>
                      <a:pt x="1687" y="424"/>
                    </a:lnTo>
                    <a:lnTo>
                      <a:pt x="1738" y="513"/>
                    </a:lnTo>
                    <a:lnTo>
                      <a:pt x="1777" y="607"/>
                    </a:lnTo>
                    <a:lnTo>
                      <a:pt x="1806" y="705"/>
                    </a:lnTo>
                    <a:lnTo>
                      <a:pt x="1824" y="809"/>
                    </a:lnTo>
                    <a:lnTo>
                      <a:pt x="1830" y="915"/>
                    </a:lnTo>
                    <a:lnTo>
                      <a:pt x="1826" y="1004"/>
                    </a:lnTo>
                    <a:lnTo>
                      <a:pt x="1814" y="1088"/>
                    </a:lnTo>
                    <a:lnTo>
                      <a:pt x="1795" y="1169"/>
                    </a:lnTo>
                    <a:lnTo>
                      <a:pt x="1767" y="1249"/>
                    </a:lnTo>
                    <a:lnTo>
                      <a:pt x="1726" y="1159"/>
                    </a:lnTo>
                    <a:lnTo>
                      <a:pt x="1675" y="1072"/>
                    </a:lnTo>
                    <a:lnTo>
                      <a:pt x="1616" y="994"/>
                    </a:lnTo>
                    <a:lnTo>
                      <a:pt x="1549" y="923"/>
                    </a:lnTo>
                    <a:lnTo>
                      <a:pt x="1477" y="858"/>
                    </a:lnTo>
                    <a:lnTo>
                      <a:pt x="1396" y="803"/>
                    </a:lnTo>
                    <a:lnTo>
                      <a:pt x="1310" y="754"/>
                    </a:lnTo>
                    <a:lnTo>
                      <a:pt x="1217" y="717"/>
                    </a:lnTo>
                    <a:lnTo>
                      <a:pt x="1119" y="690"/>
                    </a:lnTo>
                    <a:lnTo>
                      <a:pt x="1019" y="672"/>
                    </a:lnTo>
                    <a:lnTo>
                      <a:pt x="915" y="666"/>
                    </a:lnTo>
                    <a:lnTo>
                      <a:pt x="811" y="672"/>
                    </a:lnTo>
                    <a:lnTo>
                      <a:pt x="711" y="690"/>
                    </a:lnTo>
                    <a:lnTo>
                      <a:pt x="613" y="717"/>
                    </a:lnTo>
                    <a:lnTo>
                      <a:pt x="520" y="754"/>
                    </a:lnTo>
                    <a:lnTo>
                      <a:pt x="434" y="803"/>
                    </a:lnTo>
                    <a:lnTo>
                      <a:pt x="353" y="858"/>
                    </a:lnTo>
                    <a:lnTo>
                      <a:pt x="281" y="923"/>
                    </a:lnTo>
                    <a:lnTo>
                      <a:pt x="214" y="994"/>
                    </a:lnTo>
                    <a:lnTo>
                      <a:pt x="155" y="1072"/>
                    </a:lnTo>
                    <a:lnTo>
                      <a:pt x="104" y="1159"/>
                    </a:lnTo>
                    <a:lnTo>
                      <a:pt x="63" y="1249"/>
                    </a:lnTo>
                    <a:lnTo>
                      <a:pt x="35" y="1169"/>
                    </a:lnTo>
                    <a:lnTo>
                      <a:pt x="16" y="1088"/>
                    </a:lnTo>
                    <a:lnTo>
                      <a:pt x="4" y="1004"/>
                    </a:lnTo>
                    <a:lnTo>
                      <a:pt x="0" y="915"/>
                    </a:lnTo>
                    <a:lnTo>
                      <a:pt x="6" y="809"/>
                    </a:lnTo>
                    <a:lnTo>
                      <a:pt x="24" y="705"/>
                    </a:lnTo>
                    <a:lnTo>
                      <a:pt x="53" y="607"/>
                    </a:lnTo>
                    <a:lnTo>
                      <a:pt x="92" y="513"/>
                    </a:lnTo>
                    <a:lnTo>
                      <a:pt x="143" y="424"/>
                    </a:lnTo>
                    <a:lnTo>
                      <a:pt x="200" y="344"/>
                    </a:lnTo>
                    <a:lnTo>
                      <a:pt x="269" y="269"/>
                    </a:lnTo>
                    <a:lnTo>
                      <a:pt x="344" y="203"/>
                    </a:lnTo>
                    <a:lnTo>
                      <a:pt x="424" y="144"/>
                    </a:lnTo>
                    <a:lnTo>
                      <a:pt x="512" y="95"/>
                    </a:lnTo>
                    <a:lnTo>
                      <a:pt x="607" y="53"/>
                    </a:lnTo>
                    <a:lnTo>
                      <a:pt x="705" y="26"/>
                    </a:lnTo>
                    <a:lnTo>
                      <a:pt x="809" y="6"/>
                    </a:lnTo>
                    <a:lnTo>
                      <a:pt x="915" y="0"/>
                    </a:lnTo>
                    <a:close/>
                  </a:path>
                </a:pathLst>
              </a:custGeom>
              <a:solidFill>
                <a:srgbClr val="8F232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47" name="Freeform 66"/>
              <p:cNvSpPr>
                <a:spLocks/>
              </p:cNvSpPr>
              <p:nvPr/>
            </p:nvSpPr>
            <p:spPr bwMode="auto">
              <a:xfrm>
                <a:off x="1875211" y="2131989"/>
                <a:ext cx="541338" cy="966788"/>
              </a:xfrm>
              <a:custGeom>
                <a:avLst/>
                <a:gdLst>
                  <a:gd name="T0" fmla="*/ 0 w 681"/>
                  <a:gd name="T1" fmla="*/ 0 h 1217"/>
                  <a:gd name="T2" fmla="*/ 96 w 681"/>
                  <a:gd name="T3" fmla="*/ 31 h 1217"/>
                  <a:gd name="T4" fmla="*/ 186 w 681"/>
                  <a:gd name="T5" fmla="*/ 70 h 1217"/>
                  <a:gd name="T6" fmla="*/ 271 w 681"/>
                  <a:gd name="T7" fmla="*/ 121 h 1217"/>
                  <a:gd name="T8" fmla="*/ 351 w 681"/>
                  <a:gd name="T9" fmla="*/ 180 h 1217"/>
                  <a:gd name="T10" fmla="*/ 422 w 681"/>
                  <a:gd name="T11" fmla="*/ 247 h 1217"/>
                  <a:gd name="T12" fmla="*/ 487 w 681"/>
                  <a:gd name="T13" fmla="*/ 322 h 1217"/>
                  <a:gd name="T14" fmla="*/ 544 w 681"/>
                  <a:gd name="T15" fmla="*/ 402 h 1217"/>
                  <a:gd name="T16" fmla="*/ 591 w 681"/>
                  <a:gd name="T17" fmla="*/ 489 h 1217"/>
                  <a:gd name="T18" fmla="*/ 630 w 681"/>
                  <a:gd name="T19" fmla="*/ 581 h 1217"/>
                  <a:gd name="T20" fmla="*/ 657 w 681"/>
                  <a:gd name="T21" fmla="*/ 677 h 1217"/>
                  <a:gd name="T22" fmla="*/ 675 w 681"/>
                  <a:gd name="T23" fmla="*/ 779 h 1217"/>
                  <a:gd name="T24" fmla="*/ 681 w 681"/>
                  <a:gd name="T25" fmla="*/ 883 h 1217"/>
                  <a:gd name="T26" fmla="*/ 677 w 681"/>
                  <a:gd name="T27" fmla="*/ 972 h 1217"/>
                  <a:gd name="T28" fmla="*/ 665 w 681"/>
                  <a:gd name="T29" fmla="*/ 1056 h 1217"/>
                  <a:gd name="T30" fmla="*/ 646 w 681"/>
                  <a:gd name="T31" fmla="*/ 1137 h 1217"/>
                  <a:gd name="T32" fmla="*/ 618 w 681"/>
                  <a:gd name="T33" fmla="*/ 1217 h 1217"/>
                  <a:gd name="T34" fmla="*/ 579 w 681"/>
                  <a:gd name="T35" fmla="*/ 1129 h 1217"/>
                  <a:gd name="T36" fmla="*/ 530 w 681"/>
                  <a:gd name="T37" fmla="*/ 1046 h 1217"/>
                  <a:gd name="T38" fmla="*/ 475 w 681"/>
                  <a:gd name="T39" fmla="*/ 970 h 1217"/>
                  <a:gd name="T40" fmla="*/ 410 w 681"/>
                  <a:gd name="T41" fmla="*/ 901 h 1217"/>
                  <a:gd name="T42" fmla="*/ 339 w 681"/>
                  <a:gd name="T43" fmla="*/ 836 h 1217"/>
                  <a:gd name="T44" fmla="*/ 263 w 681"/>
                  <a:gd name="T45" fmla="*/ 781 h 1217"/>
                  <a:gd name="T46" fmla="*/ 180 w 681"/>
                  <a:gd name="T47" fmla="*/ 734 h 1217"/>
                  <a:gd name="T48" fmla="*/ 92 w 681"/>
                  <a:gd name="T49" fmla="*/ 695 h 1217"/>
                  <a:gd name="T50" fmla="*/ 0 w 681"/>
                  <a:gd name="T51" fmla="*/ 665 h 1217"/>
                  <a:gd name="T52" fmla="*/ 0 w 681"/>
                  <a:gd name="T53" fmla="*/ 0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1" h="1217">
                    <a:moveTo>
                      <a:pt x="0" y="0"/>
                    </a:moveTo>
                    <a:lnTo>
                      <a:pt x="96" y="31"/>
                    </a:lnTo>
                    <a:lnTo>
                      <a:pt x="186" y="70"/>
                    </a:lnTo>
                    <a:lnTo>
                      <a:pt x="271" y="121"/>
                    </a:lnTo>
                    <a:lnTo>
                      <a:pt x="351" y="180"/>
                    </a:lnTo>
                    <a:lnTo>
                      <a:pt x="422" y="247"/>
                    </a:lnTo>
                    <a:lnTo>
                      <a:pt x="487" y="322"/>
                    </a:lnTo>
                    <a:lnTo>
                      <a:pt x="544" y="402"/>
                    </a:lnTo>
                    <a:lnTo>
                      <a:pt x="591" y="489"/>
                    </a:lnTo>
                    <a:lnTo>
                      <a:pt x="630" y="581"/>
                    </a:lnTo>
                    <a:lnTo>
                      <a:pt x="657" y="677"/>
                    </a:lnTo>
                    <a:lnTo>
                      <a:pt x="675" y="779"/>
                    </a:lnTo>
                    <a:lnTo>
                      <a:pt x="681" y="883"/>
                    </a:lnTo>
                    <a:lnTo>
                      <a:pt x="677" y="972"/>
                    </a:lnTo>
                    <a:lnTo>
                      <a:pt x="665" y="1056"/>
                    </a:lnTo>
                    <a:lnTo>
                      <a:pt x="646" y="1137"/>
                    </a:lnTo>
                    <a:lnTo>
                      <a:pt x="618" y="1217"/>
                    </a:lnTo>
                    <a:lnTo>
                      <a:pt x="579" y="1129"/>
                    </a:lnTo>
                    <a:lnTo>
                      <a:pt x="530" y="1046"/>
                    </a:lnTo>
                    <a:lnTo>
                      <a:pt x="475" y="970"/>
                    </a:lnTo>
                    <a:lnTo>
                      <a:pt x="410" y="901"/>
                    </a:lnTo>
                    <a:lnTo>
                      <a:pt x="339" y="836"/>
                    </a:lnTo>
                    <a:lnTo>
                      <a:pt x="263" y="781"/>
                    </a:lnTo>
                    <a:lnTo>
                      <a:pt x="180" y="734"/>
                    </a:lnTo>
                    <a:lnTo>
                      <a:pt x="92" y="695"/>
                    </a:lnTo>
                    <a:lnTo>
                      <a:pt x="0" y="665"/>
                    </a:lnTo>
                    <a:lnTo>
                      <a:pt x="0" y="0"/>
                    </a:lnTo>
                    <a:close/>
                  </a:path>
                </a:pathLst>
              </a:custGeom>
              <a:solidFill>
                <a:srgbClr val="5D171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48" name="Freeform 67"/>
              <p:cNvSpPr>
                <a:spLocks/>
              </p:cNvSpPr>
              <p:nvPr/>
            </p:nvSpPr>
            <p:spPr bwMode="auto">
              <a:xfrm>
                <a:off x="1240211" y="627039"/>
                <a:ext cx="898525" cy="2143125"/>
              </a:xfrm>
              <a:custGeom>
                <a:avLst/>
                <a:gdLst>
                  <a:gd name="T0" fmla="*/ 566 w 1132"/>
                  <a:gd name="T1" fmla="*/ 0 h 2700"/>
                  <a:gd name="T2" fmla="*/ 641 w 1132"/>
                  <a:gd name="T3" fmla="*/ 72 h 2700"/>
                  <a:gd name="T4" fmla="*/ 713 w 1132"/>
                  <a:gd name="T5" fmla="*/ 155 h 2700"/>
                  <a:gd name="T6" fmla="*/ 780 w 1132"/>
                  <a:gd name="T7" fmla="*/ 247 h 2700"/>
                  <a:gd name="T8" fmla="*/ 843 w 1132"/>
                  <a:gd name="T9" fmla="*/ 347 h 2700"/>
                  <a:gd name="T10" fmla="*/ 900 w 1132"/>
                  <a:gd name="T11" fmla="*/ 457 h 2700"/>
                  <a:gd name="T12" fmla="*/ 951 w 1132"/>
                  <a:gd name="T13" fmla="*/ 575 h 2700"/>
                  <a:gd name="T14" fmla="*/ 996 w 1132"/>
                  <a:gd name="T15" fmla="*/ 699 h 2700"/>
                  <a:gd name="T16" fmla="*/ 1035 w 1132"/>
                  <a:gd name="T17" fmla="*/ 830 h 2700"/>
                  <a:gd name="T18" fmla="*/ 1069 w 1132"/>
                  <a:gd name="T19" fmla="*/ 968 h 2700"/>
                  <a:gd name="T20" fmla="*/ 1096 w 1132"/>
                  <a:gd name="T21" fmla="*/ 1111 h 2700"/>
                  <a:gd name="T22" fmla="*/ 1116 w 1132"/>
                  <a:gd name="T23" fmla="*/ 1259 h 2700"/>
                  <a:gd name="T24" fmla="*/ 1128 w 1132"/>
                  <a:gd name="T25" fmla="*/ 1412 h 2700"/>
                  <a:gd name="T26" fmla="*/ 1132 w 1132"/>
                  <a:gd name="T27" fmla="*/ 1569 h 2700"/>
                  <a:gd name="T28" fmla="*/ 1128 w 1132"/>
                  <a:gd name="T29" fmla="*/ 1728 h 2700"/>
                  <a:gd name="T30" fmla="*/ 1114 w 1132"/>
                  <a:gd name="T31" fmla="*/ 1885 h 2700"/>
                  <a:gd name="T32" fmla="*/ 1094 w 1132"/>
                  <a:gd name="T33" fmla="*/ 2036 h 2700"/>
                  <a:gd name="T34" fmla="*/ 1067 w 1132"/>
                  <a:gd name="T35" fmla="*/ 2181 h 2700"/>
                  <a:gd name="T36" fmla="*/ 1031 w 1132"/>
                  <a:gd name="T37" fmla="*/ 2321 h 2700"/>
                  <a:gd name="T38" fmla="*/ 990 w 1132"/>
                  <a:gd name="T39" fmla="*/ 2454 h 2700"/>
                  <a:gd name="T40" fmla="*/ 943 w 1132"/>
                  <a:gd name="T41" fmla="*/ 2582 h 2700"/>
                  <a:gd name="T42" fmla="*/ 888 w 1132"/>
                  <a:gd name="T43" fmla="*/ 2700 h 2700"/>
                  <a:gd name="T44" fmla="*/ 784 w 1132"/>
                  <a:gd name="T45" fmla="*/ 2672 h 2700"/>
                  <a:gd name="T46" fmla="*/ 678 w 1132"/>
                  <a:gd name="T47" fmla="*/ 2657 h 2700"/>
                  <a:gd name="T48" fmla="*/ 566 w 1132"/>
                  <a:gd name="T49" fmla="*/ 2651 h 2700"/>
                  <a:gd name="T50" fmla="*/ 454 w 1132"/>
                  <a:gd name="T51" fmla="*/ 2657 h 2700"/>
                  <a:gd name="T52" fmla="*/ 348 w 1132"/>
                  <a:gd name="T53" fmla="*/ 2672 h 2700"/>
                  <a:gd name="T54" fmla="*/ 244 w 1132"/>
                  <a:gd name="T55" fmla="*/ 2700 h 2700"/>
                  <a:gd name="T56" fmla="*/ 189 w 1132"/>
                  <a:gd name="T57" fmla="*/ 2582 h 2700"/>
                  <a:gd name="T58" fmla="*/ 142 w 1132"/>
                  <a:gd name="T59" fmla="*/ 2454 h 2700"/>
                  <a:gd name="T60" fmla="*/ 101 w 1132"/>
                  <a:gd name="T61" fmla="*/ 2321 h 2700"/>
                  <a:gd name="T62" fmla="*/ 65 w 1132"/>
                  <a:gd name="T63" fmla="*/ 2181 h 2700"/>
                  <a:gd name="T64" fmla="*/ 38 w 1132"/>
                  <a:gd name="T65" fmla="*/ 2036 h 2700"/>
                  <a:gd name="T66" fmla="*/ 18 w 1132"/>
                  <a:gd name="T67" fmla="*/ 1885 h 2700"/>
                  <a:gd name="T68" fmla="*/ 4 w 1132"/>
                  <a:gd name="T69" fmla="*/ 1728 h 2700"/>
                  <a:gd name="T70" fmla="*/ 0 w 1132"/>
                  <a:gd name="T71" fmla="*/ 1569 h 2700"/>
                  <a:gd name="T72" fmla="*/ 4 w 1132"/>
                  <a:gd name="T73" fmla="*/ 1412 h 2700"/>
                  <a:gd name="T74" fmla="*/ 16 w 1132"/>
                  <a:gd name="T75" fmla="*/ 1259 h 2700"/>
                  <a:gd name="T76" fmla="*/ 36 w 1132"/>
                  <a:gd name="T77" fmla="*/ 1111 h 2700"/>
                  <a:gd name="T78" fmla="*/ 63 w 1132"/>
                  <a:gd name="T79" fmla="*/ 968 h 2700"/>
                  <a:gd name="T80" fmla="*/ 97 w 1132"/>
                  <a:gd name="T81" fmla="*/ 830 h 2700"/>
                  <a:gd name="T82" fmla="*/ 136 w 1132"/>
                  <a:gd name="T83" fmla="*/ 699 h 2700"/>
                  <a:gd name="T84" fmla="*/ 181 w 1132"/>
                  <a:gd name="T85" fmla="*/ 575 h 2700"/>
                  <a:gd name="T86" fmla="*/ 232 w 1132"/>
                  <a:gd name="T87" fmla="*/ 457 h 2700"/>
                  <a:gd name="T88" fmla="*/ 289 w 1132"/>
                  <a:gd name="T89" fmla="*/ 347 h 2700"/>
                  <a:gd name="T90" fmla="*/ 352 w 1132"/>
                  <a:gd name="T91" fmla="*/ 247 h 2700"/>
                  <a:gd name="T92" fmla="*/ 419 w 1132"/>
                  <a:gd name="T93" fmla="*/ 155 h 2700"/>
                  <a:gd name="T94" fmla="*/ 491 w 1132"/>
                  <a:gd name="T95" fmla="*/ 72 h 2700"/>
                  <a:gd name="T96" fmla="*/ 566 w 1132"/>
                  <a:gd name="T97" fmla="*/ 0 h 2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32" h="2700">
                    <a:moveTo>
                      <a:pt x="566" y="0"/>
                    </a:moveTo>
                    <a:lnTo>
                      <a:pt x="641" y="72"/>
                    </a:lnTo>
                    <a:lnTo>
                      <a:pt x="713" y="155"/>
                    </a:lnTo>
                    <a:lnTo>
                      <a:pt x="780" y="247"/>
                    </a:lnTo>
                    <a:lnTo>
                      <a:pt x="843" y="347"/>
                    </a:lnTo>
                    <a:lnTo>
                      <a:pt x="900" y="457"/>
                    </a:lnTo>
                    <a:lnTo>
                      <a:pt x="951" y="575"/>
                    </a:lnTo>
                    <a:lnTo>
                      <a:pt x="996" y="699"/>
                    </a:lnTo>
                    <a:lnTo>
                      <a:pt x="1035" y="830"/>
                    </a:lnTo>
                    <a:lnTo>
                      <a:pt x="1069" y="968"/>
                    </a:lnTo>
                    <a:lnTo>
                      <a:pt x="1096" y="1111"/>
                    </a:lnTo>
                    <a:lnTo>
                      <a:pt x="1116" y="1259"/>
                    </a:lnTo>
                    <a:lnTo>
                      <a:pt x="1128" y="1412"/>
                    </a:lnTo>
                    <a:lnTo>
                      <a:pt x="1132" y="1569"/>
                    </a:lnTo>
                    <a:lnTo>
                      <a:pt x="1128" y="1728"/>
                    </a:lnTo>
                    <a:lnTo>
                      <a:pt x="1114" y="1885"/>
                    </a:lnTo>
                    <a:lnTo>
                      <a:pt x="1094" y="2036"/>
                    </a:lnTo>
                    <a:lnTo>
                      <a:pt x="1067" y="2181"/>
                    </a:lnTo>
                    <a:lnTo>
                      <a:pt x="1031" y="2321"/>
                    </a:lnTo>
                    <a:lnTo>
                      <a:pt x="990" y="2454"/>
                    </a:lnTo>
                    <a:lnTo>
                      <a:pt x="943" y="2582"/>
                    </a:lnTo>
                    <a:lnTo>
                      <a:pt x="888" y="2700"/>
                    </a:lnTo>
                    <a:lnTo>
                      <a:pt x="784" y="2672"/>
                    </a:lnTo>
                    <a:lnTo>
                      <a:pt x="678" y="2657"/>
                    </a:lnTo>
                    <a:lnTo>
                      <a:pt x="566" y="2651"/>
                    </a:lnTo>
                    <a:lnTo>
                      <a:pt x="454" y="2657"/>
                    </a:lnTo>
                    <a:lnTo>
                      <a:pt x="348" y="2672"/>
                    </a:lnTo>
                    <a:lnTo>
                      <a:pt x="244" y="2700"/>
                    </a:lnTo>
                    <a:lnTo>
                      <a:pt x="189" y="2582"/>
                    </a:lnTo>
                    <a:lnTo>
                      <a:pt x="142" y="2454"/>
                    </a:lnTo>
                    <a:lnTo>
                      <a:pt x="101" y="2321"/>
                    </a:lnTo>
                    <a:lnTo>
                      <a:pt x="65" y="2181"/>
                    </a:lnTo>
                    <a:lnTo>
                      <a:pt x="38" y="2036"/>
                    </a:lnTo>
                    <a:lnTo>
                      <a:pt x="18" y="1885"/>
                    </a:lnTo>
                    <a:lnTo>
                      <a:pt x="4" y="1728"/>
                    </a:lnTo>
                    <a:lnTo>
                      <a:pt x="0" y="1569"/>
                    </a:lnTo>
                    <a:lnTo>
                      <a:pt x="4" y="1412"/>
                    </a:lnTo>
                    <a:lnTo>
                      <a:pt x="16" y="1259"/>
                    </a:lnTo>
                    <a:lnTo>
                      <a:pt x="36" y="1111"/>
                    </a:lnTo>
                    <a:lnTo>
                      <a:pt x="63" y="968"/>
                    </a:lnTo>
                    <a:lnTo>
                      <a:pt x="97" y="830"/>
                    </a:lnTo>
                    <a:lnTo>
                      <a:pt x="136" y="699"/>
                    </a:lnTo>
                    <a:lnTo>
                      <a:pt x="181" y="575"/>
                    </a:lnTo>
                    <a:lnTo>
                      <a:pt x="232" y="457"/>
                    </a:lnTo>
                    <a:lnTo>
                      <a:pt x="289" y="347"/>
                    </a:lnTo>
                    <a:lnTo>
                      <a:pt x="352" y="247"/>
                    </a:lnTo>
                    <a:lnTo>
                      <a:pt x="419" y="155"/>
                    </a:lnTo>
                    <a:lnTo>
                      <a:pt x="491" y="72"/>
                    </a:lnTo>
                    <a:lnTo>
                      <a:pt x="566" y="0"/>
                    </a:lnTo>
                    <a:close/>
                  </a:path>
                </a:pathLst>
              </a:custGeom>
              <a:solidFill>
                <a:srgbClr val="FD7007"/>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49" name="Freeform 68"/>
              <p:cNvSpPr>
                <a:spLocks/>
              </p:cNvSpPr>
              <p:nvPr/>
            </p:nvSpPr>
            <p:spPr bwMode="auto">
              <a:xfrm>
                <a:off x="1686299" y="627039"/>
                <a:ext cx="452438" cy="2143125"/>
              </a:xfrm>
              <a:custGeom>
                <a:avLst/>
                <a:gdLst>
                  <a:gd name="T0" fmla="*/ 4 w 570"/>
                  <a:gd name="T1" fmla="*/ 0 h 2700"/>
                  <a:gd name="T2" fmla="*/ 79 w 570"/>
                  <a:gd name="T3" fmla="*/ 72 h 2700"/>
                  <a:gd name="T4" fmla="*/ 151 w 570"/>
                  <a:gd name="T5" fmla="*/ 155 h 2700"/>
                  <a:gd name="T6" fmla="*/ 218 w 570"/>
                  <a:gd name="T7" fmla="*/ 247 h 2700"/>
                  <a:gd name="T8" fmla="*/ 281 w 570"/>
                  <a:gd name="T9" fmla="*/ 347 h 2700"/>
                  <a:gd name="T10" fmla="*/ 338 w 570"/>
                  <a:gd name="T11" fmla="*/ 457 h 2700"/>
                  <a:gd name="T12" fmla="*/ 389 w 570"/>
                  <a:gd name="T13" fmla="*/ 575 h 2700"/>
                  <a:gd name="T14" fmla="*/ 434 w 570"/>
                  <a:gd name="T15" fmla="*/ 699 h 2700"/>
                  <a:gd name="T16" fmla="*/ 473 w 570"/>
                  <a:gd name="T17" fmla="*/ 830 h 2700"/>
                  <a:gd name="T18" fmla="*/ 507 w 570"/>
                  <a:gd name="T19" fmla="*/ 968 h 2700"/>
                  <a:gd name="T20" fmla="*/ 534 w 570"/>
                  <a:gd name="T21" fmla="*/ 1111 h 2700"/>
                  <a:gd name="T22" fmla="*/ 554 w 570"/>
                  <a:gd name="T23" fmla="*/ 1259 h 2700"/>
                  <a:gd name="T24" fmla="*/ 566 w 570"/>
                  <a:gd name="T25" fmla="*/ 1412 h 2700"/>
                  <a:gd name="T26" fmla="*/ 570 w 570"/>
                  <a:gd name="T27" fmla="*/ 1569 h 2700"/>
                  <a:gd name="T28" fmla="*/ 566 w 570"/>
                  <a:gd name="T29" fmla="*/ 1728 h 2700"/>
                  <a:gd name="T30" fmla="*/ 552 w 570"/>
                  <a:gd name="T31" fmla="*/ 1885 h 2700"/>
                  <a:gd name="T32" fmla="*/ 532 w 570"/>
                  <a:gd name="T33" fmla="*/ 2036 h 2700"/>
                  <a:gd name="T34" fmla="*/ 505 w 570"/>
                  <a:gd name="T35" fmla="*/ 2181 h 2700"/>
                  <a:gd name="T36" fmla="*/ 469 w 570"/>
                  <a:gd name="T37" fmla="*/ 2321 h 2700"/>
                  <a:gd name="T38" fmla="*/ 428 w 570"/>
                  <a:gd name="T39" fmla="*/ 2454 h 2700"/>
                  <a:gd name="T40" fmla="*/ 381 w 570"/>
                  <a:gd name="T41" fmla="*/ 2582 h 2700"/>
                  <a:gd name="T42" fmla="*/ 326 w 570"/>
                  <a:gd name="T43" fmla="*/ 2700 h 2700"/>
                  <a:gd name="T44" fmla="*/ 222 w 570"/>
                  <a:gd name="T45" fmla="*/ 2672 h 2700"/>
                  <a:gd name="T46" fmla="*/ 116 w 570"/>
                  <a:gd name="T47" fmla="*/ 2657 h 2700"/>
                  <a:gd name="T48" fmla="*/ 4 w 570"/>
                  <a:gd name="T49" fmla="*/ 2651 h 2700"/>
                  <a:gd name="T50" fmla="*/ 0 w 570"/>
                  <a:gd name="T51" fmla="*/ 2651 h 2700"/>
                  <a:gd name="T52" fmla="*/ 0 w 570"/>
                  <a:gd name="T53" fmla="*/ 2 h 2700"/>
                  <a:gd name="T54" fmla="*/ 4 w 570"/>
                  <a:gd name="T55" fmla="*/ 0 h 2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0" h="2700">
                    <a:moveTo>
                      <a:pt x="4" y="0"/>
                    </a:moveTo>
                    <a:lnTo>
                      <a:pt x="79" y="72"/>
                    </a:lnTo>
                    <a:lnTo>
                      <a:pt x="151" y="155"/>
                    </a:lnTo>
                    <a:lnTo>
                      <a:pt x="218" y="247"/>
                    </a:lnTo>
                    <a:lnTo>
                      <a:pt x="281" y="347"/>
                    </a:lnTo>
                    <a:lnTo>
                      <a:pt x="338" y="457"/>
                    </a:lnTo>
                    <a:lnTo>
                      <a:pt x="389" y="575"/>
                    </a:lnTo>
                    <a:lnTo>
                      <a:pt x="434" y="699"/>
                    </a:lnTo>
                    <a:lnTo>
                      <a:pt x="473" y="830"/>
                    </a:lnTo>
                    <a:lnTo>
                      <a:pt x="507" y="968"/>
                    </a:lnTo>
                    <a:lnTo>
                      <a:pt x="534" y="1111"/>
                    </a:lnTo>
                    <a:lnTo>
                      <a:pt x="554" y="1259"/>
                    </a:lnTo>
                    <a:lnTo>
                      <a:pt x="566" y="1412"/>
                    </a:lnTo>
                    <a:lnTo>
                      <a:pt x="570" y="1569"/>
                    </a:lnTo>
                    <a:lnTo>
                      <a:pt x="566" y="1728"/>
                    </a:lnTo>
                    <a:lnTo>
                      <a:pt x="552" y="1885"/>
                    </a:lnTo>
                    <a:lnTo>
                      <a:pt x="532" y="2036"/>
                    </a:lnTo>
                    <a:lnTo>
                      <a:pt x="505" y="2181"/>
                    </a:lnTo>
                    <a:lnTo>
                      <a:pt x="469" y="2321"/>
                    </a:lnTo>
                    <a:lnTo>
                      <a:pt x="428" y="2454"/>
                    </a:lnTo>
                    <a:lnTo>
                      <a:pt x="381" y="2582"/>
                    </a:lnTo>
                    <a:lnTo>
                      <a:pt x="326" y="2700"/>
                    </a:lnTo>
                    <a:lnTo>
                      <a:pt x="222" y="2672"/>
                    </a:lnTo>
                    <a:lnTo>
                      <a:pt x="116" y="2657"/>
                    </a:lnTo>
                    <a:lnTo>
                      <a:pt x="4" y="2651"/>
                    </a:lnTo>
                    <a:lnTo>
                      <a:pt x="0" y="2651"/>
                    </a:lnTo>
                    <a:lnTo>
                      <a:pt x="0" y="2"/>
                    </a:lnTo>
                    <a:lnTo>
                      <a:pt x="4" y="0"/>
                    </a:lnTo>
                    <a:close/>
                  </a:path>
                </a:pathLst>
              </a:custGeom>
              <a:solidFill>
                <a:schemeClr val="tx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50" name="Freeform 69"/>
              <p:cNvSpPr>
                <a:spLocks/>
              </p:cNvSpPr>
              <p:nvPr/>
            </p:nvSpPr>
            <p:spPr bwMode="auto">
              <a:xfrm>
                <a:off x="1359274" y="627039"/>
                <a:ext cx="660400" cy="525463"/>
              </a:xfrm>
              <a:custGeom>
                <a:avLst/>
                <a:gdLst>
                  <a:gd name="T0" fmla="*/ 416 w 832"/>
                  <a:gd name="T1" fmla="*/ 0 h 662"/>
                  <a:gd name="T2" fmla="*/ 489 w 832"/>
                  <a:gd name="T3" fmla="*/ 69 h 662"/>
                  <a:gd name="T4" fmla="*/ 557 w 832"/>
                  <a:gd name="T5" fmla="*/ 147 h 662"/>
                  <a:gd name="T6" fmla="*/ 622 w 832"/>
                  <a:gd name="T7" fmla="*/ 233 h 662"/>
                  <a:gd name="T8" fmla="*/ 681 w 832"/>
                  <a:gd name="T9" fmla="*/ 330 h 662"/>
                  <a:gd name="T10" fmla="*/ 738 w 832"/>
                  <a:gd name="T11" fmla="*/ 434 h 662"/>
                  <a:gd name="T12" fmla="*/ 787 w 832"/>
                  <a:gd name="T13" fmla="*/ 544 h 662"/>
                  <a:gd name="T14" fmla="*/ 832 w 832"/>
                  <a:gd name="T15" fmla="*/ 662 h 662"/>
                  <a:gd name="T16" fmla="*/ 626 w 832"/>
                  <a:gd name="T17" fmla="*/ 652 h 662"/>
                  <a:gd name="T18" fmla="*/ 416 w 832"/>
                  <a:gd name="T19" fmla="*/ 648 h 662"/>
                  <a:gd name="T20" fmla="*/ 206 w 832"/>
                  <a:gd name="T21" fmla="*/ 652 h 662"/>
                  <a:gd name="T22" fmla="*/ 0 w 832"/>
                  <a:gd name="T23" fmla="*/ 662 h 662"/>
                  <a:gd name="T24" fmla="*/ 45 w 832"/>
                  <a:gd name="T25" fmla="*/ 544 h 662"/>
                  <a:gd name="T26" fmla="*/ 94 w 832"/>
                  <a:gd name="T27" fmla="*/ 434 h 662"/>
                  <a:gd name="T28" fmla="*/ 151 w 832"/>
                  <a:gd name="T29" fmla="*/ 330 h 662"/>
                  <a:gd name="T30" fmla="*/ 210 w 832"/>
                  <a:gd name="T31" fmla="*/ 233 h 662"/>
                  <a:gd name="T32" fmla="*/ 275 w 832"/>
                  <a:gd name="T33" fmla="*/ 147 h 662"/>
                  <a:gd name="T34" fmla="*/ 343 w 832"/>
                  <a:gd name="T35" fmla="*/ 69 h 662"/>
                  <a:gd name="T36" fmla="*/ 416 w 832"/>
                  <a:gd name="T37" fmla="*/ 0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2" h="662">
                    <a:moveTo>
                      <a:pt x="416" y="0"/>
                    </a:moveTo>
                    <a:lnTo>
                      <a:pt x="489" y="69"/>
                    </a:lnTo>
                    <a:lnTo>
                      <a:pt x="557" y="147"/>
                    </a:lnTo>
                    <a:lnTo>
                      <a:pt x="622" y="233"/>
                    </a:lnTo>
                    <a:lnTo>
                      <a:pt x="681" y="330"/>
                    </a:lnTo>
                    <a:lnTo>
                      <a:pt x="738" y="434"/>
                    </a:lnTo>
                    <a:lnTo>
                      <a:pt x="787" y="544"/>
                    </a:lnTo>
                    <a:lnTo>
                      <a:pt x="832" y="662"/>
                    </a:lnTo>
                    <a:lnTo>
                      <a:pt x="626" y="652"/>
                    </a:lnTo>
                    <a:lnTo>
                      <a:pt x="416" y="648"/>
                    </a:lnTo>
                    <a:lnTo>
                      <a:pt x="206" y="652"/>
                    </a:lnTo>
                    <a:lnTo>
                      <a:pt x="0" y="662"/>
                    </a:lnTo>
                    <a:lnTo>
                      <a:pt x="45" y="544"/>
                    </a:lnTo>
                    <a:lnTo>
                      <a:pt x="94" y="434"/>
                    </a:lnTo>
                    <a:lnTo>
                      <a:pt x="151" y="330"/>
                    </a:lnTo>
                    <a:lnTo>
                      <a:pt x="210" y="233"/>
                    </a:lnTo>
                    <a:lnTo>
                      <a:pt x="275" y="147"/>
                    </a:lnTo>
                    <a:lnTo>
                      <a:pt x="343" y="69"/>
                    </a:lnTo>
                    <a:lnTo>
                      <a:pt x="416" y="0"/>
                    </a:lnTo>
                    <a:close/>
                  </a:path>
                </a:pathLst>
              </a:custGeom>
              <a:solidFill>
                <a:srgbClr val="8F232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51" name="Freeform 70"/>
              <p:cNvSpPr>
                <a:spLocks/>
              </p:cNvSpPr>
              <p:nvPr/>
            </p:nvSpPr>
            <p:spPr bwMode="auto">
              <a:xfrm>
                <a:off x="1686299" y="627039"/>
                <a:ext cx="333375" cy="525463"/>
              </a:xfrm>
              <a:custGeom>
                <a:avLst/>
                <a:gdLst>
                  <a:gd name="T0" fmla="*/ 4 w 420"/>
                  <a:gd name="T1" fmla="*/ 0 h 662"/>
                  <a:gd name="T2" fmla="*/ 77 w 420"/>
                  <a:gd name="T3" fmla="*/ 69 h 662"/>
                  <a:gd name="T4" fmla="*/ 145 w 420"/>
                  <a:gd name="T5" fmla="*/ 147 h 662"/>
                  <a:gd name="T6" fmla="*/ 210 w 420"/>
                  <a:gd name="T7" fmla="*/ 233 h 662"/>
                  <a:gd name="T8" fmla="*/ 269 w 420"/>
                  <a:gd name="T9" fmla="*/ 330 h 662"/>
                  <a:gd name="T10" fmla="*/ 326 w 420"/>
                  <a:gd name="T11" fmla="*/ 434 h 662"/>
                  <a:gd name="T12" fmla="*/ 375 w 420"/>
                  <a:gd name="T13" fmla="*/ 544 h 662"/>
                  <a:gd name="T14" fmla="*/ 420 w 420"/>
                  <a:gd name="T15" fmla="*/ 662 h 662"/>
                  <a:gd name="T16" fmla="*/ 214 w 420"/>
                  <a:gd name="T17" fmla="*/ 652 h 662"/>
                  <a:gd name="T18" fmla="*/ 4 w 420"/>
                  <a:gd name="T19" fmla="*/ 648 h 662"/>
                  <a:gd name="T20" fmla="*/ 0 w 420"/>
                  <a:gd name="T21" fmla="*/ 648 h 662"/>
                  <a:gd name="T22" fmla="*/ 0 w 420"/>
                  <a:gd name="T23" fmla="*/ 2 h 662"/>
                  <a:gd name="T24" fmla="*/ 4 w 420"/>
                  <a:gd name="T25" fmla="*/ 0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0" h="662">
                    <a:moveTo>
                      <a:pt x="4" y="0"/>
                    </a:moveTo>
                    <a:lnTo>
                      <a:pt x="77" y="69"/>
                    </a:lnTo>
                    <a:lnTo>
                      <a:pt x="145" y="147"/>
                    </a:lnTo>
                    <a:lnTo>
                      <a:pt x="210" y="233"/>
                    </a:lnTo>
                    <a:lnTo>
                      <a:pt x="269" y="330"/>
                    </a:lnTo>
                    <a:lnTo>
                      <a:pt x="326" y="434"/>
                    </a:lnTo>
                    <a:lnTo>
                      <a:pt x="375" y="544"/>
                    </a:lnTo>
                    <a:lnTo>
                      <a:pt x="420" y="662"/>
                    </a:lnTo>
                    <a:lnTo>
                      <a:pt x="214" y="652"/>
                    </a:lnTo>
                    <a:lnTo>
                      <a:pt x="4" y="648"/>
                    </a:lnTo>
                    <a:lnTo>
                      <a:pt x="0" y="648"/>
                    </a:lnTo>
                    <a:lnTo>
                      <a:pt x="0" y="2"/>
                    </a:lnTo>
                    <a:lnTo>
                      <a:pt x="4" y="0"/>
                    </a:lnTo>
                    <a:close/>
                  </a:path>
                </a:pathLst>
              </a:custGeom>
              <a:solidFill>
                <a:schemeClr val="tx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52" name="Freeform 71"/>
              <p:cNvSpPr>
                <a:spLocks/>
              </p:cNvSpPr>
              <p:nvPr/>
            </p:nvSpPr>
            <p:spPr bwMode="auto">
              <a:xfrm>
                <a:off x="1592636" y="2063726"/>
                <a:ext cx="193675" cy="1036638"/>
              </a:xfrm>
              <a:custGeom>
                <a:avLst/>
                <a:gdLst>
                  <a:gd name="T0" fmla="*/ 122 w 244"/>
                  <a:gd name="T1" fmla="*/ 0 h 1306"/>
                  <a:gd name="T2" fmla="*/ 148 w 244"/>
                  <a:gd name="T3" fmla="*/ 51 h 1306"/>
                  <a:gd name="T4" fmla="*/ 171 w 244"/>
                  <a:gd name="T5" fmla="*/ 114 h 1306"/>
                  <a:gd name="T6" fmla="*/ 193 w 244"/>
                  <a:gd name="T7" fmla="*/ 185 h 1306"/>
                  <a:gd name="T8" fmla="*/ 210 w 244"/>
                  <a:gd name="T9" fmla="*/ 265 h 1306"/>
                  <a:gd name="T10" fmla="*/ 224 w 244"/>
                  <a:gd name="T11" fmla="*/ 354 h 1306"/>
                  <a:gd name="T12" fmla="*/ 234 w 244"/>
                  <a:gd name="T13" fmla="*/ 448 h 1306"/>
                  <a:gd name="T14" fmla="*/ 242 w 244"/>
                  <a:gd name="T15" fmla="*/ 548 h 1306"/>
                  <a:gd name="T16" fmla="*/ 244 w 244"/>
                  <a:gd name="T17" fmla="*/ 652 h 1306"/>
                  <a:gd name="T18" fmla="*/ 242 w 244"/>
                  <a:gd name="T19" fmla="*/ 758 h 1306"/>
                  <a:gd name="T20" fmla="*/ 234 w 244"/>
                  <a:gd name="T21" fmla="*/ 858 h 1306"/>
                  <a:gd name="T22" fmla="*/ 224 w 244"/>
                  <a:gd name="T23" fmla="*/ 953 h 1306"/>
                  <a:gd name="T24" fmla="*/ 210 w 244"/>
                  <a:gd name="T25" fmla="*/ 1041 h 1306"/>
                  <a:gd name="T26" fmla="*/ 193 w 244"/>
                  <a:gd name="T27" fmla="*/ 1122 h 1306"/>
                  <a:gd name="T28" fmla="*/ 171 w 244"/>
                  <a:gd name="T29" fmla="*/ 1192 h 1306"/>
                  <a:gd name="T30" fmla="*/ 148 w 244"/>
                  <a:gd name="T31" fmla="*/ 1255 h 1306"/>
                  <a:gd name="T32" fmla="*/ 122 w 244"/>
                  <a:gd name="T33" fmla="*/ 1306 h 1306"/>
                  <a:gd name="T34" fmla="*/ 96 w 244"/>
                  <a:gd name="T35" fmla="*/ 1255 h 1306"/>
                  <a:gd name="T36" fmla="*/ 73 w 244"/>
                  <a:gd name="T37" fmla="*/ 1192 h 1306"/>
                  <a:gd name="T38" fmla="*/ 51 w 244"/>
                  <a:gd name="T39" fmla="*/ 1122 h 1306"/>
                  <a:gd name="T40" fmla="*/ 34 w 244"/>
                  <a:gd name="T41" fmla="*/ 1041 h 1306"/>
                  <a:gd name="T42" fmla="*/ 20 w 244"/>
                  <a:gd name="T43" fmla="*/ 953 h 1306"/>
                  <a:gd name="T44" fmla="*/ 10 w 244"/>
                  <a:gd name="T45" fmla="*/ 858 h 1306"/>
                  <a:gd name="T46" fmla="*/ 2 w 244"/>
                  <a:gd name="T47" fmla="*/ 758 h 1306"/>
                  <a:gd name="T48" fmla="*/ 0 w 244"/>
                  <a:gd name="T49" fmla="*/ 652 h 1306"/>
                  <a:gd name="T50" fmla="*/ 2 w 244"/>
                  <a:gd name="T51" fmla="*/ 548 h 1306"/>
                  <a:gd name="T52" fmla="*/ 10 w 244"/>
                  <a:gd name="T53" fmla="*/ 448 h 1306"/>
                  <a:gd name="T54" fmla="*/ 20 w 244"/>
                  <a:gd name="T55" fmla="*/ 354 h 1306"/>
                  <a:gd name="T56" fmla="*/ 34 w 244"/>
                  <a:gd name="T57" fmla="*/ 265 h 1306"/>
                  <a:gd name="T58" fmla="*/ 51 w 244"/>
                  <a:gd name="T59" fmla="*/ 185 h 1306"/>
                  <a:gd name="T60" fmla="*/ 73 w 244"/>
                  <a:gd name="T61" fmla="*/ 114 h 1306"/>
                  <a:gd name="T62" fmla="*/ 96 w 244"/>
                  <a:gd name="T63" fmla="*/ 51 h 1306"/>
                  <a:gd name="T64" fmla="*/ 122 w 244"/>
                  <a:gd name="T65" fmla="*/ 0 h 1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4" h="1306">
                    <a:moveTo>
                      <a:pt x="122" y="0"/>
                    </a:moveTo>
                    <a:lnTo>
                      <a:pt x="148" y="51"/>
                    </a:lnTo>
                    <a:lnTo>
                      <a:pt x="171" y="114"/>
                    </a:lnTo>
                    <a:lnTo>
                      <a:pt x="193" y="185"/>
                    </a:lnTo>
                    <a:lnTo>
                      <a:pt x="210" y="265"/>
                    </a:lnTo>
                    <a:lnTo>
                      <a:pt x="224" y="354"/>
                    </a:lnTo>
                    <a:lnTo>
                      <a:pt x="234" y="448"/>
                    </a:lnTo>
                    <a:lnTo>
                      <a:pt x="242" y="548"/>
                    </a:lnTo>
                    <a:lnTo>
                      <a:pt x="244" y="652"/>
                    </a:lnTo>
                    <a:lnTo>
                      <a:pt x="242" y="758"/>
                    </a:lnTo>
                    <a:lnTo>
                      <a:pt x="234" y="858"/>
                    </a:lnTo>
                    <a:lnTo>
                      <a:pt x="224" y="953"/>
                    </a:lnTo>
                    <a:lnTo>
                      <a:pt x="210" y="1041"/>
                    </a:lnTo>
                    <a:lnTo>
                      <a:pt x="193" y="1122"/>
                    </a:lnTo>
                    <a:lnTo>
                      <a:pt x="171" y="1192"/>
                    </a:lnTo>
                    <a:lnTo>
                      <a:pt x="148" y="1255"/>
                    </a:lnTo>
                    <a:lnTo>
                      <a:pt x="122" y="1306"/>
                    </a:lnTo>
                    <a:lnTo>
                      <a:pt x="96" y="1255"/>
                    </a:lnTo>
                    <a:lnTo>
                      <a:pt x="73" y="1192"/>
                    </a:lnTo>
                    <a:lnTo>
                      <a:pt x="51" y="1122"/>
                    </a:lnTo>
                    <a:lnTo>
                      <a:pt x="34" y="1041"/>
                    </a:lnTo>
                    <a:lnTo>
                      <a:pt x="20" y="953"/>
                    </a:lnTo>
                    <a:lnTo>
                      <a:pt x="10" y="858"/>
                    </a:lnTo>
                    <a:lnTo>
                      <a:pt x="2" y="758"/>
                    </a:lnTo>
                    <a:lnTo>
                      <a:pt x="0" y="652"/>
                    </a:lnTo>
                    <a:lnTo>
                      <a:pt x="2" y="548"/>
                    </a:lnTo>
                    <a:lnTo>
                      <a:pt x="10" y="448"/>
                    </a:lnTo>
                    <a:lnTo>
                      <a:pt x="20" y="354"/>
                    </a:lnTo>
                    <a:lnTo>
                      <a:pt x="34" y="265"/>
                    </a:lnTo>
                    <a:lnTo>
                      <a:pt x="51" y="185"/>
                    </a:lnTo>
                    <a:lnTo>
                      <a:pt x="73" y="114"/>
                    </a:lnTo>
                    <a:lnTo>
                      <a:pt x="96" y="51"/>
                    </a:lnTo>
                    <a:lnTo>
                      <a:pt x="122" y="0"/>
                    </a:lnTo>
                    <a:close/>
                  </a:path>
                </a:pathLst>
              </a:custGeom>
              <a:solidFill>
                <a:srgbClr val="8F232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53" name="Freeform 72"/>
              <p:cNvSpPr>
                <a:spLocks/>
              </p:cNvSpPr>
              <p:nvPr/>
            </p:nvSpPr>
            <p:spPr bwMode="auto">
              <a:xfrm>
                <a:off x="1686299" y="2063726"/>
                <a:ext cx="100013" cy="1036638"/>
              </a:xfrm>
              <a:custGeom>
                <a:avLst/>
                <a:gdLst>
                  <a:gd name="T0" fmla="*/ 4 w 126"/>
                  <a:gd name="T1" fmla="*/ 0 h 1306"/>
                  <a:gd name="T2" fmla="*/ 30 w 126"/>
                  <a:gd name="T3" fmla="*/ 51 h 1306"/>
                  <a:gd name="T4" fmla="*/ 53 w 126"/>
                  <a:gd name="T5" fmla="*/ 114 h 1306"/>
                  <a:gd name="T6" fmla="*/ 75 w 126"/>
                  <a:gd name="T7" fmla="*/ 185 h 1306"/>
                  <a:gd name="T8" fmla="*/ 92 w 126"/>
                  <a:gd name="T9" fmla="*/ 265 h 1306"/>
                  <a:gd name="T10" fmla="*/ 106 w 126"/>
                  <a:gd name="T11" fmla="*/ 354 h 1306"/>
                  <a:gd name="T12" fmla="*/ 116 w 126"/>
                  <a:gd name="T13" fmla="*/ 448 h 1306"/>
                  <a:gd name="T14" fmla="*/ 124 w 126"/>
                  <a:gd name="T15" fmla="*/ 548 h 1306"/>
                  <a:gd name="T16" fmla="*/ 126 w 126"/>
                  <a:gd name="T17" fmla="*/ 652 h 1306"/>
                  <a:gd name="T18" fmla="*/ 124 w 126"/>
                  <a:gd name="T19" fmla="*/ 758 h 1306"/>
                  <a:gd name="T20" fmla="*/ 116 w 126"/>
                  <a:gd name="T21" fmla="*/ 858 h 1306"/>
                  <a:gd name="T22" fmla="*/ 106 w 126"/>
                  <a:gd name="T23" fmla="*/ 953 h 1306"/>
                  <a:gd name="T24" fmla="*/ 92 w 126"/>
                  <a:gd name="T25" fmla="*/ 1041 h 1306"/>
                  <a:gd name="T26" fmla="*/ 75 w 126"/>
                  <a:gd name="T27" fmla="*/ 1122 h 1306"/>
                  <a:gd name="T28" fmla="*/ 53 w 126"/>
                  <a:gd name="T29" fmla="*/ 1192 h 1306"/>
                  <a:gd name="T30" fmla="*/ 30 w 126"/>
                  <a:gd name="T31" fmla="*/ 1255 h 1306"/>
                  <a:gd name="T32" fmla="*/ 4 w 126"/>
                  <a:gd name="T33" fmla="*/ 1306 h 1306"/>
                  <a:gd name="T34" fmla="*/ 0 w 126"/>
                  <a:gd name="T35" fmla="*/ 1300 h 1306"/>
                  <a:gd name="T36" fmla="*/ 0 w 126"/>
                  <a:gd name="T37" fmla="*/ 6 h 1306"/>
                  <a:gd name="T38" fmla="*/ 4 w 126"/>
                  <a:gd name="T39" fmla="*/ 0 h 1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6" h="1306">
                    <a:moveTo>
                      <a:pt x="4" y="0"/>
                    </a:moveTo>
                    <a:lnTo>
                      <a:pt x="30" y="51"/>
                    </a:lnTo>
                    <a:lnTo>
                      <a:pt x="53" y="114"/>
                    </a:lnTo>
                    <a:lnTo>
                      <a:pt x="75" y="185"/>
                    </a:lnTo>
                    <a:lnTo>
                      <a:pt x="92" y="265"/>
                    </a:lnTo>
                    <a:lnTo>
                      <a:pt x="106" y="354"/>
                    </a:lnTo>
                    <a:lnTo>
                      <a:pt x="116" y="448"/>
                    </a:lnTo>
                    <a:lnTo>
                      <a:pt x="124" y="548"/>
                    </a:lnTo>
                    <a:lnTo>
                      <a:pt x="126" y="652"/>
                    </a:lnTo>
                    <a:lnTo>
                      <a:pt x="124" y="758"/>
                    </a:lnTo>
                    <a:lnTo>
                      <a:pt x="116" y="858"/>
                    </a:lnTo>
                    <a:lnTo>
                      <a:pt x="106" y="953"/>
                    </a:lnTo>
                    <a:lnTo>
                      <a:pt x="92" y="1041"/>
                    </a:lnTo>
                    <a:lnTo>
                      <a:pt x="75" y="1122"/>
                    </a:lnTo>
                    <a:lnTo>
                      <a:pt x="53" y="1192"/>
                    </a:lnTo>
                    <a:lnTo>
                      <a:pt x="30" y="1255"/>
                    </a:lnTo>
                    <a:lnTo>
                      <a:pt x="4" y="1306"/>
                    </a:lnTo>
                    <a:lnTo>
                      <a:pt x="0" y="1300"/>
                    </a:lnTo>
                    <a:lnTo>
                      <a:pt x="0" y="6"/>
                    </a:lnTo>
                    <a:lnTo>
                      <a:pt x="4" y="0"/>
                    </a:lnTo>
                    <a:close/>
                  </a:path>
                </a:pathLst>
              </a:custGeom>
              <a:solidFill>
                <a:schemeClr val="tx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54" name="Freeform 73"/>
              <p:cNvSpPr>
                <a:spLocks/>
              </p:cNvSpPr>
              <p:nvPr/>
            </p:nvSpPr>
            <p:spPr bwMode="auto">
              <a:xfrm>
                <a:off x="1437061" y="1366814"/>
                <a:ext cx="504825" cy="504825"/>
              </a:xfrm>
              <a:custGeom>
                <a:avLst/>
                <a:gdLst>
                  <a:gd name="T0" fmla="*/ 316 w 636"/>
                  <a:gd name="T1" fmla="*/ 0 h 636"/>
                  <a:gd name="T2" fmla="*/ 375 w 636"/>
                  <a:gd name="T3" fmla="*/ 5 h 636"/>
                  <a:gd name="T4" fmla="*/ 428 w 636"/>
                  <a:gd name="T5" fmla="*/ 19 h 636"/>
                  <a:gd name="T6" fmla="*/ 479 w 636"/>
                  <a:gd name="T7" fmla="*/ 43 h 636"/>
                  <a:gd name="T8" fmla="*/ 522 w 636"/>
                  <a:gd name="T9" fmla="*/ 74 h 636"/>
                  <a:gd name="T10" fmla="*/ 561 w 636"/>
                  <a:gd name="T11" fmla="*/ 113 h 636"/>
                  <a:gd name="T12" fmla="*/ 593 w 636"/>
                  <a:gd name="T13" fmla="*/ 157 h 636"/>
                  <a:gd name="T14" fmla="*/ 616 w 636"/>
                  <a:gd name="T15" fmla="*/ 208 h 636"/>
                  <a:gd name="T16" fmla="*/ 630 w 636"/>
                  <a:gd name="T17" fmla="*/ 261 h 636"/>
                  <a:gd name="T18" fmla="*/ 636 w 636"/>
                  <a:gd name="T19" fmla="*/ 318 h 636"/>
                  <a:gd name="T20" fmla="*/ 630 w 636"/>
                  <a:gd name="T21" fmla="*/ 375 h 636"/>
                  <a:gd name="T22" fmla="*/ 616 w 636"/>
                  <a:gd name="T23" fmla="*/ 428 h 636"/>
                  <a:gd name="T24" fmla="*/ 593 w 636"/>
                  <a:gd name="T25" fmla="*/ 479 h 636"/>
                  <a:gd name="T26" fmla="*/ 561 w 636"/>
                  <a:gd name="T27" fmla="*/ 522 h 636"/>
                  <a:gd name="T28" fmla="*/ 522 w 636"/>
                  <a:gd name="T29" fmla="*/ 561 h 636"/>
                  <a:gd name="T30" fmla="*/ 479 w 636"/>
                  <a:gd name="T31" fmla="*/ 593 h 636"/>
                  <a:gd name="T32" fmla="*/ 428 w 636"/>
                  <a:gd name="T33" fmla="*/ 616 h 636"/>
                  <a:gd name="T34" fmla="*/ 375 w 636"/>
                  <a:gd name="T35" fmla="*/ 630 h 636"/>
                  <a:gd name="T36" fmla="*/ 318 w 636"/>
                  <a:gd name="T37" fmla="*/ 636 h 636"/>
                  <a:gd name="T38" fmla="*/ 261 w 636"/>
                  <a:gd name="T39" fmla="*/ 630 h 636"/>
                  <a:gd name="T40" fmla="*/ 208 w 636"/>
                  <a:gd name="T41" fmla="*/ 616 h 636"/>
                  <a:gd name="T42" fmla="*/ 157 w 636"/>
                  <a:gd name="T43" fmla="*/ 593 h 636"/>
                  <a:gd name="T44" fmla="*/ 114 w 636"/>
                  <a:gd name="T45" fmla="*/ 561 h 636"/>
                  <a:gd name="T46" fmla="*/ 75 w 636"/>
                  <a:gd name="T47" fmla="*/ 522 h 636"/>
                  <a:gd name="T48" fmla="*/ 43 w 636"/>
                  <a:gd name="T49" fmla="*/ 479 h 636"/>
                  <a:gd name="T50" fmla="*/ 20 w 636"/>
                  <a:gd name="T51" fmla="*/ 428 h 636"/>
                  <a:gd name="T52" fmla="*/ 6 w 636"/>
                  <a:gd name="T53" fmla="*/ 375 h 636"/>
                  <a:gd name="T54" fmla="*/ 0 w 636"/>
                  <a:gd name="T55" fmla="*/ 318 h 636"/>
                  <a:gd name="T56" fmla="*/ 6 w 636"/>
                  <a:gd name="T57" fmla="*/ 261 h 636"/>
                  <a:gd name="T58" fmla="*/ 20 w 636"/>
                  <a:gd name="T59" fmla="*/ 208 h 636"/>
                  <a:gd name="T60" fmla="*/ 43 w 636"/>
                  <a:gd name="T61" fmla="*/ 157 h 636"/>
                  <a:gd name="T62" fmla="*/ 75 w 636"/>
                  <a:gd name="T63" fmla="*/ 113 h 636"/>
                  <a:gd name="T64" fmla="*/ 114 w 636"/>
                  <a:gd name="T65" fmla="*/ 74 h 636"/>
                  <a:gd name="T66" fmla="*/ 157 w 636"/>
                  <a:gd name="T67" fmla="*/ 43 h 636"/>
                  <a:gd name="T68" fmla="*/ 208 w 636"/>
                  <a:gd name="T69" fmla="*/ 19 h 636"/>
                  <a:gd name="T70" fmla="*/ 261 w 636"/>
                  <a:gd name="T71" fmla="*/ 5 h 636"/>
                  <a:gd name="T72" fmla="*/ 316 w 636"/>
                  <a:gd name="T73"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36" h="636">
                    <a:moveTo>
                      <a:pt x="316" y="0"/>
                    </a:moveTo>
                    <a:lnTo>
                      <a:pt x="375" y="5"/>
                    </a:lnTo>
                    <a:lnTo>
                      <a:pt x="428" y="19"/>
                    </a:lnTo>
                    <a:lnTo>
                      <a:pt x="479" y="43"/>
                    </a:lnTo>
                    <a:lnTo>
                      <a:pt x="522" y="74"/>
                    </a:lnTo>
                    <a:lnTo>
                      <a:pt x="561" y="113"/>
                    </a:lnTo>
                    <a:lnTo>
                      <a:pt x="593" y="157"/>
                    </a:lnTo>
                    <a:lnTo>
                      <a:pt x="616" y="208"/>
                    </a:lnTo>
                    <a:lnTo>
                      <a:pt x="630" y="261"/>
                    </a:lnTo>
                    <a:lnTo>
                      <a:pt x="636" y="318"/>
                    </a:lnTo>
                    <a:lnTo>
                      <a:pt x="630" y="375"/>
                    </a:lnTo>
                    <a:lnTo>
                      <a:pt x="616" y="428"/>
                    </a:lnTo>
                    <a:lnTo>
                      <a:pt x="593" y="479"/>
                    </a:lnTo>
                    <a:lnTo>
                      <a:pt x="561" y="522"/>
                    </a:lnTo>
                    <a:lnTo>
                      <a:pt x="522" y="561"/>
                    </a:lnTo>
                    <a:lnTo>
                      <a:pt x="479" y="593"/>
                    </a:lnTo>
                    <a:lnTo>
                      <a:pt x="428" y="616"/>
                    </a:lnTo>
                    <a:lnTo>
                      <a:pt x="375" y="630"/>
                    </a:lnTo>
                    <a:lnTo>
                      <a:pt x="318" y="636"/>
                    </a:lnTo>
                    <a:lnTo>
                      <a:pt x="261" y="630"/>
                    </a:lnTo>
                    <a:lnTo>
                      <a:pt x="208" y="616"/>
                    </a:lnTo>
                    <a:lnTo>
                      <a:pt x="157" y="593"/>
                    </a:lnTo>
                    <a:lnTo>
                      <a:pt x="114" y="561"/>
                    </a:lnTo>
                    <a:lnTo>
                      <a:pt x="75" y="522"/>
                    </a:lnTo>
                    <a:lnTo>
                      <a:pt x="43" y="479"/>
                    </a:lnTo>
                    <a:lnTo>
                      <a:pt x="20" y="428"/>
                    </a:lnTo>
                    <a:lnTo>
                      <a:pt x="6" y="375"/>
                    </a:lnTo>
                    <a:lnTo>
                      <a:pt x="0" y="318"/>
                    </a:lnTo>
                    <a:lnTo>
                      <a:pt x="6" y="261"/>
                    </a:lnTo>
                    <a:lnTo>
                      <a:pt x="20" y="208"/>
                    </a:lnTo>
                    <a:lnTo>
                      <a:pt x="43" y="157"/>
                    </a:lnTo>
                    <a:lnTo>
                      <a:pt x="75" y="113"/>
                    </a:lnTo>
                    <a:lnTo>
                      <a:pt x="114" y="74"/>
                    </a:lnTo>
                    <a:lnTo>
                      <a:pt x="157" y="43"/>
                    </a:lnTo>
                    <a:lnTo>
                      <a:pt x="208" y="19"/>
                    </a:lnTo>
                    <a:lnTo>
                      <a:pt x="261" y="5"/>
                    </a:lnTo>
                    <a:lnTo>
                      <a:pt x="316" y="0"/>
                    </a:lnTo>
                    <a:close/>
                  </a:path>
                </a:pathLst>
              </a:custGeom>
              <a:solidFill>
                <a:srgbClr val="F4EED6"/>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55" name="Freeform 74"/>
              <p:cNvSpPr>
                <a:spLocks/>
              </p:cNvSpPr>
              <p:nvPr/>
            </p:nvSpPr>
            <p:spPr bwMode="auto">
              <a:xfrm>
                <a:off x="1514849" y="1444601"/>
                <a:ext cx="349250" cy="349250"/>
              </a:xfrm>
              <a:custGeom>
                <a:avLst/>
                <a:gdLst>
                  <a:gd name="T0" fmla="*/ 220 w 440"/>
                  <a:gd name="T1" fmla="*/ 0 h 440"/>
                  <a:gd name="T2" fmla="*/ 271 w 440"/>
                  <a:gd name="T3" fmla="*/ 6 h 440"/>
                  <a:gd name="T4" fmla="*/ 316 w 440"/>
                  <a:gd name="T5" fmla="*/ 21 h 440"/>
                  <a:gd name="T6" fmla="*/ 357 w 440"/>
                  <a:gd name="T7" fmla="*/ 47 h 440"/>
                  <a:gd name="T8" fmla="*/ 393 w 440"/>
                  <a:gd name="T9" fmla="*/ 82 h 440"/>
                  <a:gd name="T10" fmla="*/ 418 w 440"/>
                  <a:gd name="T11" fmla="*/ 123 h 440"/>
                  <a:gd name="T12" fmla="*/ 434 w 440"/>
                  <a:gd name="T13" fmla="*/ 169 h 440"/>
                  <a:gd name="T14" fmla="*/ 440 w 440"/>
                  <a:gd name="T15" fmla="*/ 220 h 440"/>
                  <a:gd name="T16" fmla="*/ 434 w 440"/>
                  <a:gd name="T17" fmla="*/ 271 h 440"/>
                  <a:gd name="T18" fmla="*/ 418 w 440"/>
                  <a:gd name="T19" fmla="*/ 316 h 440"/>
                  <a:gd name="T20" fmla="*/ 393 w 440"/>
                  <a:gd name="T21" fmla="*/ 357 h 440"/>
                  <a:gd name="T22" fmla="*/ 357 w 440"/>
                  <a:gd name="T23" fmla="*/ 392 h 440"/>
                  <a:gd name="T24" fmla="*/ 316 w 440"/>
                  <a:gd name="T25" fmla="*/ 418 h 440"/>
                  <a:gd name="T26" fmla="*/ 271 w 440"/>
                  <a:gd name="T27" fmla="*/ 434 h 440"/>
                  <a:gd name="T28" fmla="*/ 220 w 440"/>
                  <a:gd name="T29" fmla="*/ 440 h 440"/>
                  <a:gd name="T30" fmla="*/ 169 w 440"/>
                  <a:gd name="T31" fmla="*/ 434 h 440"/>
                  <a:gd name="T32" fmla="*/ 124 w 440"/>
                  <a:gd name="T33" fmla="*/ 418 h 440"/>
                  <a:gd name="T34" fmla="*/ 83 w 440"/>
                  <a:gd name="T35" fmla="*/ 392 h 440"/>
                  <a:gd name="T36" fmla="*/ 47 w 440"/>
                  <a:gd name="T37" fmla="*/ 357 h 440"/>
                  <a:gd name="T38" fmla="*/ 22 w 440"/>
                  <a:gd name="T39" fmla="*/ 316 h 440"/>
                  <a:gd name="T40" fmla="*/ 6 w 440"/>
                  <a:gd name="T41" fmla="*/ 271 h 440"/>
                  <a:gd name="T42" fmla="*/ 0 w 440"/>
                  <a:gd name="T43" fmla="*/ 220 h 440"/>
                  <a:gd name="T44" fmla="*/ 6 w 440"/>
                  <a:gd name="T45" fmla="*/ 169 h 440"/>
                  <a:gd name="T46" fmla="*/ 22 w 440"/>
                  <a:gd name="T47" fmla="*/ 123 h 440"/>
                  <a:gd name="T48" fmla="*/ 47 w 440"/>
                  <a:gd name="T49" fmla="*/ 82 h 440"/>
                  <a:gd name="T50" fmla="*/ 83 w 440"/>
                  <a:gd name="T51" fmla="*/ 47 h 440"/>
                  <a:gd name="T52" fmla="*/ 124 w 440"/>
                  <a:gd name="T53" fmla="*/ 21 h 440"/>
                  <a:gd name="T54" fmla="*/ 169 w 440"/>
                  <a:gd name="T55" fmla="*/ 6 h 440"/>
                  <a:gd name="T56" fmla="*/ 220 w 440"/>
                  <a:gd name="T57"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40" h="440">
                    <a:moveTo>
                      <a:pt x="220" y="0"/>
                    </a:moveTo>
                    <a:lnTo>
                      <a:pt x="271" y="6"/>
                    </a:lnTo>
                    <a:lnTo>
                      <a:pt x="316" y="21"/>
                    </a:lnTo>
                    <a:lnTo>
                      <a:pt x="357" y="47"/>
                    </a:lnTo>
                    <a:lnTo>
                      <a:pt x="393" y="82"/>
                    </a:lnTo>
                    <a:lnTo>
                      <a:pt x="418" y="123"/>
                    </a:lnTo>
                    <a:lnTo>
                      <a:pt x="434" y="169"/>
                    </a:lnTo>
                    <a:lnTo>
                      <a:pt x="440" y="220"/>
                    </a:lnTo>
                    <a:lnTo>
                      <a:pt x="434" y="271"/>
                    </a:lnTo>
                    <a:lnTo>
                      <a:pt x="418" y="316"/>
                    </a:lnTo>
                    <a:lnTo>
                      <a:pt x="393" y="357"/>
                    </a:lnTo>
                    <a:lnTo>
                      <a:pt x="357" y="392"/>
                    </a:lnTo>
                    <a:lnTo>
                      <a:pt x="316" y="418"/>
                    </a:lnTo>
                    <a:lnTo>
                      <a:pt x="271" y="434"/>
                    </a:lnTo>
                    <a:lnTo>
                      <a:pt x="220" y="440"/>
                    </a:lnTo>
                    <a:lnTo>
                      <a:pt x="169" y="434"/>
                    </a:lnTo>
                    <a:lnTo>
                      <a:pt x="124" y="418"/>
                    </a:lnTo>
                    <a:lnTo>
                      <a:pt x="83" y="392"/>
                    </a:lnTo>
                    <a:lnTo>
                      <a:pt x="47" y="357"/>
                    </a:lnTo>
                    <a:lnTo>
                      <a:pt x="22" y="316"/>
                    </a:lnTo>
                    <a:lnTo>
                      <a:pt x="6" y="271"/>
                    </a:lnTo>
                    <a:lnTo>
                      <a:pt x="0" y="220"/>
                    </a:lnTo>
                    <a:lnTo>
                      <a:pt x="6" y="169"/>
                    </a:lnTo>
                    <a:lnTo>
                      <a:pt x="22" y="123"/>
                    </a:lnTo>
                    <a:lnTo>
                      <a:pt x="47" y="82"/>
                    </a:lnTo>
                    <a:lnTo>
                      <a:pt x="83" y="47"/>
                    </a:lnTo>
                    <a:lnTo>
                      <a:pt x="124" y="21"/>
                    </a:lnTo>
                    <a:lnTo>
                      <a:pt x="169" y="6"/>
                    </a:lnTo>
                    <a:lnTo>
                      <a:pt x="220" y="0"/>
                    </a:lnTo>
                    <a:close/>
                  </a:path>
                </a:pathLst>
              </a:custGeom>
              <a:solidFill>
                <a:srgbClr val="A7C4C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56" name="Freeform 75"/>
              <p:cNvSpPr>
                <a:spLocks/>
              </p:cNvSpPr>
              <p:nvPr/>
            </p:nvSpPr>
            <p:spPr bwMode="auto">
              <a:xfrm>
                <a:off x="1686299" y="1366814"/>
                <a:ext cx="255588" cy="504825"/>
              </a:xfrm>
              <a:custGeom>
                <a:avLst/>
                <a:gdLst>
                  <a:gd name="T0" fmla="*/ 2 w 322"/>
                  <a:gd name="T1" fmla="*/ 0 h 636"/>
                  <a:gd name="T2" fmla="*/ 61 w 322"/>
                  <a:gd name="T3" fmla="*/ 5 h 636"/>
                  <a:gd name="T4" fmla="*/ 114 w 322"/>
                  <a:gd name="T5" fmla="*/ 19 h 636"/>
                  <a:gd name="T6" fmla="*/ 165 w 322"/>
                  <a:gd name="T7" fmla="*/ 43 h 636"/>
                  <a:gd name="T8" fmla="*/ 208 w 322"/>
                  <a:gd name="T9" fmla="*/ 74 h 636"/>
                  <a:gd name="T10" fmla="*/ 247 w 322"/>
                  <a:gd name="T11" fmla="*/ 113 h 636"/>
                  <a:gd name="T12" fmla="*/ 279 w 322"/>
                  <a:gd name="T13" fmla="*/ 157 h 636"/>
                  <a:gd name="T14" fmla="*/ 302 w 322"/>
                  <a:gd name="T15" fmla="*/ 208 h 636"/>
                  <a:gd name="T16" fmla="*/ 316 w 322"/>
                  <a:gd name="T17" fmla="*/ 261 h 636"/>
                  <a:gd name="T18" fmla="*/ 322 w 322"/>
                  <a:gd name="T19" fmla="*/ 318 h 636"/>
                  <a:gd name="T20" fmla="*/ 316 w 322"/>
                  <a:gd name="T21" fmla="*/ 375 h 636"/>
                  <a:gd name="T22" fmla="*/ 302 w 322"/>
                  <a:gd name="T23" fmla="*/ 428 h 636"/>
                  <a:gd name="T24" fmla="*/ 279 w 322"/>
                  <a:gd name="T25" fmla="*/ 479 h 636"/>
                  <a:gd name="T26" fmla="*/ 247 w 322"/>
                  <a:gd name="T27" fmla="*/ 522 h 636"/>
                  <a:gd name="T28" fmla="*/ 208 w 322"/>
                  <a:gd name="T29" fmla="*/ 561 h 636"/>
                  <a:gd name="T30" fmla="*/ 165 w 322"/>
                  <a:gd name="T31" fmla="*/ 593 h 636"/>
                  <a:gd name="T32" fmla="*/ 114 w 322"/>
                  <a:gd name="T33" fmla="*/ 616 h 636"/>
                  <a:gd name="T34" fmla="*/ 61 w 322"/>
                  <a:gd name="T35" fmla="*/ 630 h 636"/>
                  <a:gd name="T36" fmla="*/ 4 w 322"/>
                  <a:gd name="T37" fmla="*/ 636 h 636"/>
                  <a:gd name="T38" fmla="*/ 0 w 322"/>
                  <a:gd name="T39" fmla="*/ 636 h 636"/>
                  <a:gd name="T40" fmla="*/ 0 w 322"/>
                  <a:gd name="T41" fmla="*/ 538 h 636"/>
                  <a:gd name="T42" fmla="*/ 4 w 322"/>
                  <a:gd name="T43" fmla="*/ 538 h 636"/>
                  <a:gd name="T44" fmla="*/ 55 w 322"/>
                  <a:gd name="T45" fmla="*/ 532 h 636"/>
                  <a:gd name="T46" fmla="*/ 100 w 322"/>
                  <a:gd name="T47" fmla="*/ 516 h 636"/>
                  <a:gd name="T48" fmla="*/ 141 w 322"/>
                  <a:gd name="T49" fmla="*/ 490 h 636"/>
                  <a:gd name="T50" fmla="*/ 177 w 322"/>
                  <a:gd name="T51" fmla="*/ 455 h 636"/>
                  <a:gd name="T52" fmla="*/ 202 w 322"/>
                  <a:gd name="T53" fmla="*/ 414 h 636"/>
                  <a:gd name="T54" fmla="*/ 218 w 322"/>
                  <a:gd name="T55" fmla="*/ 369 h 636"/>
                  <a:gd name="T56" fmla="*/ 224 w 322"/>
                  <a:gd name="T57" fmla="*/ 318 h 636"/>
                  <a:gd name="T58" fmla="*/ 218 w 322"/>
                  <a:gd name="T59" fmla="*/ 267 h 636"/>
                  <a:gd name="T60" fmla="*/ 202 w 322"/>
                  <a:gd name="T61" fmla="*/ 221 h 636"/>
                  <a:gd name="T62" fmla="*/ 177 w 322"/>
                  <a:gd name="T63" fmla="*/ 180 h 636"/>
                  <a:gd name="T64" fmla="*/ 141 w 322"/>
                  <a:gd name="T65" fmla="*/ 145 h 636"/>
                  <a:gd name="T66" fmla="*/ 100 w 322"/>
                  <a:gd name="T67" fmla="*/ 119 h 636"/>
                  <a:gd name="T68" fmla="*/ 55 w 322"/>
                  <a:gd name="T69" fmla="*/ 104 h 636"/>
                  <a:gd name="T70" fmla="*/ 4 w 322"/>
                  <a:gd name="T71" fmla="*/ 98 h 636"/>
                  <a:gd name="T72" fmla="*/ 0 w 322"/>
                  <a:gd name="T73" fmla="*/ 98 h 636"/>
                  <a:gd name="T74" fmla="*/ 0 w 322"/>
                  <a:gd name="T75" fmla="*/ 0 h 636"/>
                  <a:gd name="T76" fmla="*/ 2 w 322"/>
                  <a:gd name="T77"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2" h="636">
                    <a:moveTo>
                      <a:pt x="2" y="0"/>
                    </a:moveTo>
                    <a:lnTo>
                      <a:pt x="61" y="5"/>
                    </a:lnTo>
                    <a:lnTo>
                      <a:pt x="114" y="19"/>
                    </a:lnTo>
                    <a:lnTo>
                      <a:pt x="165" y="43"/>
                    </a:lnTo>
                    <a:lnTo>
                      <a:pt x="208" y="74"/>
                    </a:lnTo>
                    <a:lnTo>
                      <a:pt x="247" y="113"/>
                    </a:lnTo>
                    <a:lnTo>
                      <a:pt x="279" y="157"/>
                    </a:lnTo>
                    <a:lnTo>
                      <a:pt x="302" y="208"/>
                    </a:lnTo>
                    <a:lnTo>
                      <a:pt x="316" y="261"/>
                    </a:lnTo>
                    <a:lnTo>
                      <a:pt x="322" y="318"/>
                    </a:lnTo>
                    <a:lnTo>
                      <a:pt x="316" y="375"/>
                    </a:lnTo>
                    <a:lnTo>
                      <a:pt x="302" y="428"/>
                    </a:lnTo>
                    <a:lnTo>
                      <a:pt x="279" y="479"/>
                    </a:lnTo>
                    <a:lnTo>
                      <a:pt x="247" y="522"/>
                    </a:lnTo>
                    <a:lnTo>
                      <a:pt x="208" y="561"/>
                    </a:lnTo>
                    <a:lnTo>
                      <a:pt x="165" y="593"/>
                    </a:lnTo>
                    <a:lnTo>
                      <a:pt x="114" y="616"/>
                    </a:lnTo>
                    <a:lnTo>
                      <a:pt x="61" y="630"/>
                    </a:lnTo>
                    <a:lnTo>
                      <a:pt x="4" y="636"/>
                    </a:lnTo>
                    <a:lnTo>
                      <a:pt x="0" y="636"/>
                    </a:lnTo>
                    <a:lnTo>
                      <a:pt x="0" y="538"/>
                    </a:lnTo>
                    <a:lnTo>
                      <a:pt x="4" y="538"/>
                    </a:lnTo>
                    <a:lnTo>
                      <a:pt x="55" y="532"/>
                    </a:lnTo>
                    <a:lnTo>
                      <a:pt x="100" y="516"/>
                    </a:lnTo>
                    <a:lnTo>
                      <a:pt x="141" y="490"/>
                    </a:lnTo>
                    <a:lnTo>
                      <a:pt x="177" y="455"/>
                    </a:lnTo>
                    <a:lnTo>
                      <a:pt x="202" y="414"/>
                    </a:lnTo>
                    <a:lnTo>
                      <a:pt x="218" y="369"/>
                    </a:lnTo>
                    <a:lnTo>
                      <a:pt x="224" y="318"/>
                    </a:lnTo>
                    <a:lnTo>
                      <a:pt x="218" y="267"/>
                    </a:lnTo>
                    <a:lnTo>
                      <a:pt x="202" y="221"/>
                    </a:lnTo>
                    <a:lnTo>
                      <a:pt x="177" y="180"/>
                    </a:lnTo>
                    <a:lnTo>
                      <a:pt x="141" y="145"/>
                    </a:lnTo>
                    <a:lnTo>
                      <a:pt x="100" y="119"/>
                    </a:lnTo>
                    <a:lnTo>
                      <a:pt x="55" y="104"/>
                    </a:lnTo>
                    <a:lnTo>
                      <a:pt x="4" y="98"/>
                    </a:lnTo>
                    <a:lnTo>
                      <a:pt x="0" y="98"/>
                    </a:lnTo>
                    <a:lnTo>
                      <a:pt x="0" y="0"/>
                    </a:lnTo>
                    <a:lnTo>
                      <a:pt x="2" y="0"/>
                    </a:lnTo>
                    <a:close/>
                  </a:path>
                </a:pathLst>
              </a:custGeom>
              <a:solidFill>
                <a:schemeClr val="tx1">
                  <a:alpha val="3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57" name="Freeform 76"/>
              <p:cNvSpPr>
                <a:spLocks/>
              </p:cNvSpPr>
              <p:nvPr/>
            </p:nvSpPr>
            <p:spPr bwMode="auto">
              <a:xfrm>
                <a:off x="1686299" y="1444601"/>
                <a:ext cx="177800" cy="349250"/>
              </a:xfrm>
              <a:custGeom>
                <a:avLst/>
                <a:gdLst>
                  <a:gd name="T0" fmla="*/ 4 w 224"/>
                  <a:gd name="T1" fmla="*/ 0 h 440"/>
                  <a:gd name="T2" fmla="*/ 55 w 224"/>
                  <a:gd name="T3" fmla="*/ 6 h 440"/>
                  <a:gd name="T4" fmla="*/ 100 w 224"/>
                  <a:gd name="T5" fmla="*/ 21 h 440"/>
                  <a:gd name="T6" fmla="*/ 141 w 224"/>
                  <a:gd name="T7" fmla="*/ 47 h 440"/>
                  <a:gd name="T8" fmla="*/ 177 w 224"/>
                  <a:gd name="T9" fmla="*/ 82 h 440"/>
                  <a:gd name="T10" fmla="*/ 202 w 224"/>
                  <a:gd name="T11" fmla="*/ 123 h 440"/>
                  <a:gd name="T12" fmla="*/ 218 w 224"/>
                  <a:gd name="T13" fmla="*/ 169 h 440"/>
                  <a:gd name="T14" fmla="*/ 224 w 224"/>
                  <a:gd name="T15" fmla="*/ 220 h 440"/>
                  <a:gd name="T16" fmla="*/ 218 w 224"/>
                  <a:gd name="T17" fmla="*/ 271 h 440"/>
                  <a:gd name="T18" fmla="*/ 202 w 224"/>
                  <a:gd name="T19" fmla="*/ 316 h 440"/>
                  <a:gd name="T20" fmla="*/ 177 w 224"/>
                  <a:gd name="T21" fmla="*/ 357 h 440"/>
                  <a:gd name="T22" fmla="*/ 141 w 224"/>
                  <a:gd name="T23" fmla="*/ 392 h 440"/>
                  <a:gd name="T24" fmla="*/ 100 w 224"/>
                  <a:gd name="T25" fmla="*/ 418 h 440"/>
                  <a:gd name="T26" fmla="*/ 55 w 224"/>
                  <a:gd name="T27" fmla="*/ 434 h 440"/>
                  <a:gd name="T28" fmla="*/ 4 w 224"/>
                  <a:gd name="T29" fmla="*/ 440 h 440"/>
                  <a:gd name="T30" fmla="*/ 0 w 224"/>
                  <a:gd name="T31" fmla="*/ 440 h 440"/>
                  <a:gd name="T32" fmla="*/ 0 w 224"/>
                  <a:gd name="T33" fmla="*/ 0 h 440"/>
                  <a:gd name="T34" fmla="*/ 4 w 224"/>
                  <a:gd name="T3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4" h="440">
                    <a:moveTo>
                      <a:pt x="4" y="0"/>
                    </a:moveTo>
                    <a:lnTo>
                      <a:pt x="55" y="6"/>
                    </a:lnTo>
                    <a:lnTo>
                      <a:pt x="100" y="21"/>
                    </a:lnTo>
                    <a:lnTo>
                      <a:pt x="141" y="47"/>
                    </a:lnTo>
                    <a:lnTo>
                      <a:pt x="177" y="82"/>
                    </a:lnTo>
                    <a:lnTo>
                      <a:pt x="202" y="123"/>
                    </a:lnTo>
                    <a:lnTo>
                      <a:pt x="218" y="169"/>
                    </a:lnTo>
                    <a:lnTo>
                      <a:pt x="224" y="220"/>
                    </a:lnTo>
                    <a:lnTo>
                      <a:pt x="218" y="271"/>
                    </a:lnTo>
                    <a:lnTo>
                      <a:pt x="202" y="316"/>
                    </a:lnTo>
                    <a:lnTo>
                      <a:pt x="177" y="357"/>
                    </a:lnTo>
                    <a:lnTo>
                      <a:pt x="141" y="392"/>
                    </a:lnTo>
                    <a:lnTo>
                      <a:pt x="100" y="418"/>
                    </a:lnTo>
                    <a:lnTo>
                      <a:pt x="55" y="434"/>
                    </a:lnTo>
                    <a:lnTo>
                      <a:pt x="4" y="440"/>
                    </a:lnTo>
                    <a:lnTo>
                      <a:pt x="0" y="440"/>
                    </a:lnTo>
                    <a:lnTo>
                      <a:pt x="0" y="0"/>
                    </a:lnTo>
                    <a:lnTo>
                      <a:pt x="4" y="0"/>
                    </a:lnTo>
                    <a:close/>
                  </a:path>
                </a:pathLst>
              </a:custGeom>
              <a:solidFill>
                <a:schemeClr val="tx1">
                  <a:alpha val="3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grpSp>
      </p:grpSp>
      <p:grpSp>
        <p:nvGrpSpPr>
          <p:cNvPr id="7173" name="Grupo 7172"/>
          <p:cNvGrpSpPr/>
          <p:nvPr/>
        </p:nvGrpSpPr>
        <p:grpSpPr>
          <a:xfrm>
            <a:off x="867576" y="1169172"/>
            <a:ext cx="2300520" cy="3426301"/>
            <a:chOff x="2313686" y="3118130"/>
            <a:chExt cx="6135119" cy="9137860"/>
          </a:xfrm>
        </p:grpSpPr>
        <p:sp>
          <p:nvSpPr>
            <p:cNvPr id="175" name="Forma libre 174"/>
            <p:cNvSpPr/>
            <p:nvPr/>
          </p:nvSpPr>
          <p:spPr>
            <a:xfrm rot="2689788">
              <a:off x="2313686" y="3335863"/>
              <a:ext cx="972000" cy="8920127"/>
            </a:xfrm>
            <a:custGeom>
              <a:avLst/>
              <a:gdLst>
                <a:gd name="connsiteX0" fmla="*/ 0 w 972000"/>
                <a:gd name="connsiteY0" fmla="*/ 0 h 8920127"/>
                <a:gd name="connsiteX1" fmla="*/ 972000 w 972000"/>
                <a:gd name="connsiteY1" fmla="*/ 0 h 8920127"/>
                <a:gd name="connsiteX2" fmla="*/ 972000 w 972000"/>
                <a:gd name="connsiteY2" fmla="*/ 8920127 h 8920127"/>
                <a:gd name="connsiteX3" fmla="*/ 0 w 972000"/>
                <a:gd name="connsiteY3" fmla="*/ 7942336 h 8920127"/>
              </a:gdLst>
              <a:ahLst/>
              <a:cxnLst>
                <a:cxn ang="0">
                  <a:pos x="connsiteX0" y="connsiteY0"/>
                </a:cxn>
                <a:cxn ang="0">
                  <a:pos x="connsiteX1" y="connsiteY1"/>
                </a:cxn>
                <a:cxn ang="0">
                  <a:pos x="connsiteX2" y="connsiteY2"/>
                </a:cxn>
                <a:cxn ang="0">
                  <a:pos x="connsiteX3" y="connsiteY3"/>
                </a:cxn>
              </a:cxnLst>
              <a:rect l="l" t="t" r="r" b="b"/>
              <a:pathLst>
                <a:path w="972000" h="8920127">
                  <a:moveTo>
                    <a:pt x="0" y="0"/>
                  </a:moveTo>
                  <a:lnTo>
                    <a:pt x="972000" y="0"/>
                  </a:lnTo>
                  <a:lnTo>
                    <a:pt x="972000" y="8920127"/>
                  </a:lnTo>
                  <a:lnTo>
                    <a:pt x="0" y="7942336"/>
                  </a:lnTo>
                  <a:close/>
                </a:path>
              </a:pathLst>
            </a:custGeom>
            <a:solidFill>
              <a:schemeClr val="accent2"/>
            </a:solidFill>
            <a:ln>
              <a:noFill/>
            </a:ln>
            <a:effectLst>
              <a:outerShdw blurRad="50800" dist="38100" dir="8100000" algn="tr" rotWithShape="0">
                <a:schemeClr val="tx1">
                  <a:lumMod val="85000"/>
                  <a:lumOff val="15000"/>
                  <a:alpha val="7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68572" tIns="34286" rIns="68572" bIns="34286" rtlCol="0" anchor="ctr">
              <a:noAutofit/>
            </a:bodyPr>
            <a:lstStyle/>
            <a:p>
              <a:pPr algn="ctr"/>
              <a:endParaRPr lang="es-MX">
                <a:solidFill>
                  <a:schemeClr val="bg1"/>
                </a:solidFill>
                <a:latin typeface="Helvetica" panose="020B0604020202020204" pitchFamily="34" charset="0"/>
                <a:cs typeface="Helvetica" panose="020B0604020202020204" pitchFamily="34" charset="0"/>
              </a:endParaRPr>
            </a:p>
          </p:txBody>
        </p:sp>
        <p:grpSp>
          <p:nvGrpSpPr>
            <p:cNvPr id="184" name="Grupo 183"/>
            <p:cNvGrpSpPr>
              <a:grpSpLocks noChangeAspect="1"/>
            </p:cNvGrpSpPr>
            <p:nvPr/>
          </p:nvGrpSpPr>
          <p:grpSpPr>
            <a:xfrm rot="2750568">
              <a:off x="5462720" y="2104820"/>
              <a:ext cx="1972776" cy="3999395"/>
              <a:chOff x="962399" y="627039"/>
              <a:chExt cx="1454150" cy="2947988"/>
            </a:xfrm>
          </p:grpSpPr>
          <p:sp>
            <p:nvSpPr>
              <p:cNvPr id="185" name="Freeform 60"/>
              <p:cNvSpPr>
                <a:spLocks/>
              </p:cNvSpPr>
              <p:nvPr/>
            </p:nvSpPr>
            <p:spPr bwMode="auto">
              <a:xfrm>
                <a:off x="1475161" y="2852714"/>
                <a:ext cx="104775" cy="403225"/>
              </a:xfrm>
              <a:custGeom>
                <a:avLst/>
                <a:gdLst>
                  <a:gd name="T0" fmla="*/ 67 w 134"/>
                  <a:gd name="T1" fmla="*/ 0 h 508"/>
                  <a:gd name="T2" fmla="*/ 92 w 134"/>
                  <a:gd name="T3" fmla="*/ 4 h 508"/>
                  <a:gd name="T4" fmla="*/ 114 w 134"/>
                  <a:gd name="T5" fmla="*/ 20 h 508"/>
                  <a:gd name="T6" fmla="*/ 128 w 134"/>
                  <a:gd name="T7" fmla="*/ 39 h 508"/>
                  <a:gd name="T8" fmla="*/ 134 w 134"/>
                  <a:gd name="T9" fmla="*/ 65 h 508"/>
                  <a:gd name="T10" fmla="*/ 132 w 134"/>
                  <a:gd name="T11" fmla="*/ 78 h 508"/>
                  <a:gd name="T12" fmla="*/ 130 w 134"/>
                  <a:gd name="T13" fmla="*/ 102 h 508"/>
                  <a:gd name="T14" fmla="*/ 126 w 134"/>
                  <a:gd name="T15" fmla="*/ 131 h 508"/>
                  <a:gd name="T16" fmla="*/ 120 w 134"/>
                  <a:gd name="T17" fmla="*/ 169 h 508"/>
                  <a:gd name="T18" fmla="*/ 114 w 134"/>
                  <a:gd name="T19" fmla="*/ 210 h 508"/>
                  <a:gd name="T20" fmla="*/ 106 w 134"/>
                  <a:gd name="T21" fmla="*/ 255 h 508"/>
                  <a:gd name="T22" fmla="*/ 100 w 134"/>
                  <a:gd name="T23" fmla="*/ 300 h 508"/>
                  <a:gd name="T24" fmla="*/ 92 w 134"/>
                  <a:gd name="T25" fmla="*/ 345 h 508"/>
                  <a:gd name="T26" fmla="*/ 86 w 134"/>
                  <a:gd name="T27" fmla="*/ 387 h 508"/>
                  <a:gd name="T28" fmla="*/ 81 w 134"/>
                  <a:gd name="T29" fmla="*/ 426 h 508"/>
                  <a:gd name="T30" fmla="*/ 75 w 134"/>
                  <a:gd name="T31" fmla="*/ 459 h 508"/>
                  <a:gd name="T32" fmla="*/ 71 w 134"/>
                  <a:gd name="T33" fmla="*/ 485 h 508"/>
                  <a:gd name="T34" fmla="*/ 69 w 134"/>
                  <a:gd name="T35" fmla="*/ 503 h 508"/>
                  <a:gd name="T36" fmla="*/ 67 w 134"/>
                  <a:gd name="T37" fmla="*/ 508 h 508"/>
                  <a:gd name="T38" fmla="*/ 67 w 134"/>
                  <a:gd name="T39" fmla="*/ 503 h 508"/>
                  <a:gd name="T40" fmla="*/ 63 w 134"/>
                  <a:gd name="T41" fmla="*/ 485 h 508"/>
                  <a:gd name="T42" fmla="*/ 59 w 134"/>
                  <a:gd name="T43" fmla="*/ 459 h 508"/>
                  <a:gd name="T44" fmla="*/ 53 w 134"/>
                  <a:gd name="T45" fmla="*/ 426 h 508"/>
                  <a:gd name="T46" fmla="*/ 47 w 134"/>
                  <a:gd name="T47" fmla="*/ 387 h 508"/>
                  <a:gd name="T48" fmla="*/ 41 w 134"/>
                  <a:gd name="T49" fmla="*/ 345 h 508"/>
                  <a:gd name="T50" fmla="*/ 33 w 134"/>
                  <a:gd name="T51" fmla="*/ 300 h 508"/>
                  <a:gd name="T52" fmla="*/ 28 w 134"/>
                  <a:gd name="T53" fmla="*/ 255 h 508"/>
                  <a:gd name="T54" fmla="*/ 20 w 134"/>
                  <a:gd name="T55" fmla="*/ 210 h 508"/>
                  <a:gd name="T56" fmla="*/ 14 w 134"/>
                  <a:gd name="T57" fmla="*/ 169 h 508"/>
                  <a:gd name="T58" fmla="*/ 8 w 134"/>
                  <a:gd name="T59" fmla="*/ 131 h 508"/>
                  <a:gd name="T60" fmla="*/ 4 w 134"/>
                  <a:gd name="T61" fmla="*/ 102 h 508"/>
                  <a:gd name="T62" fmla="*/ 2 w 134"/>
                  <a:gd name="T63" fmla="*/ 78 h 508"/>
                  <a:gd name="T64" fmla="*/ 0 w 134"/>
                  <a:gd name="T65" fmla="*/ 65 h 508"/>
                  <a:gd name="T66" fmla="*/ 6 w 134"/>
                  <a:gd name="T67" fmla="*/ 39 h 508"/>
                  <a:gd name="T68" fmla="*/ 20 w 134"/>
                  <a:gd name="T69" fmla="*/ 20 h 508"/>
                  <a:gd name="T70" fmla="*/ 41 w 134"/>
                  <a:gd name="T71" fmla="*/ 4 h 508"/>
                  <a:gd name="T72" fmla="*/ 67 w 134"/>
                  <a:gd name="T73" fmla="*/ 0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4" h="508">
                    <a:moveTo>
                      <a:pt x="67" y="0"/>
                    </a:moveTo>
                    <a:lnTo>
                      <a:pt x="92" y="4"/>
                    </a:lnTo>
                    <a:lnTo>
                      <a:pt x="114" y="20"/>
                    </a:lnTo>
                    <a:lnTo>
                      <a:pt x="128" y="39"/>
                    </a:lnTo>
                    <a:lnTo>
                      <a:pt x="134" y="65"/>
                    </a:lnTo>
                    <a:lnTo>
                      <a:pt x="132" y="78"/>
                    </a:lnTo>
                    <a:lnTo>
                      <a:pt x="130" y="102"/>
                    </a:lnTo>
                    <a:lnTo>
                      <a:pt x="126" y="131"/>
                    </a:lnTo>
                    <a:lnTo>
                      <a:pt x="120" y="169"/>
                    </a:lnTo>
                    <a:lnTo>
                      <a:pt x="114" y="210"/>
                    </a:lnTo>
                    <a:lnTo>
                      <a:pt x="106" y="255"/>
                    </a:lnTo>
                    <a:lnTo>
                      <a:pt x="100" y="300"/>
                    </a:lnTo>
                    <a:lnTo>
                      <a:pt x="92" y="345"/>
                    </a:lnTo>
                    <a:lnTo>
                      <a:pt x="86" y="387"/>
                    </a:lnTo>
                    <a:lnTo>
                      <a:pt x="81" y="426"/>
                    </a:lnTo>
                    <a:lnTo>
                      <a:pt x="75" y="459"/>
                    </a:lnTo>
                    <a:lnTo>
                      <a:pt x="71" y="485"/>
                    </a:lnTo>
                    <a:lnTo>
                      <a:pt x="69" y="503"/>
                    </a:lnTo>
                    <a:lnTo>
                      <a:pt x="67" y="508"/>
                    </a:lnTo>
                    <a:lnTo>
                      <a:pt x="67" y="503"/>
                    </a:lnTo>
                    <a:lnTo>
                      <a:pt x="63" y="485"/>
                    </a:lnTo>
                    <a:lnTo>
                      <a:pt x="59" y="459"/>
                    </a:lnTo>
                    <a:lnTo>
                      <a:pt x="53" y="426"/>
                    </a:lnTo>
                    <a:lnTo>
                      <a:pt x="47" y="387"/>
                    </a:lnTo>
                    <a:lnTo>
                      <a:pt x="41" y="345"/>
                    </a:lnTo>
                    <a:lnTo>
                      <a:pt x="33" y="300"/>
                    </a:lnTo>
                    <a:lnTo>
                      <a:pt x="28" y="255"/>
                    </a:lnTo>
                    <a:lnTo>
                      <a:pt x="20" y="210"/>
                    </a:lnTo>
                    <a:lnTo>
                      <a:pt x="14" y="169"/>
                    </a:lnTo>
                    <a:lnTo>
                      <a:pt x="8" y="131"/>
                    </a:lnTo>
                    <a:lnTo>
                      <a:pt x="4" y="102"/>
                    </a:lnTo>
                    <a:lnTo>
                      <a:pt x="2" y="78"/>
                    </a:lnTo>
                    <a:lnTo>
                      <a:pt x="0" y="65"/>
                    </a:lnTo>
                    <a:lnTo>
                      <a:pt x="6" y="39"/>
                    </a:lnTo>
                    <a:lnTo>
                      <a:pt x="20" y="20"/>
                    </a:lnTo>
                    <a:lnTo>
                      <a:pt x="41" y="4"/>
                    </a:lnTo>
                    <a:lnTo>
                      <a:pt x="67" y="0"/>
                    </a:lnTo>
                    <a:close/>
                  </a:path>
                </a:pathLst>
              </a:custGeom>
              <a:solidFill>
                <a:srgbClr val="F19C0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86" name="Freeform 61"/>
              <p:cNvSpPr>
                <a:spLocks/>
              </p:cNvSpPr>
              <p:nvPr/>
            </p:nvSpPr>
            <p:spPr bwMode="auto">
              <a:xfrm>
                <a:off x="1635499" y="3170214"/>
                <a:ext cx="103188" cy="404813"/>
              </a:xfrm>
              <a:custGeom>
                <a:avLst/>
                <a:gdLst>
                  <a:gd name="T0" fmla="*/ 67 w 132"/>
                  <a:gd name="T1" fmla="*/ 0 h 509"/>
                  <a:gd name="T2" fmla="*/ 93 w 132"/>
                  <a:gd name="T3" fmla="*/ 6 h 509"/>
                  <a:gd name="T4" fmla="*/ 114 w 132"/>
                  <a:gd name="T5" fmla="*/ 20 h 509"/>
                  <a:gd name="T6" fmla="*/ 128 w 132"/>
                  <a:gd name="T7" fmla="*/ 40 h 509"/>
                  <a:gd name="T8" fmla="*/ 132 w 132"/>
                  <a:gd name="T9" fmla="*/ 67 h 509"/>
                  <a:gd name="T10" fmla="*/ 132 w 132"/>
                  <a:gd name="T11" fmla="*/ 79 h 509"/>
                  <a:gd name="T12" fmla="*/ 130 w 132"/>
                  <a:gd name="T13" fmla="*/ 103 h 509"/>
                  <a:gd name="T14" fmla="*/ 124 w 132"/>
                  <a:gd name="T15" fmla="*/ 132 h 509"/>
                  <a:gd name="T16" fmla="*/ 120 w 132"/>
                  <a:gd name="T17" fmla="*/ 169 h 509"/>
                  <a:gd name="T18" fmla="*/ 114 w 132"/>
                  <a:gd name="T19" fmla="*/ 211 h 509"/>
                  <a:gd name="T20" fmla="*/ 106 w 132"/>
                  <a:gd name="T21" fmla="*/ 256 h 509"/>
                  <a:gd name="T22" fmla="*/ 100 w 132"/>
                  <a:gd name="T23" fmla="*/ 301 h 509"/>
                  <a:gd name="T24" fmla="*/ 93 w 132"/>
                  <a:gd name="T25" fmla="*/ 346 h 509"/>
                  <a:gd name="T26" fmla="*/ 87 w 132"/>
                  <a:gd name="T27" fmla="*/ 389 h 509"/>
                  <a:gd name="T28" fmla="*/ 79 w 132"/>
                  <a:gd name="T29" fmla="*/ 427 h 509"/>
                  <a:gd name="T30" fmla="*/ 75 w 132"/>
                  <a:gd name="T31" fmla="*/ 460 h 509"/>
                  <a:gd name="T32" fmla="*/ 71 w 132"/>
                  <a:gd name="T33" fmla="*/ 485 h 509"/>
                  <a:gd name="T34" fmla="*/ 67 w 132"/>
                  <a:gd name="T35" fmla="*/ 503 h 509"/>
                  <a:gd name="T36" fmla="*/ 67 w 132"/>
                  <a:gd name="T37" fmla="*/ 509 h 509"/>
                  <a:gd name="T38" fmla="*/ 65 w 132"/>
                  <a:gd name="T39" fmla="*/ 503 h 509"/>
                  <a:gd name="T40" fmla="*/ 63 w 132"/>
                  <a:gd name="T41" fmla="*/ 485 h 509"/>
                  <a:gd name="T42" fmla="*/ 59 w 132"/>
                  <a:gd name="T43" fmla="*/ 460 h 509"/>
                  <a:gd name="T44" fmla="*/ 53 w 132"/>
                  <a:gd name="T45" fmla="*/ 427 h 509"/>
                  <a:gd name="T46" fmla="*/ 47 w 132"/>
                  <a:gd name="T47" fmla="*/ 389 h 509"/>
                  <a:gd name="T48" fmla="*/ 42 w 132"/>
                  <a:gd name="T49" fmla="*/ 346 h 509"/>
                  <a:gd name="T50" fmla="*/ 34 w 132"/>
                  <a:gd name="T51" fmla="*/ 301 h 509"/>
                  <a:gd name="T52" fmla="*/ 26 w 132"/>
                  <a:gd name="T53" fmla="*/ 256 h 509"/>
                  <a:gd name="T54" fmla="*/ 20 w 132"/>
                  <a:gd name="T55" fmla="*/ 211 h 509"/>
                  <a:gd name="T56" fmla="*/ 14 w 132"/>
                  <a:gd name="T57" fmla="*/ 169 h 509"/>
                  <a:gd name="T58" fmla="*/ 8 w 132"/>
                  <a:gd name="T59" fmla="*/ 132 h 509"/>
                  <a:gd name="T60" fmla="*/ 4 w 132"/>
                  <a:gd name="T61" fmla="*/ 103 h 509"/>
                  <a:gd name="T62" fmla="*/ 2 w 132"/>
                  <a:gd name="T63" fmla="*/ 79 h 509"/>
                  <a:gd name="T64" fmla="*/ 0 w 132"/>
                  <a:gd name="T65" fmla="*/ 67 h 509"/>
                  <a:gd name="T66" fmla="*/ 6 w 132"/>
                  <a:gd name="T67" fmla="*/ 40 h 509"/>
                  <a:gd name="T68" fmla="*/ 20 w 132"/>
                  <a:gd name="T69" fmla="*/ 20 h 509"/>
                  <a:gd name="T70" fmla="*/ 42 w 132"/>
                  <a:gd name="T71" fmla="*/ 6 h 509"/>
                  <a:gd name="T72" fmla="*/ 67 w 132"/>
                  <a:gd name="T73" fmla="*/ 0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2" h="509">
                    <a:moveTo>
                      <a:pt x="67" y="0"/>
                    </a:moveTo>
                    <a:lnTo>
                      <a:pt x="93" y="6"/>
                    </a:lnTo>
                    <a:lnTo>
                      <a:pt x="114" y="20"/>
                    </a:lnTo>
                    <a:lnTo>
                      <a:pt x="128" y="40"/>
                    </a:lnTo>
                    <a:lnTo>
                      <a:pt x="132" y="67"/>
                    </a:lnTo>
                    <a:lnTo>
                      <a:pt x="132" y="79"/>
                    </a:lnTo>
                    <a:lnTo>
                      <a:pt x="130" y="103"/>
                    </a:lnTo>
                    <a:lnTo>
                      <a:pt x="124" y="132"/>
                    </a:lnTo>
                    <a:lnTo>
                      <a:pt x="120" y="169"/>
                    </a:lnTo>
                    <a:lnTo>
                      <a:pt x="114" y="211"/>
                    </a:lnTo>
                    <a:lnTo>
                      <a:pt x="106" y="256"/>
                    </a:lnTo>
                    <a:lnTo>
                      <a:pt x="100" y="301"/>
                    </a:lnTo>
                    <a:lnTo>
                      <a:pt x="93" y="346"/>
                    </a:lnTo>
                    <a:lnTo>
                      <a:pt x="87" y="389"/>
                    </a:lnTo>
                    <a:lnTo>
                      <a:pt x="79" y="427"/>
                    </a:lnTo>
                    <a:lnTo>
                      <a:pt x="75" y="460"/>
                    </a:lnTo>
                    <a:lnTo>
                      <a:pt x="71" y="485"/>
                    </a:lnTo>
                    <a:lnTo>
                      <a:pt x="67" y="503"/>
                    </a:lnTo>
                    <a:lnTo>
                      <a:pt x="67" y="509"/>
                    </a:lnTo>
                    <a:lnTo>
                      <a:pt x="65" y="503"/>
                    </a:lnTo>
                    <a:lnTo>
                      <a:pt x="63" y="485"/>
                    </a:lnTo>
                    <a:lnTo>
                      <a:pt x="59" y="460"/>
                    </a:lnTo>
                    <a:lnTo>
                      <a:pt x="53" y="427"/>
                    </a:lnTo>
                    <a:lnTo>
                      <a:pt x="47" y="389"/>
                    </a:lnTo>
                    <a:lnTo>
                      <a:pt x="42" y="346"/>
                    </a:lnTo>
                    <a:lnTo>
                      <a:pt x="34" y="301"/>
                    </a:lnTo>
                    <a:lnTo>
                      <a:pt x="26" y="256"/>
                    </a:lnTo>
                    <a:lnTo>
                      <a:pt x="20" y="211"/>
                    </a:lnTo>
                    <a:lnTo>
                      <a:pt x="14" y="169"/>
                    </a:lnTo>
                    <a:lnTo>
                      <a:pt x="8" y="132"/>
                    </a:lnTo>
                    <a:lnTo>
                      <a:pt x="4" y="103"/>
                    </a:lnTo>
                    <a:lnTo>
                      <a:pt x="2" y="79"/>
                    </a:lnTo>
                    <a:lnTo>
                      <a:pt x="0" y="67"/>
                    </a:lnTo>
                    <a:lnTo>
                      <a:pt x="6" y="40"/>
                    </a:lnTo>
                    <a:lnTo>
                      <a:pt x="20" y="20"/>
                    </a:lnTo>
                    <a:lnTo>
                      <a:pt x="42" y="6"/>
                    </a:lnTo>
                    <a:lnTo>
                      <a:pt x="67" y="0"/>
                    </a:lnTo>
                    <a:close/>
                  </a:path>
                </a:pathLst>
              </a:custGeom>
              <a:solidFill>
                <a:srgbClr val="F19C0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87" name="Freeform 62"/>
              <p:cNvSpPr>
                <a:spLocks/>
              </p:cNvSpPr>
              <p:nvPr/>
            </p:nvSpPr>
            <p:spPr bwMode="auto">
              <a:xfrm>
                <a:off x="1802186" y="2903514"/>
                <a:ext cx="104775" cy="404813"/>
              </a:xfrm>
              <a:custGeom>
                <a:avLst/>
                <a:gdLst>
                  <a:gd name="T0" fmla="*/ 67 w 134"/>
                  <a:gd name="T1" fmla="*/ 0 h 508"/>
                  <a:gd name="T2" fmla="*/ 93 w 134"/>
                  <a:gd name="T3" fmla="*/ 6 h 508"/>
                  <a:gd name="T4" fmla="*/ 114 w 134"/>
                  <a:gd name="T5" fmla="*/ 19 h 508"/>
                  <a:gd name="T6" fmla="*/ 128 w 134"/>
                  <a:gd name="T7" fmla="*/ 39 h 508"/>
                  <a:gd name="T8" fmla="*/ 134 w 134"/>
                  <a:gd name="T9" fmla="*/ 66 h 508"/>
                  <a:gd name="T10" fmla="*/ 132 w 134"/>
                  <a:gd name="T11" fmla="*/ 78 h 508"/>
                  <a:gd name="T12" fmla="*/ 130 w 134"/>
                  <a:gd name="T13" fmla="*/ 102 h 508"/>
                  <a:gd name="T14" fmla="*/ 126 w 134"/>
                  <a:gd name="T15" fmla="*/ 133 h 508"/>
                  <a:gd name="T16" fmla="*/ 120 w 134"/>
                  <a:gd name="T17" fmla="*/ 169 h 508"/>
                  <a:gd name="T18" fmla="*/ 114 w 134"/>
                  <a:gd name="T19" fmla="*/ 210 h 508"/>
                  <a:gd name="T20" fmla="*/ 106 w 134"/>
                  <a:gd name="T21" fmla="*/ 255 h 508"/>
                  <a:gd name="T22" fmla="*/ 101 w 134"/>
                  <a:gd name="T23" fmla="*/ 300 h 508"/>
                  <a:gd name="T24" fmla="*/ 93 w 134"/>
                  <a:gd name="T25" fmla="*/ 345 h 508"/>
                  <a:gd name="T26" fmla="*/ 87 w 134"/>
                  <a:gd name="T27" fmla="*/ 388 h 508"/>
                  <a:gd name="T28" fmla="*/ 81 w 134"/>
                  <a:gd name="T29" fmla="*/ 426 h 508"/>
                  <a:gd name="T30" fmla="*/ 75 w 134"/>
                  <a:gd name="T31" fmla="*/ 459 h 508"/>
                  <a:gd name="T32" fmla="*/ 71 w 134"/>
                  <a:gd name="T33" fmla="*/ 485 h 508"/>
                  <a:gd name="T34" fmla="*/ 69 w 134"/>
                  <a:gd name="T35" fmla="*/ 502 h 508"/>
                  <a:gd name="T36" fmla="*/ 67 w 134"/>
                  <a:gd name="T37" fmla="*/ 508 h 508"/>
                  <a:gd name="T38" fmla="*/ 67 w 134"/>
                  <a:gd name="T39" fmla="*/ 502 h 508"/>
                  <a:gd name="T40" fmla="*/ 63 w 134"/>
                  <a:gd name="T41" fmla="*/ 485 h 508"/>
                  <a:gd name="T42" fmla="*/ 59 w 134"/>
                  <a:gd name="T43" fmla="*/ 459 h 508"/>
                  <a:gd name="T44" fmla="*/ 53 w 134"/>
                  <a:gd name="T45" fmla="*/ 426 h 508"/>
                  <a:gd name="T46" fmla="*/ 48 w 134"/>
                  <a:gd name="T47" fmla="*/ 388 h 508"/>
                  <a:gd name="T48" fmla="*/ 42 w 134"/>
                  <a:gd name="T49" fmla="*/ 345 h 508"/>
                  <a:gd name="T50" fmla="*/ 34 w 134"/>
                  <a:gd name="T51" fmla="*/ 300 h 508"/>
                  <a:gd name="T52" fmla="*/ 28 w 134"/>
                  <a:gd name="T53" fmla="*/ 255 h 508"/>
                  <a:gd name="T54" fmla="*/ 20 w 134"/>
                  <a:gd name="T55" fmla="*/ 210 h 508"/>
                  <a:gd name="T56" fmla="*/ 14 w 134"/>
                  <a:gd name="T57" fmla="*/ 169 h 508"/>
                  <a:gd name="T58" fmla="*/ 8 w 134"/>
                  <a:gd name="T59" fmla="*/ 133 h 508"/>
                  <a:gd name="T60" fmla="*/ 4 w 134"/>
                  <a:gd name="T61" fmla="*/ 102 h 508"/>
                  <a:gd name="T62" fmla="*/ 2 w 134"/>
                  <a:gd name="T63" fmla="*/ 78 h 508"/>
                  <a:gd name="T64" fmla="*/ 0 w 134"/>
                  <a:gd name="T65" fmla="*/ 66 h 508"/>
                  <a:gd name="T66" fmla="*/ 6 w 134"/>
                  <a:gd name="T67" fmla="*/ 39 h 508"/>
                  <a:gd name="T68" fmla="*/ 20 w 134"/>
                  <a:gd name="T69" fmla="*/ 19 h 508"/>
                  <a:gd name="T70" fmla="*/ 42 w 134"/>
                  <a:gd name="T71" fmla="*/ 6 h 508"/>
                  <a:gd name="T72" fmla="*/ 67 w 134"/>
                  <a:gd name="T73" fmla="*/ 0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4" h="508">
                    <a:moveTo>
                      <a:pt x="67" y="0"/>
                    </a:moveTo>
                    <a:lnTo>
                      <a:pt x="93" y="6"/>
                    </a:lnTo>
                    <a:lnTo>
                      <a:pt x="114" y="19"/>
                    </a:lnTo>
                    <a:lnTo>
                      <a:pt x="128" y="39"/>
                    </a:lnTo>
                    <a:lnTo>
                      <a:pt x="134" y="66"/>
                    </a:lnTo>
                    <a:lnTo>
                      <a:pt x="132" y="78"/>
                    </a:lnTo>
                    <a:lnTo>
                      <a:pt x="130" y="102"/>
                    </a:lnTo>
                    <a:lnTo>
                      <a:pt x="126" y="133"/>
                    </a:lnTo>
                    <a:lnTo>
                      <a:pt x="120" y="169"/>
                    </a:lnTo>
                    <a:lnTo>
                      <a:pt x="114" y="210"/>
                    </a:lnTo>
                    <a:lnTo>
                      <a:pt x="106" y="255"/>
                    </a:lnTo>
                    <a:lnTo>
                      <a:pt x="101" y="300"/>
                    </a:lnTo>
                    <a:lnTo>
                      <a:pt x="93" y="345"/>
                    </a:lnTo>
                    <a:lnTo>
                      <a:pt x="87" y="388"/>
                    </a:lnTo>
                    <a:lnTo>
                      <a:pt x="81" y="426"/>
                    </a:lnTo>
                    <a:lnTo>
                      <a:pt x="75" y="459"/>
                    </a:lnTo>
                    <a:lnTo>
                      <a:pt x="71" y="485"/>
                    </a:lnTo>
                    <a:lnTo>
                      <a:pt x="69" y="502"/>
                    </a:lnTo>
                    <a:lnTo>
                      <a:pt x="67" y="508"/>
                    </a:lnTo>
                    <a:lnTo>
                      <a:pt x="67" y="502"/>
                    </a:lnTo>
                    <a:lnTo>
                      <a:pt x="63" y="485"/>
                    </a:lnTo>
                    <a:lnTo>
                      <a:pt x="59" y="459"/>
                    </a:lnTo>
                    <a:lnTo>
                      <a:pt x="53" y="426"/>
                    </a:lnTo>
                    <a:lnTo>
                      <a:pt x="48" y="388"/>
                    </a:lnTo>
                    <a:lnTo>
                      <a:pt x="42" y="345"/>
                    </a:lnTo>
                    <a:lnTo>
                      <a:pt x="34" y="300"/>
                    </a:lnTo>
                    <a:lnTo>
                      <a:pt x="28" y="255"/>
                    </a:lnTo>
                    <a:lnTo>
                      <a:pt x="20" y="210"/>
                    </a:lnTo>
                    <a:lnTo>
                      <a:pt x="14" y="169"/>
                    </a:lnTo>
                    <a:lnTo>
                      <a:pt x="8" y="133"/>
                    </a:lnTo>
                    <a:lnTo>
                      <a:pt x="4" y="102"/>
                    </a:lnTo>
                    <a:lnTo>
                      <a:pt x="2" y="78"/>
                    </a:lnTo>
                    <a:lnTo>
                      <a:pt x="0" y="66"/>
                    </a:lnTo>
                    <a:lnTo>
                      <a:pt x="6" y="39"/>
                    </a:lnTo>
                    <a:lnTo>
                      <a:pt x="20" y="19"/>
                    </a:lnTo>
                    <a:lnTo>
                      <a:pt x="42" y="6"/>
                    </a:lnTo>
                    <a:lnTo>
                      <a:pt x="67" y="0"/>
                    </a:lnTo>
                    <a:close/>
                  </a:path>
                </a:pathLst>
              </a:custGeom>
              <a:solidFill>
                <a:srgbClr val="F19C0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88" name="Rectangle 63"/>
              <p:cNvSpPr>
                <a:spLocks noChangeArrowheads="1"/>
              </p:cNvSpPr>
              <p:nvPr/>
            </p:nvSpPr>
            <p:spPr bwMode="auto">
              <a:xfrm>
                <a:off x="1481511" y="2684439"/>
                <a:ext cx="415925" cy="138113"/>
              </a:xfrm>
              <a:prstGeom prst="rect">
                <a:avLst/>
              </a:prstGeom>
              <a:solidFill>
                <a:srgbClr val="F1F4F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s-SV"/>
              </a:p>
            </p:txBody>
          </p:sp>
          <p:sp>
            <p:nvSpPr>
              <p:cNvPr id="189" name="Rectangle 64"/>
              <p:cNvSpPr>
                <a:spLocks noChangeArrowheads="1"/>
              </p:cNvSpPr>
              <p:nvPr/>
            </p:nvSpPr>
            <p:spPr bwMode="auto">
              <a:xfrm>
                <a:off x="1481511" y="2684439"/>
                <a:ext cx="207963" cy="138113"/>
              </a:xfrm>
              <a:prstGeom prst="rect">
                <a:avLst/>
              </a:prstGeom>
              <a:solidFill>
                <a:srgbClr val="FFFFFF"/>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s-SV"/>
              </a:p>
            </p:txBody>
          </p:sp>
          <p:sp>
            <p:nvSpPr>
              <p:cNvPr id="190" name="Freeform 65"/>
              <p:cNvSpPr>
                <a:spLocks/>
              </p:cNvSpPr>
              <p:nvPr/>
            </p:nvSpPr>
            <p:spPr bwMode="auto">
              <a:xfrm>
                <a:off x="962399" y="2108176"/>
                <a:ext cx="1454150" cy="990600"/>
              </a:xfrm>
              <a:custGeom>
                <a:avLst/>
                <a:gdLst>
                  <a:gd name="T0" fmla="*/ 915 w 1830"/>
                  <a:gd name="T1" fmla="*/ 0 h 1249"/>
                  <a:gd name="T2" fmla="*/ 1021 w 1830"/>
                  <a:gd name="T3" fmla="*/ 6 h 1249"/>
                  <a:gd name="T4" fmla="*/ 1125 w 1830"/>
                  <a:gd name="T5" fmla="*/ 26 h 1249"/>
                  <a:gd name="T6" fmla="*/ 1223 w 1830"/>
                  <a:gd name="T7" fmla="*/ 53 h 1249"/>
                  <a:gd name="T8" fmla="*/ 1318 w 1830"/>
                  <a:gd name="T9" fmla="*/ 95 h 1249"/>
                  <a:gd name="T10" fmla="*/ 1406 w 1830"/>
                  <a:gd name="T11" fmla="*/ 144 h 1249"/>
                  <a:gd name="T12" fmla="*/ 1486 w 1830"/>
                  <a:gd name="T13" fmla="*/ 203 h 1249"/>
                  <a:gd name="T14" fmla="*/ 1561 w 1830"/>
                  <a:gd name="T15" fmla="*/ 269 h 1249"/>
                  <a:gd name="T16" fmla="*/ 1630 w 1830"/>
                  <a:gd name="T17" fmla="*/ 344 h 1249"/>
                  <a:gd name="T18" fmla="*/ 1687 w 1830"/>
                  <a:gd name="T19" fmla="*/ 424 h 1249"/>
                  <a:gd name="T20" fmla="*/ 1738 w 1830"/>
                  <a:gd name="T21" fmla="*/ 513 h 1249"/>
                  <a:gd name="T22" fmla="*/ 1777 w 1830"/>
                  <a:gd name="T23" fmla="*/ 607 h 1249"/>
                  <a:gd name="T24" fmla="*/ 1806 w 1830"/>
                  <a:gd name="T25" fmla="*/ 705 h 1249"/>
                  <a:gd name="T26" fmla="*/ 1824 w 1830"/>
                  <a:gd name="T27" fmla="*/ 809 h 1249"/>
                  <a:gd name="T28" fmla="*/ 1830 w 1830"/>
                  <a:gd name="T29" fmla="*/ 915 h 1249"/>
                  <a:gd name="T30" fmla="*/ 1826 w 1830"/>
                  <a:gd name="T31" fmla="*/ 1004 h 1249"/>
                  <a:gd name="T32" fmla="*/ 1814 w 1830"/>
                  <a:gd name="T33" fmla="*/ 1088 h 1249"/>
                  <a:gd name="T34" fmla="*/ 1795 w 1830"/>
                  <a:gd name="T35" fmla="*/ 1169 h 1249"/>
                  <a:gd name="T36" fmla="*/ 1767 w 1830"/>
                  <a:gd name="T37" fmla="*/ 1249 h 1249"/>
                  <a:gd name="T38" fmla="*/ 1726 w 1830"/>
                  <a:gd name="T39" fmla="*/ 1159 h 1249"/>
                  <a:gd name="T40" fmla="*/ 1675 w 1830"/>
                  <a:gd name="T41" fmla="*/ 1072 h 1249"/>
                  <a:gd name="T42" fmla="*/ 1616 w 1830"/>
                  <a:gd name="T43" fmla="*/ 994 h 1249"/>
                  <a:gd name="T44" fmla="*/ 1549 w 1830"/>
                  <a:gd name="T45" fmla="*/ 923 h 1249"/>
                  <a:gd name="T46" fmla="*/ 1477 w 1830"/>
                  <a:gd name="T47" fmla="*/ 858 h 1249"/>
                  <a:gd name="T48" fmla="*/ 1396 w 1830"/>
                  <a:gd name="T49" fmla="*/ 803 h 1249"/>
                  <a:gd name="T50" fmla="*/ 1310 w 1830"/>
                  <a:gd name="T51" fmla="*/ 754 h 1249"/>
                  <a:gd name="T52" fmla="*/ 1217 w 1830"/>
                  <a:gd name="T53" fmla="*/ 717 h 1249"/>
                  <a:gd name="T54" fmla="*/ 1119 w 1830"/>
                  <a:gd name="T55" fmla="*/ 690 h 1249"/>
                  <a:gd name="T56" fmla="*/ 1019 w 1830"/>
                  <a:gd name="T57" fmla="*/ 672 h 1249"/>
                  <a:gd name="T58" fmla="*/ 915 w 1830"/>
                  <a:gd name="T59" fmla="*/ 666 h 1249"/>
                  <a:gd name="T60" fmla="*/ 811 w 1830"/>
                  <a:gd name="T61" fmla="*/ 672 h 1249"/>
                  <a:gd name="T62" fmla="*/ 711 w 1830"/>
                  <a:gd name="T63" fmla="*/ 690 h 1249"/>
                  <a:gd name="T64" fmla="*/ 613 w 1830"/>
                  <a:gd name="T65" fmla="*/ 717 h 1249"/>
                  <a:gd name="T66" fmla="*/ 520 w 1830"/>
                  <a:gd name="T67" fmla="*/ 754 h 1249"/>
                  <a:gd name="T68" fmla="*/ 434 w 1830"/>
                  <a:gd name="T69" fmla="*/ 803 h 1249"/>
                  <a:gd name="T70" fmla="*/ 353 w 1830"/>
                  <a:gd name="T71" fmla="*/ 858 h 1249"/>
                  <a:gd name="T72" fmla="*/ 281 w 1830"/>
                  <a:gd name="T73" fmla="*/ 923 h 1249"/>
                  <a:gd name="T74" fmla="*/ 214 w 1830"/>
                  <a:gd name="T75" fmla="*/ 994 h 1249"/>
                  <a:gd name="T76" fmla="*/ 155 w 1830"/>
                  <a:gd name="T77" fmla="*/ 1072 h 1249"/>
                  <a:gd name="T78" fmla="*/ 104 w 1830"/>
                  <a:gd name="T79" fmla="*/ 1159 h 1249"/>
                  <a:gd name="T80" fmla="*/ 63 w 1830"/>
                  <a:gd name="T81" fmla="*/ 1249 h 1249"/>
                  <a:gd name="T82" fmla="*/ 35 w 1830"/>
                  <a:gd name="T83" fmla="*/ 1169 h 1249"/>
                  <a:gd name="T84" fmla="*/ 16 w 1830"/>
                  <a:gd name="T85" fmla="*/ 1088 h 1249"/>
                  <a:gd name="T86" fmla="*/ 4 w 1830"/>
                  <a:gd name="T87" fmla="*/ 1004 h 1249"/>
                  <a:gd name="T88" fmla="*/ 0 w 1830"/>
                  <a:gd name="T89" fmla="*/ 915 h 1249"/>
                  <a:gd name="T90" fmla="*/ 6 w 1830"/>
                  <a:gd name="T91" fmla="*/ 809 h 1249"/>
                  <a:gd name="T92" fmla="*/ 24 w 1830"/>
                  <a:gd name="T93" fmla="*/ 705 h 1249"/>
                  <a:gd name="T94" fmla="*/ 53 w 1830"/>
                  <a:gd name="T95" fmla="*/ 607 h 1249"/>
                  <a:gd name="T96" fmla="*/ 92 w 1830"/>
                  <a:gd name="T97" fmla="*/ 513 h 1249"/>
                  <a:gd name="T98" fmla="*/ 143 w 1830"/>
                  <a:gd name="T99" fmla="*/ 424 h 1249"/>
                  <a:gd name="T100" fmla="*/ 200 w 1830"/>
                  <a:gd name="T101" fmla="*/ 344 h 1249"/>
                  <a:gd name="T102" fmla="*/ 269 w 1830"/>
                  <a:gd name="T103" fmla="*/ 269 h 1249"/>
                  <a:gd name="T104" fmla="*/ 344 w 1830"/>
                  <a:gd name="T105" fmla="*/ 203 h 1249"/>
                  <a:gd name="T106" fmla="*/ 424 w 1830"/>
                  <a:gd name="T107" fmla="*/ 144 h 1249"/>
                  <a:gd name="T108" fmla="*/ 512 w 1830"/>
                  <a:gd name="T109" fmla="*/ 95 h 1249"/>
                  <a:gd name="T110" fmla="*/ 607 w 1830"/>
                  <a:gd name="T111" fmla="*/ 53 h 1249"/>
                  <a:gd name="T112" fmla="*/ 705 w 1830"/>
                  <a:gd name="T113" fmla="*/ 26 h 1249"/>
                  <a:gd name="T114" fmla="*/ 809 w 1830"/>
                  <a:gd name="T115" fmla="*/ 6 h 1249"/>
                  <a:gd name="T116" fmla="*/ 915 w 1830"/>
                  <a:gd name="T117" fmla="*/ 0 h 1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30" h="1249">
                    <a:moveTo>
                      <a:pt x="915" y="0"/>
                    </a:moveTo>
                    <a:lnTo>
                      <a:pt x="1021" y="6"/>
                    </a:lnTo>
                    <a:lnTo>
                      <a:pt x="1125" y="26"/>
                    </a:lnTo>
                    <a:lnTo>
                      <a:pt x="1223" y="53"/>
                    </a:lnTo>
                    <a:lnTo>
                      <a:pt x="1318" y="95"/>
                    </a:lnTo>
                    <a:lnTo>
                      <a:pt x="1406" y="144"/>
                    </a:lnTo>
                    <a:lnTo>
                      <a:pt x="1486" y="203"/>
                    </a:lnTo>
                    <a:lnTo>
                      <a:pt x="1561" y="269"/>
                    </a:lnTo>
                    <a:lnTo>
                      <a:pt x="1630" y="344"/>
                    </a:lnTo>
                    <a:lnTo>
                      <a:pt x="1687" y="424"/>
                    </a:lnTo>
                    <a:lnTo>
                      <a:pt x="1738" y="513"/>
                    </a:lnTo>
                    <a:lnTo>
                      <a:pt x="1777" y="607"/>
                    </a:lnTo>
                    <a:lnTo>
                      <a:pt x="1806" y="705"/>
                    </a:lnTo>
                    <a:lnTo>
                      <a:pt x="1824" y="809"/>
                    </a:lnTo>
                    <a:lnTo>
                      <a:pt x="1830" y="915"/>
                    </a:lnTo>
                    <a:lnTo>
                      <a:pt x="1826" y="1004"/>
                    </a:lnTo>
                    <a:lnTo>
                      <a:pt x="1814" y="1088"/>
                    </a:lnTo>
                    <a:lnTo>
                      <a:pt x="1795" y="1169"/>
                    </a:lnTo>
                    <a:lnTo>
                      <a:pt x="1767" y="1249"/>
                    </a:lnTo>
                    <a:lnTo>
                      <a:pt x="1726" y="1159"/>
                    </a:lnTo>
                    <a:lnTo>
                      <a:pt x="1675" y="1072"/>
                    </a:lnTo>
                    <a:lnTo>
                      <a:pt x="1616" y="994"/>
                    </a:lnTo>
                    <a:lnTo>
                      <a:pt x="1549" y="923"/>
                    </a:lnTo>
                    <a:lnTo>
                      <a:pt x="1477" y="858"/>
                    </a:lnTo>
                    <a:lnTo>
                      <a:pt x="1396" y="803"/>
                    </a:lnTo>
                    <a:lnTo>
                      <a:pt x="1310" y="754"/>
                    </a:lnTo>
                    <a:lnTo>
                      <a:pt x="1217" y="717"/>
                    </a:lnTo>
                    <a:lnTo>
                      <a:pt x="1119" y="690"/>
                    </a:lnTo>
                    <a:lnTo>
                      <a:pt x="1019" y="672"/>
                    </a:lnTo>
                    <a:lnTo>
                      <a:pt x="915" y="666"/>
                    </a:lnTo>
                    <a:lnTo>
                      <a:pt x="811" y="672"/>
                    </a:lnTo>
                    <a:lnTo>
                      <a:pt x="711" y="690"/>
                    </a:lnTo>
                    <a:lnTo>
                      <a:pt x="613" y="717"/>
                    </a:lnTo>
                    <a:lnTo>
                      <a:pt x="520" y="754"/>
                    </a:lnTo>
                    <a:lnTo>
                      <a:pt x="434" y="803"/>
                    </a:lnTo>
                    <a:lnTo>
                      <a:pt x="353" y="858"/>
                    </a:lnTo>
                    <a:lnTo>
                      <a:pt x="281" y="923"/>
                    </a:lnTo>
                    <a:lnTo>
                      <a:pt x="214" y="994"/>
                    </a:lnTo>
                    <a:lnTo>
                      <a:pt x="155" y="1072"/>
                    </a:lnTo>
                    <a:lnTo>
                      <a:pt x="104" y="1159"/>
                    </a:lnTo>
                    <a:lnTo>
                      <a:pt x="63" y="1249"/>
                    </a:lnTo>
                    <a:lnTo>
                      <a:pt x="35" y="1169"/>
                    </a:lnTo>
                    <a:lnTo>
                      <a:pt x="16" y="1088"/>
                    </a:lnTo>
                    <a:lnTo>
                      <a:pt x="4" y="1004"/>
                    </a:lnTo>
                    <a:lnTo>
                      <a:pt x="0" y="915"/>
                    </a:lnTo>
                    <a:lnTo>
                      <a:pt x="6" y="809"/>
                    </a:lnTo>
                    <a:lnTo>
                      <a:pt x="24" y="705"/>
                    </a:lnTo>
                    <a:lnTo>
                      <a:pt x="53" y="607"/>
                    </a:lnTo>
                    <a:lnTo>
                      <a:pt x="92" y="513"/>
                    </a:lnTo>
                    <a:lnTo>
                      <a:pt x="143" y="424"/>
                    </a:lnTo>
                    <a:lnTo>
                      <a:pt x="200" y="344"/>
                    </a:lnTo>
                    <a:lnTo>
                      <a:pt x="269" y="269"/>
                    </a:lnTo>
                    <a:lnTo>
                      <a:pt x="344" y="203"/>
                    </a:lnTo>
                    <a:lnTo>
                      <a:pt x="424" y="144"/>
                    </a:lnTo>
                    <a:lnTo>
                      <a:pt x="512" y="95"/>
                    </a:lnTo>
                    <a:lnTo>
                      <a:pt x="607" y="53"/>
                    </a:lnTo>
                    <a:lnTo>
                      <a:pt x="705" y="26"/>
                    </a:lnTo>
                    <a:lnTo>
                      <a:pt x="809" y="6"/>
                    </a:lnTo>
                    <a:lnTo>
                      <a:pt x="915" y="0"/>
                    </a:lnTo>
                    <a:close/>
                  </a:path>
                </a:pathLst>
              </a:custGeom>
              <a:solidFill>
                <a:srgbClr val="8F232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91" name="Freeform 66"/>
              <p:cNvSpPr>
                <a:spLocks/>
              </p:cNvSpPr>
              <p:nvPr/>
            </p:nvSpPr>
            <p:spPr bwMode="auto">
              <a:xfrm>
                <a:off x="1875211" y="2131989"/>
                <a:ext cx="541338" cy="966788"/>
              </a:xfrm>
              <a:custGeom>
                <a:avLst/>
                <a:gdLst>
                  <a:gd name="T0" fmla="*/ 0 w 681"/>
                  <a:gd name="T1" fmla="*/ 0 h 1217"/>
                  <a:gd name="T2" fmla="*/ 96 w 681"/>
                  <a:gd name="T3" fmla="*/ 31 h 1217"/>
                  <a:gd name="T4" fmla="*/ 186 w 681"/>
                  <a:gd name="T5" fmla="*/ 70 h 1217"/>
                  <a:gd name="T6" fmla="*/ 271 w 681"/>
                  <a:gd name="T7" fmla="*/ 121 h 1217"/>
                  <a:gd name="T8" fmla="*/ 351 w 681"/>
                  <a:gd name="T9" fmla="*/ 180 h 1217"/>
                  <a:gd name="T10" fmla="*/ 422 w 681"/>
                  <a:gd name="T11" fmla="*/ 247 h 1217"/>
                  <a:gd name="T12" fmla="*/ 487 w 681"/>
                  <a:gd name="T13" fmla="*/ 322 h 1217"/>
                  <a:gd name="T14" fmla="*/ 544 w 681"/>
                  <a:gd name="T15" fmla="*/ 402 h 1217"/>
                  <a:gd name="T16" fmla="*/ 591 w 681"/>
                  <a:gd name="T17" fmla="*/ 489 h 1217"/>
                  <a:gd name="T18" fmla="*/ 630 w 681"/>
                  <a:gd name="T19" fmla="*/ 581 h 1217"/>
                  <a:gd name="T20" fmla="*/ 657 w 681"/>
                  <a:gd name="T21" fmla="*/ 677 h 1217"/>
                  <a:gd name="T22" fmla="*/ 675 w 681"/>
                  <a:gd name="T23" fmla="*/ 779 h 1217"/>
                  <a:gd name="T24" fmla="*/ 681 w 681"/>
                  <a:gd name="T25" fmla="*/ 883 h 1217"/>
                  <a:gd name="T26" fmla="*/ 677 w 681"/>
                  <a:gd name="T27" fmla="*/ 972 h 1217"/>
                  <a:gd name="T28" fmla="*/ 665 w 681"/>
                  <a:gd name="T29" fmla="*/ 1056 h 1217"/>
                  <a:gd name="T30" fmla="*/ 646 w 681"/>
                  <a:gd name="T31" fmla="*/ 1137 h 1217"/>
                  <a:gd name="T32" fmla="*/ 618 w 681"/>
                  <a:gd name="T33" fmla="*/ 1217 h 1217"/>
                  <a:gd name="T34" fmla="*/ 579 w 681"/>
                  <a:gd name="T35" fmla="*/ 1129 h 1217"/>
                  <a:gd name="T36" fmla="*/ 530 w 681"/>
                  <a:gd name="T37" fmla="*/ 1046 h 1217"/>
                  <a:gd name="T38" fmla="*/ 475 w 681"/>
                  <a:gd name="T39" fmla="*/ 970 h 1217"/>
                  <a:gd name="T40" fmla="*/ 410 w 681"/>
                  <a:gd name="T41" fmla="*/ 901 h 1217"/>
                  <a:gd name="T42" fmla="*/ 339 w 681"/>
                  <a:gd name="T43" fmla="*/ 836 h 1217"/>
                  <a:gd name="T44" fmla="*/ 263 w 681"/>
                  <a:gd name="T45" fmla="*/ 781 h 1217"/>
                  <a:gd name="T46" fmla="*/ 180 w 681"/>
                  <a:gd name="T47" fmla="*/ 734 h 1217"/>
                  <a:gd name="T48" fmla="*/ 92 w 681"/>
                  <a:gd name="T49" fmla="*/ 695 h 1217"/>
                  <a:gd name="T50" fmla="*/ 0 w 681"/>
                  <a:gd name="T51" fmla="*/ 665 h 1217"/>
                  <a:gd name="T52" fmla="*/ 0 w 681"/>
                  <a:gd name="T53" fmla="*/ 0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1" h="1217">
                    <a:moveTo>
                      <a:pt x="0" y="0"/>
                    </a:moveTo>
                    <a:lnTo>
                      <a:pt x="96" y="31"/>
                    </a:lnTo>
                    <a:lnTo>
                      <a:pt x="186" y="70"/>
                    </a:lnTo>
                    <a:lnTo>
                      <a:pt x="271" y="121"/>
                    </a:lnTo>
                    <a:lnTo>
                      <a:pt x="351" y="180"/>
                    </a:lnTo>
                    <a:lnTo>
                      <a:pt x="422" y="247"/>
                    </a:lnTo>
                    <a:lnTo>
                      <a:pt x="487" y="322"/>
                    </a:lnTo>
                    <a:lnTo>
                      <a:pt x="544" y="402"/>
                    </a:lnTo>
                    <a:lnTo>
                      <a:pt x="591" y="489"/>
                    </a:lnTo>
                    <a:lnTo>
                      <a:pt x="630" y="581"/>
                    </a:lnTo>
                    <a:lnTo>
                      <a:pt x="657" y="677"/>
                    </a:lnTo>
                    <a:lnTo>
                      <a:pt x="675" y="779"/>
                    </a:lnTo>
                    <a:lnTo>
                      <a:pt x="681" y="883"/>
                    </a:lnTo>
                    <a:lnTo>
                      <a:pt x="677" y="972"/>
                    </a:lnTo>
                    <a:lnTo>
                      <a:pt x="665" y="1056"/>
                    </a:lnTo>
                    <a:lnTo>
                      <a:pt x="646" y="1137"/>
                    </a:lnTo>
                    <a:lnTo>
                      <a:pt x="618" y="1217"/>
                    </a:lnTo>
                    <a:lnTo>
                      <a:pt x="579" y="1129"/>
                    </a:lnTo>
                    <a:lnTo>
                      <a:pt x="530" y="1046"/>
                    </a:lnTo>
                    <a:lnTo>
                      <a:pt x="475" y="970"/>
                    </a:lnTo>
                    <a:lnTo>
                      <a:pt x="410" y="901"/>
                    </a:lnTo>
                    <a:lnTo>
                      <a:pt x="339" y="836"/>
                    </a:lnTo>
                    <a:lnTo>
                      <a:pt x="263" y="781"/>
                    </a:lnTo>
                    <a:lnTo>
                      <a:pt x="180" y="734"/>
                    </a:lnTo>
                    <a:lnTo>
                      <a:pt x="92" y="695"/>
                    </a:lnTo>
                    <a:lnTo>
                      <a:pt x="0" y="665"/>
                    </a:lnTo>
                    <a:lnTo>
                      <a:pt x="0" y="0"/>
                    </a:lnTo>
                    <a:close/>
                  </a:path>
                </a:pathLst>
              </a:custGeom>
              <a:solidFill>
                <a:srgbClr val="5D171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92" name="Freeform 67"/>
              <p:cNvSpPr>
                <a:spLocks/>
              </p:cNvSpPr>
              <p:nvPr/>
            </p:nvSpPr>
            <p:spPr bwMode="auto">
              <a:xfrm>
                <a:off x="1240211" y="627039"/>
                <a:ext cx="898525" cy="2143125"/>
              </a:xfrm>
              <a:custGeom>
                <a:avLst/>
                <a:gdLst>
                  <a:gd name="T0" fmla="*/ 566 w 1132"/>
                  <a:gd name="T1" fmla="*/ 0 h 2700"/>
                  <a:gd name="T2" fmla="*/ 641 w 1132"/>
                  <a:gd name="T3" fmla="*/ 72 h 2700"/>
                  <a:gd name="T4" fmla="*/ 713 w 1132"/>
                  <a:gd name="T5" fmla="*/ 155 h 2700"/>
                  <a:gd name="T6" fmla="*/ 780 w 1132"/>
                  <a:gd name="T7" fmla="*/ 247 h 2700"/>
                  <a:gd name="T8" fmla="*/ 843 w 1132"/>
                  <a:gd name="T9" fmla="*/ 347 h 2700"/>
                  <a:gd name="T10" fmla="*/ 900 w 1132"/>
                  <a:gd name="T11" fmla="*/ 457 h 2700"/>
                  <a:gd name="T12" fmla="*/ 951 w 1132"/>
                  <a:gd name="T13" fmla="*/ 575 h 2700"/>
                  <a:gd name="T14" fmla="*/ 996 w 1132"/>
                  <a:gd name="T15" fmla="*/ 699 h 2700"/>
                  <a:gd name="T16" fmla="*/ 1035 w 1132"/>
                  <a:gd name="T17" fmla="*/ 830 h 2700"/>
                  <a:gd name="T18" fmla="*/ 1069 w 1132"/>
                  <a:gd name="T19" fmla="*/ 968 h 2700"/>
                  <a:gd name="T20" fmla="*/ 1096 w 1132"/>
                  <a:gd name="T21" fmla="*/ 1111 h 2700"/>
                  <a:gd name="T22" fmla="*/ 1116 w 1132"/>
                  <a:gd name="T23" fmla="*/ 1259 h 2700"/>
                  <a:gd name="T24" fmla="*/ 1128 w 1132"/>
                  <a:gd name="T25" fmla="*/ 1412 h 2700"/>
                  <a:gd name="T26" fmla="*/ 1132 w 1132"/>
                  <a:gd name="T27" fmla="*/ 1569 h 2700"/>
                  <a:gd name="T28" fmla="*/ 1128 w 1132"/>
                  <a:gd name="T29" fmla="*/ 1728 h 2700"/>
                  <a:gd name="T30" fmla="*/ 1114 w 1132"/>
                  <a:gd name="T31" fmla="*/ 1885 h 2700"/>
                  <a:gd name="T32" fmla="*/ 1094 w 1132"/>
                  <a:gd name="T33" fmla="*/ 2036 h 2700"/>
                  <a:gd name="T34" fmla="*/ 1067 w 1132"/>
                  <a:gd name="T35" fmla="*/ 2181 h 2700"/>
                  <a:gd name="T36" fmla="*/ 1031 w 1132"/>
                  <a:gd name="T37" fmla="*/ 2321 h 2700"/>
                  <a:gd name="T38" fmla="*/ 990 w 1132"/>
                  <a:gd name="T39" fmla="*/ 2454 h 2700"/>
                  <a:gd name="T40" fmla="*/ 943 w 1132"/>
                  <a:gd name="T41" fmla="*/ 2582 h 2700"/>
                  <a:gd name="T42" fmla="*/ 888 w 1132"/>
                  <a:gd name="T43" fmla="*/ 2700 h 2700"/>
                  <a:gd name="T44" fmla="*/ 784 w 1132"/>
                  <a:gd name="T45" fmla="*/ 2672 h 2700"/>
                  <a:gd name="T46" fmla="*/ 678 w 1132"/>
                  <a:gd name="T47" fmla="*/ 2657 h 2700"/>
                  <a:gd name="T48" fmla="*/ 566 w 1132"/>
                  <a:gd name="T49" fmla="*/ 2651 h 2700"/>
                  <a:gd name="T50" fmla="*/ 454 w 1132"/>
                  <a:gd name="T51" fmla="*/ 2657 h 2700"/>
                  <a:gd name="T52" fmla="*/ 348 w 1132"/>
                  <a:gd name="T53" fmla="*/ 2672 h 2700"/>
                  <a:gd name="T54" fmla="*/ 244 w 1132"/>
                  <a:gd name="T55" fmla="*/ 2700 h 2700"/>
                  <a:gd name="T56" fmla="*/ 189 w 1132"/>
                  <a:gd name="T57" fmla="*/ 2582 h 2700"/>
                  <a:gd name="T58" fmla="*/ 142 w 1132"/>
                  <a:gd name="T59" fmla="*/ 2454 h 2700"/>
                  <a:gd name="T60" fmla="*/ 101 w 1132"/>
                  <a:gd name="T61" fmla="*/ 2321 h 2700"/>
                  <a:gd name="T62" fmla="*/ 65 w 1132"/>
                  <a:gd name="T63" fmla="*/ 2181 h 2700"/>
                  <a:gd name="T64" fmla="*/ 38 w 1132"/>
                  <a:gd name="T65" fmla="*/ 2036 h 2700"/>
                  <a:gd name="T66" fmla="*/ 18 w 1132"/>
                  <a:gd name="T67" fmla="*/ 1885 h 2700"/>
                  <a:gd name="T68" fmla="*/ 4 w 1132"/>
                  <a:gd name="T69" fmla="*/ 1728 h 2700"/>
                  <a:gd name="T70" fmla="*/ 0 w 1132"/>
                  <a:gd name="T71" fmla="*/ 1569 h 2700"/>
                  <a:gd name="T72" fmla="*/ 4 w 1132"/>
                  <a:gd name="T73" fmla="*/ 1412 h 2700"/>
                  <a:gd name="T74" fmla="*/ 16 w 1132"/>
                  <a:gd name="T75" fmla="*/ 1259 h 2700"/>
                  <a:gd name="T76" fmla="*/ 36 w 1132"/>
                  <a:gd name="T77" fmla="*/ 1111 h 2700"/>
                  <a:gd name="T78" fmla="*/ 63 w 1132"/>
                  <a:gd name="T79" fmla="*/ 968 h 2700"/>
                  <a:gd name="T80" fmla="*/ 97 w 1132"/>
                  <a:gd name="T81" fmla="*/ 830 h 2700"/>
                  <a:gd name="T82" fmla="*/ 136 w 1132"/>
                  <a:gd name="T83" fmla="*/ 699 h 2700"/>
                  <a:gd name="T84" fmla="*/ 181 w 1132"/>
                  <a:gd name="T85" fmla="*/ 575 h 2700"/>
                  <a:gd name="T86" fmla="*/ 232 w 1132"/>
                  <a:gd name="T87" fmla="*/ 457 h 2700"/>
                  <a:gd name="T88" fmla="*/ 289 w 1132"/>
                  <a:gd name="T89" fmla="*/ 347 h 2700"/>
                  <a:gd name="T90" fmla="*/ 352 w 1132"/>
                  <a:gd name="T91" fmla="*/ 247 h 2700"/>
                  <a:gd name="T92" fmla="*/ 419 w 1132"/>
                  <a:gd name="T93" fmla="*/ 155 h 2700"/>
                  <a:gd name="T94" fmla="*/ 491 w 1132"/>
                  <a:gd name="T95" fmla="*/ 72 h 2700"/>
                  <a:gd name="T96" fmla="*/ 566 w 1132"/>
                  <a:gd name="T97" fmla="*/ 0 h 2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32" h="2700">
                    <a:moveTo>
                      <a:pt x="566" y="0"/>
                    </a:moveTo>
                    <a:lnTo>
                      <a:pt x="641" y="72"/>
                    </a:lnTo>
                    <a:lnTo>
                      <a:pt x="713" y="155"/>
                    </a:lnTo>
                    <a:lnTo>
                      <a:pt x="780" y="247"/>
                    </a:lnTo>
                    <a:lnTo>
                      <a:pt x="843" y="347"/>
                    </a:lnTo>
                    <a:lnTo>
                      <a:pt x="900" y="457"/>
                    </a:lnTo>
                    <a:lnTo>
                      <a:pt x="951" y="575"/>
                    </a:lnTo>
                    <a:lnTo>
                      <a:pt x="996" y="699"/>
                    </a:lnTo>
                    <a:lnTo>
                      <a:pt x="1035" y="830"/>
                    </a:lnTo>
                    <a:lnTo>
                      <a:pt x="1069" y="968"/>
                    </a:lnTo>
                    <a:lnTo>
                      <a:pt x="1096" y="1111"/>
                    </a:lnTo>
                    <a:lnTo>
                      <a:pt x="1116" y="1259"/>
                    </a:lnTo>
                    <a:lnTo>
                      <a:pt x="1128" y="1412"/>
                    </a:lnTo>
                    <a:lnTo>
                      <a:pt x="1132" y="1569"/>
                    </a:lnTo>
                    <a:lnTo>
                      <a:pt x="1128" y="1728"/>
                    </a:lnTo>
                    <a:lnTo>
                      <a:pt x="1114" y="1885"/>
                    </a:lnTo>
                    <a:lnTo>
                      <a:pt x="1094" y="2036"/>
                    </a:lnTo>
                    <a:lnTo>
                      <a:pt x="1067" y="2181"/>
                    </a:lnTo>
                    <a:lnTo>
                      <a:pt x="1031" y="2321"/>
                    </a:lnTo>
                    <a:lnTo>
                      <a:pt x="990" y="2454"/>
                    </a:lnTo>
                    <a:lnTo>
                      <a:pt x="943" y="2582"/>
                    </a:lnTo>
                    <a:lnTo>
                      <a:pt x="888" y="2700"/>
                    </a:lnTo>
                    <a:lnTo>
                      <a:pt x="784" y="2672"/>
                    </a:lnTo>
                    <a:lnTo>
                      <a:pt x="678" y="2657"/>
                    </a:lnTo>
                    <a:lnTo>
                      <a:pt x="566" y="2651"/>
                    </a:lnTo>
                    <a:lnTo>
                      <a:pt x="454" y="2657"/>
                    </a:lnTo>
                    <a:lnTo>
                      <a:pt x="348" y="2672"/>
                    </a:lnTo>
                    <a:lnTo>
                      <a:pt x="244" y="2700"/>
                    </a:lnTo>
                    <a:lnTo>
                      <a:pt x="189" y="2582"/>
                    </a:lnTo>
                    <a:lnTo>
                      <a:pt x="142" y="2454"/>
                    </a:lnTo>
                    <a:lnTo>
                      <a:pt x="101" y="2321"/>
                    </a:lnTo>
                    <a:lnTo>
                      <a:pt x="65" y="2181"/>
                    </a:lnTo>
                    <a:lnTo>
                      <a:pt x="38" y="2036"/>
                    </a:lnTo>
                    <a:lnTo>
                      <a:pt x="18" y="1885"/>
                    </a:lnTo>
                    <a:lnTo>
                      <a:pt x="4" y="1728"/>
                    </a:lnTo>
                    <a:lnTo>
                      <a:pt x="0" y="1569"/>
                    </a:lnTo>
                    <a:lnTo>
                      <a:pt x="4" y="1412"/>
                    </a:lnTo>
                    <a:lnTo>
                      <a:pt x="16" y="1259"/>
                    </a:lnTo>
                    <a:lnTo>
                      <a:pt x="36" y="1111"/>
                    </a:lnTo>
                    <a:lnTo>
                      <a:pt x="63" y="968"/>
                    </a:lnTo>
                    <a:lnTo>
                      <a:pt x="97" y="830"/>
                    </a:lnTo>
                    <a:lnTo>
                      <a:pt x="136" y="699"/>
                    </a:lnTo>
                    <a:lnTo>
                      <a:pt x="181" y="575"/>
                    </a:lnTo>
                    <a:lnTo>
                      <a:pt x="232" y="457"/>
                    </a:lnTo>
                    <a:lnTo>
                      <a:pt x="289" y="347"/>
                    </a:lnTo>
                    <a:lnTo>
                      <a:pt x="352" y="247"/>
                    </a:lnTo>
                    <a:lnTo>
                      <a:pt x="419" y="155"/>
                    </a:lnTo>
                    <a:lnTo>
                      <a:pt x="491" y="72"/>
                    </a:lnTo>
                    <a:lnTo>
                      <a:pt x="566" y="0"/>
                    </a:lnTo>
                    <a:close/>
                  </a:path>
                </a:pathLst>
              </a:custGeom>
              <a:solidFill>
                <a:srgbClr val="FD7007"/>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93" name="Freeform 68"/>
              <p:cNvSpPr>
                <a:spLocks/>
              </p:cNvSpPr>
              <p:nvPr/>
            </p:nvSpPr>
            <p:spPr bwMode="auto">
              <a:xfrm>
                <a:off x="1686299" y="627039"/>
                <a:ext cx="452438" cy="2143125"/>
              </a:xfrm>
              <a:custGeom>
                <a:avLst/>
                <a:gdLst>
                  <a:gd name="T0" fmla="*/ 4 w 570"/>
                  <a:gd name="T1" fmla="*/ 0 h 2700"/>
                  <a:gd name="T2" fmla="*/ 79 w 570"/>
                  <a:gd name="T3" fmla="*/ 72 h 2700"/>
                  <a:gd name="T4" fmla="*/ 151 w 570"/>
                  <a:gd name="T5" fmla="*/ 155 h 2700"/>
                  <a:gd name="T6" fmla="*/ 218 w 570"/>
                  <a:gd name="T7" fmla="*/ 247 h 2700"/>
                  <a:gd name="T8" fmla="*/ 281 w 570"/>
                  <a:gd name="T9" fmla="*/ 347 h 2700"/>
                  <a:gd name="T10" fmla="*/ 338 w 570"/>
                  <a:gd name="T11" fmla="*/ 457 h 2700"/>
                  <a:gd name="T12" fmla="*/ 389 w 570"/>
                  <a:gd name="T13" fmla="*/ 575 h 2700"/>
                  <a:gd name="T14" fmla="*/ 434 w 570"/>
                  <a:gd name="T15" fmla="*/ 699 h 2700"/>
                  <a:gd name="T16" fmla="*/ 473 w 570"/>
                  <a:gd name="T17" fmla="*/ 830 h 2700"/>
                  <a:gd name="T18" fmla="*/ 507 w 570"/>
                  <a:gd name="T19" fmla="*/ 968 h 2700"/>
                  <a:gd name="T20" fmla="*/ 534 w 570"/>
                  <a:gd name="T21" fmla="*/ 1111 h 2700"/>
                  <a:gd name="T22" fmla="*/ 554 w 570"/>
                  <a:gd name="T23" fmla="*/ 1259 h 2700"/>
                  <a:gd name="T24" fmla="*/ 566 w 570"/>
                  <a:gd name="T25" fmla="*/ 1412 h 2700"/>
                  <a:gd name="T26" fmla="*/ 570 w 570"/>
                  <a:gd name="T27" fmla="*/ 1569 h 2700"/>
                  <a:gd name="T28" fmla="*/ 566 w 570"/>
                  <a:gd name="T29" fmla="*/ 1728 h 2700"/>
                  <a:gd name="T30" fmla="*/ 552 w 570"/>
                  <a:gd name="T31" fmla="*/ 1885 h 2700"/>
                  <a:gd name="T32" fmla="*/ 532 w 570"/>
                  <a:gd name="T33" fmla="*/ 2036 h 2700"/>
                  <a:gd name="T34" fmla="*/ 505 w 570"/>
                  <a:gd name="T35" fmla="*/ 2181 h 2700"/>
                  <a:gd name="T36" fmla="*/ 469 w 570"/>
                  <a:gd name="T37" fmla="*/ 2321 h 2700"/>
                  <a:gd name="T38" fmla="*/ 428 w 570"/>
                  <a:gd name="T39" fmla="*/ 2454 h 2700"/>
                  <a:gd name="T40" fmla="*/ 381 w 570"/>
                  <a:gd name="T41" fmla="*/ 2582 h 2700"/>
                  <a:gd name="T42" fmla="*/ 326 w 570"/>
                  <a:gd name="T43" fmla="*/ 2700 h 2700"/>
                  <a:gd name="T44" fmla="*/ 222 w 570"/>
                  <a:gd name="T45" fmla="*/ 2672 h 2700"/>
                  <a:gd name="T46" fmla="*/ 116 w 570"/>
                  <a:gd name="T47" fmla="*/ 2657 h 2700"/>
                  <a:gd name="T48" fmla="*/ 4 w 570"/>
                  <a:gd name="T49" fmla="*/ 2651 h 2700"/>
                  <a:gd name="T50" fmla="*/ 0 w 570"/>
                  <a:gd name="T51" fmla="*/ 2651 h 2700"/>
                  <a:gd name="T52" fmla="*/ 0 w 570"/>
                  <a:gd name="T53" fmla="*/ 2 h 2700"/>
                  <a:gd name="T54" fmla="*/ 4 w 570"/>
                  <a:gd name="T55" fmla="*/ 0 h 2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0" h="2700">
                    <a:moveTo>
                      <a:pt x="4" y="0"/>
                    </a:moveTo>
                    <a:lnTo>
                      <a:pt x="79" y="72"/>
                    </a:lnTo>
                    <a:lnTo>
                      <a:pt x="151" y="155"/>
                    </a:lnTo>
                    <a:lnTo>
                      <a:pt x="218" y="247"/>
                    </a:lnTo>
                    <a:lnTo>
                      <a:pt x="281" y="347"/>
                    </a:lnTo>
                    <a:lnTo>
                      <a:pt x="338" y="457"/>
                    </a:lnTo>
                    <a:lnTo>
                      <a:pt x="389" y="575"/>
                    </a:lnTo>
                    <a:lnTo>
                      <a:pt x="434" y="699"/>
                    </a:lnTo>
                    <a:lnTo>
                      <a:pt x="473" y="830"/>
                    </a:lnTo>
                    <a:lnTo>
                      <a:pt x="507" y="968"/>
                    </a:lnTo>
                    <a:lnTo>
                      <a:pt x="534" y="1111"/>
                    </a:lnTo>
                    <a:lnTo>
                      <a:pt x="554" y="1259"/>
                    </a:lnTo>
                    <a:lnTo>
                      <a:pt x="566" y="1412"/>
                    </a:lnTo>
                    <a:lnTo>
                      <a:pt x="570" y="1569"/>
                    </a:lnTo>
                    <a:lnTo>
                      <a:pt x="566" y="1728"/>
                    </a:lnTo>
                    <a:lnTo>
                      <a:pt x="552" y="1885"/>
                    </a:lnTo>
                    <a:lnTo>
                      <a:pt x="532" y="2036"/>
                    </a:lnTo>
                    <a:lnTo>
                      <a:pt x="505" y="2181"/>
                    </a:lnTo>
                    <a:lnTo>
                      <a:pt x="469" y="2321"/>
                    </a:lnTo>
                    <a:lnTo>
                      <a:pt x="428" y="2454"/>
                    </a:lnTo>
                    <a:lnTo>
                      <a:pt x="381" y="2582"/>
                    </a:lnTo>
                    <a:lnTo>
                      <a:pt x="326" y="2700"/>
                    </a:lnTo>
                    <a:lnTo>
                      <a:pt x="222" y="2672"/>
                    </a:lnTo>
                    <a:lnTo>
                      <a:pt x="116" y="2657"/>
                    </a:lnTo>
                    <a:lnTo>
                      <a:pt x="4" y="2651"/>
                    </a:lnTo>
                    <a:lnTo>
                      <a:pt x="0" y="2651"/>
                    </a:lnTo>
                    <a:lnTo>
                      <a:pt x="0" y="2"/>
                    </a:lnTo>
                    <a:lnTo>
                      <a:pt x="4" y="0"/>
                    </a:lnTo>
                    <a:close/>
                  </a:path>
                </a:pathLst>
              </a:custGeom>
              <a:solidFill>
                <a:schemeClr val="tx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94" name="Freeform 69"/>
              <p:cNvSpPr>
                <a:spLocks/>
              </p:cNvSpPr>
              <p:nvPr/>
            </p:nvSpPr>
            <p:spPr bwMode="auto">
              <a:xfrm>
                <a:off x="1359274" y="627039"/>
                <a:ext cx="660400" cy="525463"/>
              </a:xfrm>
              <a:custGeom>
                <a:avLst/>
                <a:gdLst>
                  <a:gd name="T0" fmla="*/ 416 w 832"/>
                  <a:gd name="T1" fmla="*/ 0 h 662"/>
                  <a:gd name="T2" fmla="*/ 489 w 832"/>
                  <a:gd name="T3" fmla="*/ 69 h 662"/>
                  <a:gd name="T4" fmla="*/ 557 w 832"/>
                  <a:gd name="T5" fmla="*/ 147 h 662"/>
                  <a:gd name="T6" fmla="*/ 622 w 832"/>
                  <a:gd name="T7" fmla="*/ 233 h 662"/>
                  <a:gd name="T8" fmla="*/ 681 w 832"/>
                  <a:gd name="T9" fmla="*/ 330 h 662"/>
                  <a:gd name="T10" fmla="*/ 738 w 832"/>
                  <a:gd name="T11" fmla="*/ 434 h 662"/>
                  <a:gd name="T12" fmla="*/ 787 w 832"/>
                  <a:gd name="T13" fmla="*/ 544 h 662"/>
                  <a:gd name="T14" fmla="*/ 832 w 832"/>
                  <a:gd name="T15" fmla="*/ 662 h 662"/>
                  <a:gd name="T16" fmla="*/ 626 w 832"/>
                  <a:gd name="T17" fmla="*/ 652 h 662"/>
                  <a:gd name="T18" fmla="*/ 416 w 832"/>
                  <a:gd name="T19" fmla="*/ 648 h 662"/>
                  <a:gd name="T20" fmla="*/ 206 w 832"/>
                  <a:gd name="T21" fmla="*/ 652 h 662"/>
                  <a:gd name="T22" fmla="*/ 0 w 832"/>
                  <a:gd name="T23" fmla="*/ 662 h 662"/>
                  <a:gd name="T24" fmla="*/ 45 w 832"/>
                  <a:gd name="T25" fmla="*/ 544 h 662"/>
                  <a:gd name="T26" fmla="*/ 94 w 832"/>
                  <a:gd name="T27" fmla="*/ 434 h 662"/>
                  <a:gd name="T28" fmla="*/ 151 w 832"/>
                  <a:gd name="T29" fmla="*/ 330 h 662"/>
                  <a:gd name="T30" fmla="*/ 210 w 832"/>
                  <a:gd name="T31" fmla="*/ 233 h 662"/>
                  <a:gd name="T32" fmla="*/ 275 w 832"/>
                  <a:gd name="T33" fmla="*/ 147 h 662"/>
                  <a:gd name="T34" fmla="*/ 343 w 832"/>
                  <a:gd name="T35" fmla="*/ 69 h 662"/>
                  <a:gd name="T36" fmla="*/ 416 w 832"/>
                  <a:gd name="T37" fmla="*/ 0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2" h="662">
                    <a:moveTo>
                      <a:pt x="416" y="0"/>
                    </a:moveTo>
                    <a:lnTo>
                      <a:pt x="489" y="69"/>
                    </a:lnTo>
                    <a:lnTo>
                      <a:pt x="557" y="147"/>
                    </a:lnTo>
                    <a:lnTo>
                      <a:pt x="622" y="233"/>
                    </a:lnTo>
                    <a:lnTo>
                      <a:pt x="681" y="330"/>
                    </a:lnTo>
                    <a:lnTo>
                      <a:pt x="738" y="434"/>
                    </a:lnTo>
                    <a:lnTo>
                      <a:pt x="787" y="544"/>
                    </a:lnTo>
                    <a:lnTo>
                      <a:pt x="832" y="662"/>
                    </a:lnTo>
                    <a:lnTo>
                      <a:pt x="626" y="652"/>
                    </a:lnTo>
                    <a:lnTo>
                      <a:pt x="416" y="648"/>
                    </a:lnTo>
                    <a:lnTo>
                      <a:pt x="206" y="652"/>
                    </a:lnTo>
                    <a:lnTo>
                      <a:pt x="0" y="662"/>
                    </a:lnTo>
                    <a:lnTo>
                      <a:pt x="45" y="544"/>
                    </a:lnTo>
                    <a:lnTo>
                      <a:pt x="94" y="434"/>
                    </a:lnTo>
                    <a:lnTo>
                      <a:pt x="151" y="330"/>
                    </a:lnTo>
                    <a:lnTo>
                      <a:pt x="210" y="233"/>
                    </a:lnTo>
                    <a:lnTo>
                      <a:pt x="275" y="147"/>
                    </a:lnTo>
                    <a:lnTo>
                      <a:pt x="343" y="69"/>
                    </a:lnTo>
                    <a:lnTo>
                      <a:pt x="416" y="0"/>
                    </a:lnTo>
                    <a:close/>
                  </a:path>
                </a:pathLst>
              </a:custGeom>
              <a:solidFill>
                <a:srgbClr val="8F232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95" name="Freeform 70"/>
              <p:cNvSpPr>
                <a:spLocks/>
              </p:cNvSpPr>
              <p:nvPr/>
            </p:nvSpPr>
            <p:spPr bwMode="auto">
              <a:xfrm>
                <a:off x="1686299" y="627039"/>
                <a:ext cx="333375" cy="525463"/>
              </a:xfrm>
              <a:custGeom>
                <a:avLst/>
                <a:gdLst>
                  <a:gd name="T0" fmla="*/ 4 w 420"/>
                  <a:gd name="T1" fmla="*/ 0 h 662"/>
                  <a:gd name="T2" fmla="*/ 77 w 420"/>
                  <a:gd name="T3" fmla="*/ 69 h 662"/>
                  <a:gd name="T4" fmla="*/ 145 w 420"/>
                  <a:gd name="T5" fmla="*/ 147 h 662"/>
                  <a:gd name="T6" fmla="*/ 210 w 420"/>
                  <a:gd name="T7" fmla="*/ 233 h 662"/>
                  <a:gd name="T8" fmla="*/ 269 w 420"/>
                  <a:gd name="T9" fmla="*/ 330 h 662"/>
                  <a:gd name="T10" fmla="*/ 326 w 420"/>
                  <a:gd name="T11" fmla="*/ 434 h 662"/>
                  <a:gd name="T12" fmla="*/ 375 w 420"/>
                  <a:gd name="T13" fmla="*/ 544 h 662"/>
                  <a:gd name="T14" fmla="*/ 420 w 420"/>
                  <a:gd name="T15" fmla="*/ 662 h 662"/>
                  <a:gd name="T16" fmla="*/ 214 w 420"/>
                  <a:gd name="T17" fmla="*/ 652 h 662"/>
                  <a:gd name="T18" fmla="*/ 4 w 420"/>
                  <a:gd name="T19" fmla="*/ 648 h 662"/>
                  <a:gd name="T20" fmla="*/ 0 w 420"/>
                  <a:gd name="T21" fmla="*/ 648 h 662"/>
                  <a:gd name="T22" fmla="*/ 0 w 420"/>
                  <a:gd name="T23" fmla="*/ 2 h 662"/>
                  <a:gd name="T24" fmla="*/ 4 w 420"/>
                  <a:gd name="T25" fmla="*/ 0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0" h="662">
                    <a:moveTo>
                      <a:pt x="4" y="0"/>
                    </a:moveTo>
                    <a:lnTo>
                      <a:pt x="77" y="69"/>
                    </a:lnTo>
                    <a:lnTo>
                      <a:pt x="145" y="147"/>
                    </a:lnTo>
                    <a:lnTo>
                      <a:pt x="210" y="233"/>
                    </a:lnTo>
                    <a:lnTo>
                      <a:pt x="269" y="330"/>
                    </a:lnTo>
                    <a:lnTo>
                      <a:pt x="326" y="434"/>
                    </a:lnTo>
                    <a:lnTo>
                      <a:pt x="375" y="544"/>
                    </a:lnTo>
                    <a:lnTo>
                      <a:pt x="420" y="662"/>
                    </a:lnTo>
                    <a:lnTo>
                      <a:pt x="214" y="652"/>
                    </a:lnTo>
                    <a:lnTo>
                      <a:pt x="4" y="648"/>
                    </a:lnTo>
                    <a:lnTo>
                      <a:pt x="0" y="648"/>
                    </a:lnTo>
                    <a:lnTo>
                      <a:pt x="0" y="2"/>
                    </a:lnTo>
                    <a:lnTo>
                      <a:pt x="4" y="0"/>
                    </a:lnTo>
                    <a:close/>
                  </a:path>
                </a:pathLst>
              </a:custGeom>
              <a:solidFill>
                <a:schemeClr val="tx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96" name="Freeform 71"/>
              <p:cNvSpPr>
                <a:spLocks/>
              </p:cNvSpPr>
              <p:nvPr/>
            </p:nvSpPr>
            <p:spPr bwMode="auto">
              <a:xfrm>
                <a:off x="1592636" y="2063726"/>
                <a:ext cx="193675" cy="1036638"/>
              </a:xfrm>
              <a:custGeom>
                <a:avLst/>
                <a:gdLst>
                  <a:gd name="T0" fmla="*/ 122 w 244"/>
                  <a:gd name="T1" fmla="*/ 0 h 1306"/>
                  <a:gd name="T2" fmla="*/ 148 w 244"/>
                  <a:gd name="T3" fmla="*/ 51 h 1306"/>
                  <a:gd name="T4" fmla="*/ 171 w 244"/>
                  <a:gd name="T5" fmla="*/ 114 h 1306"/>
                  <a:gd name="T6" fmla="*/ 193 w 244"/>
                  <a:gd name="T7" fmla="*/ 185 h 1306"/>
                  <a:gd name="T8" fmla="*/ 210 w 244"/>
                  <a:gd name="T9" fmla="*/ 265 h 1306"/>
                  <a:gd name="T10" fmla="*/ 224 w 244"/>
                  <a:gd name="T11" fmla="*/ 354 h 1306"/>
                  <a:gd name="T12" fmla="*/ 234 w 244"/>
                  <a:gd name="T13" fmla="*/ 448 h 1306"/>
                  <a:gd name="T14" fmla="*/ 242 w 244"/>
                  <a:gd name="T15" fmla="*/ 548 h 1306"/>
                  <a:gd name="T16" fmla="*/ 244 w 244"/>
                  <a:gd name="T17" fmla="*/ 652 h 1306"/>
                  <a:gd name="T18" fmla="*/ 242 w 244"/>
                  <a:gd name="T19" fmla="*/ 758 h 1306"/>
                  <a:gd name="T20" fmla="*/ 234 w 244"/>
                  <a:gd name="T21" fmla="*/ 858 h 1306"/>
                  <a:gd name="T22" fmla="*/ 224 w 244"/>
                  <a:gd name="T23" fmla="*/ 953 h 1306"/>
                  <a:gd name="T24" fmla="*/ 210 w 244"/>
                  <a:gd name="T25" fmla="*/ 1041 h 1306"/>
                  <a:gd name="T26" fmla="*/ 193 w 244"/>
                  <a:gd name="T27" fmla="*/ 1122 h 1306"/>
                  <a:gd name="T28" fmla="*/ 171 w 244"/>
                  <a:gd name="T29" fmla="*/ 1192 h 1306"/>
                  <a:gd name="T30" fmla="*/ 148 w 244"/>
                  <a:gd name="T31" fmla="*/ 1255 h 1306"/>
                  <a:gd name="T32" fmla="*/ 122 w 244"/>
                  <a:gd name="T33" fmla="*/ 1306 h 1306"/>
                  <a:gd name="T34" fmla="*/ 96 w 244"/>
                  <a:gd name="T35" fmla="*/ 1255 h 1306"/>
                  <a:gd name="T36" fmla="*/ 73 w 244"/>
                  <a:gd name="T37" fmla="*/ 1192 h 1306"/>
                  <a:gd name="T38" fmla="*/ 51 w 244"/>
                  <a:gd name="T39" fmla="*/ 1122 h 1306"/>
                  <a:gd name="T40" fmla="*/ 34 w 244"/>
                  <a:gd name="T41" fmla="*/ 1041 h 1306"/>
                  <a:gd name="T42" fmla="*/ 20 w 244"/>
                  <a:gd name="T43" fmla="*/ 953 h 1306"/>
                  <a:gd name="T44" fmla="*/ 10 w 244"/>
                  <a:gd name="T45" fmla="*/ 858 h 1306"/>
                  <a:gd name="T46" fmla="*/ 2 w 244"/>
                  <a:gd name="T47" fmla="*/ 758 h 1306"/>
                  <a:gd name="T48" fmla="*/ 0 w 244"/>
                  <a:gd name="T49" fmla="*/ 652 h 1306"/>
                  <a:gd name="T50" fmla="*/ 2 w 244"/>
                  <a:gd name="T51" fmla="*/ 548 h 1306"/>
                  <a:gd name="T52" fmla="*/ 10 w 244"/>
                  <a:gd name="T53" fmla="*/ 448 h 1306"/>
                  <a:gd name="T54" fmla="*/ 20 w 244"/>
                  <a:gd name="T55" fmla="*/ 354 h 1306"/>
                  <a:gd name="T56" fmla="*/ 34 w 244"/>
                  <a:gd name="T57" fmla="*/ 265 h 1306"/>
                  <a:gd name="T58" fmla="*/ 51 w 244"/>
                  <a:gd name="T59" fmla="*/ 185 h 1306"/>
                  <a:gd name="T60" fmla="*/ 73 w 244"/>
                  <a:gd name="T61" fmla="*/ 114 h 1306"/>
                  <a:gd name="T62" fmla="*/ 96 w 244"/>
                  <a:gd name="T63" fmla="*/ 51 h 1306"/>
                  <a:gd name="T64" fmla="*/ 122 w 244"/>
                  <a:gd name="T65" fmla="*/ 0 h 1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4" h="1306">
                    <a:moveTo>
                      <a:pt x="122" y="0"/>
                    </a:moveTo>
                    <a:lnTo>
                      <a:pt x="148" y="51"/>
                    </a:lnTo>
                    <a:lnTo>
                      <a:pt x="171" y="114"/>
                    </a:lnTo>
                    <a:lnTo>
                      <a:pt x="193" y="185"/>
                    </a:lnTo>
                    <a:lnTo>
                      <a:pt x="210" y="265"/>
                    </a:lnTo>
                    <a:lnTo>
                      <a:pt x="224" y="354"/>
                    </a:lnTo>
                    <a:lnTo>
                      <a:pt x="234" y="448"/>
                    </a:lnTo>
                    <a:lnTo>
                      <a:pt x="242" y="548"/>
                    </a:lnTo>
                    <a:lnTo>
                      <a:pt x="244" y="652"/>
                    </a:lnTo>
                    <a:lnTo>
                      <a:pt x="242" y="758"/>
                    </a:lnTo>
                    <a:lnTo>
                      <a:pt x="234" y="858"/>
                    </a:lnTo>
                    <a:lnTo>
                      <a:pt x="224" y="953"/>
                    </a:lnTo>
                    <a:lnTo>
                      <a:pt x="210" y="1041"/>
                    </a:lnTo>
                    <a:lnTo>
                      <a:pt x="193" y="1122"/>
                    </a:lnTo>
                    <a:lnTo>
                      <a:pt x="171" y="1192"/>
                    </a:lnTo>
                    <a:lnTo>
                      <a:pt x="148" y="1255"/>
                    </a:lnTo>
                    <a:lnTo>
                      <a:pt x="122" y="1306"/>
                    </a:lnTo>
                    <a:lnTo>
                      <a:pt x="96" y="1255"/>
                    </a:lnTo>
                    <a:lnTo>
                      <a:pt x="73" y="1192"/>
                    </a:lnTo>
                    <a:lnTo>
                      <a:pt x="51" y="1122"/>
                    </a:lnTo>
                    <a:lnTo>
                      <a:pt x="34" y="1041"/>
                    </a:lnTo>
                    <a:lnTo>
                      <a:pt x="20" y="953"/>
                    </a:lnTo>
                    <a:lnTo>
                      <a:pt x="10" y="858"/>
                    </a:lnTo>
                    <a:lnTo>
                      <a:pt x="2" y="758"/>
                    </a:lnTo>
                    <a:lnTo>
                      <a:pt x="0" y="652"/>
                    </a:lnTo>
                    <a:lnTo>
                      <a:pt x="2" y="548"/>
                    </a:lnTo>
                    <a:lnTo>
                      <a:pt x="10" y="448"/>
                    </a:lnTo>
                    <a:lnTo>
                      <a:pt x="20" y="354"/>
                    </a:lnTo>
                    <a:lnTo>
                      <a:pt x="34" y="265"/>
                    </a:lnTo>
                    <a:lnTo>
                      <a:pt x="51" y="185"/>
                    </a:lnTo>
                    <a:lnTo>
                      <a:pt x="73" y="114"/>
                    </a:lnTo>
                    <a:lnTo>
                      <a:pt x="96" y="51"/>
                    </a:lnTo>
                    <a:lnTo>
                      <a:pt x="122" y="0"/>
                    </a:lnTo>
                    <a:close/>
                  </a:path>
                </a:pathLst>
              </a:custGeom>
              <a:solidFill>
                <a:srgbClr val="8F232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97" name="Freeform 72"/>
              <p:cNvSpPr>
                <a:spLocks/>
              </p:cNvSpPr>
              <p:nvPr/>
            </p:nvSpPr>
            <p:spPr bwMode="auto">
              <a:xfrm>
                <a:off x="1686299" y="2063726"/>
                <a:ext cx="100013" cy="1036638"/>
              </a:xfrm>
              <a:custGeom>
                <a:avLst/>
                <a:gdLst>
                  <a:gd name="T0" fmla="*/ 4 w 126"/>
                  <a:gd name="T1" fmla="*/ 0 h 1306"/>
                  <a:gd name="T2" fmla="*/ 30 w 126"/>
                  <a:gd name="T3" fmla="*/ 51 h 1306"/>
                  <a:gd name="T4" fmla="*/ 53 w 126"/>
                  <a:gd name="T5" fmla="*/ 114 h 1306"/>
                  <a:gd name="T6" fmla="*/ 75 w 126"/>
                  <a:gd name="T7" fmla="*/ 185 h 1306"/>
                  <a:gd name="T8" fmla="*/ 92 w 126"/>
                  <a:gd name="T9" fmla="*/ 265 h 1306"/>
                  <a:gd name="T10" fmla="*/ 106 w 126"/>
                  <a:gd name="T11" fmla="*/ 354 h 1306"/>
                  <a:gd name="T12" fmla="*/ 116 w 126"/>
                  <a:gd name="T13" fmla="*/ 448 h 1306"/>
                  <a:gd name="T14" fmla="*/ 124 w 126"/>
                  <a:gd name="T15" fmla="*/ 548 h 1306"/>
                  <a:gd name="T16" fmla="*/ 126 w 126"/>
                  <a:gd name="T17" fmla="*/ 652 h 1306"/>
                  <a:gd name="T18" fmla="*/ 124 w 126"/>
                  <a:gd name="T19" fmla="*/ 758 h 1306"/>
                  <a:gd name="T20" fmla="*/ 116 w 126"/>
                  <a:gd name="T21" fmla="*/ 858 h 1306"/>
                  <a:gd name="T22" fmla="*/ 106 w 126"/>
                  <a:gd name="T23" fmla="*/ 953 h 1306"/>
                  <a:gd name="T24" fmla="*/ 92 w 126"/>
                  <a:gd name="T25" fmla="*/ 1041 h 1306"/>
                  <a:gd name="T26" fmla="*/ 75 w 126"/>
                  <a:gd name="T27" fmla="*/ 1122 h 1306"/>
                  <a:gd name="T28" fmla="*/ 53 w 126"/>
                  <a:gd name="T29" fmla="*/ 1192 h 1306"/>
                  <a:gd name="T30" fmla="*/ 30 w 126"/>
                  <a:gd name="T31" fmla="*/ 1255 h 1306"/>
                  <a:gd name="T32" fmla="*/ 4 w 126"/>
                  <a:gd name="T33" fmla="*/ 1306 h 1306"/>
                  <a:gd name="T34" fmla="*/ 0 w 126"/>
                  <a:gd name="T35" fmla="*/ 1300 h 1306"/>
                  <a:gd name="T36" fmla="*/ 0 w 126"/>
                  <a:gd name="T37" fmla="*/ 6 h 1306"/>
                  <a:gd name="T38" fmla="*/ 4 w 126"/>
                  <a:gd name="T39" fmla="*/ 0 h 1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6" h="1306">
                    <a:moveTo>
                      <a:pt x="4" y="0"/>
                    </a:moveTo>
                    <a:lnTo>
                      <a:pt x="30" y="51"/>
                    </a:lnTo>
                    <a:lnTo>
                      <a:pt x="53" y="114"/>
                    </a:lnTo>
                    <a:lnTo>
                      <a:pt x="75" y="185"/>
                    </a:lnTo>
                    <a:lnTo>
                      <a:pt x="92" y="265"/>
                    </a:lnTo>
                    <a:lnTo>
                      <a:pt x="106" y="354"/>
                    </a:lnTo>
                    <a:lnTo>
                      <a:pt x="116" y="448"/>
                    </a:lnTo>
                    <a:lnTo>
                      <a:pt x="124" y="548"/>
                    </a:lnTo>
                    <a:lnTo>
                      <a:pt x="126" y="652"/>
                    </a:lnTo>
                    <a:lnTo>
                      <a:pt x="124" y="758"/>
                    </a:lnTo>
                    <a:lnTo>
                      <a:pt x="116" y="858"/>
                    </a:lnTo>
                    <a:lnTo>
                      <a:pt x="106" y="953"/>
                    </a:lnTo>
                    <a:lnTo>
                      <a:pt x="92" y="1041"/>
                    </a:lnTo>
                    <a:lnTo>
                      <a:pt x="75" y="1122"/>
                    </a:lnTo>
                    <a:lnTo>
                      <a:pt x="53" y="1192"/>
                    </a:lnTo>
                    <a:lnTo>
                      <a:pt x="30" y="1255"/>
                    </a:lnTo>
                    <a:lnTo>
                      <a:pt x="4" y="1306"/>
                    </a:lnTo>
                    <a:lnTo>
                      <a:pt x="0" y="1300"/>
                    </a:lnTo>
                    <a:lnTo>
                      <a:pt x="0" y="6"/>
                    </a:lnTo>
                    <a:lnTo>
                      <a:pt x="4" y="0"/>
                    </a:lnTo>
                    <a:close/>
                  </a:path>
                </a:pathLst>
              </a:custGeom>
              <a:solidFill>
                <a:schemeClr val="tx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98" name="Freeform 73"/>
              <p:cNvSpPr>
                <a:spLocks/>
              </p:cNvSpPr>
              <p:nvPr/>
            </p:nvSpPr>
            <p:spPr bwMode="auto">
              <a:xfrm>
                <a:off x="1437061" y="1366814"/>
                <a:ext cx="504825" cy="504825"/>
              </a:xfrm>
              <a:custGeom>
                <a:avLst/>
                <a:gdLst>
                  <a:gd name="T0" fmla="*/ 316 w 636"/>
                  <a:gd name="T1" fmla="*/ 0 h 636"/>
                  <a:gd name="T2" fmla="*/ 375 w 636"/>
                  <a:gd name="T3" fmla="*/ 5 h 636"/>
                  <a:gd name="T4" fmla="*/ 428 w 636"/>
                  <a:gd name="T5" fmla="*/ 19 h 636"/>
                  <a:gd name="T6" fmla="*/ 479 w 636"/>
                  <a:gd name="T7" fmla="*/ 43 h 636"/>
                  <a:gd name="T8" fmla="*/ 522 w 636"/>
                  <a:gd name="T9" fmla="*/ 74 h 636"/>
                  <a:gd name="T10" fmla="*/ 561 w 636"/>
                  <a:gd name="T11" fmla="*/ 113 h 636"/>
                  <a:gd name="T12" fmla="*/ 593 w 636"/>
                  <a:gd name="T13" fmla="*/ 157 h 636"/>
                  <a:gd name="T14" fmla="*/ 616 w 636"/>
                  <a:gd name="T15" fmla="*/ 208 h 636"/>
                  <a:gd name="T16" fmla="*/ 630 w 636"/>
                  <a:gd name="T17" fmla="*/ 261 h 636"/>
                  <a:gd name="T18" fmla="*/ 636 w 636"/>
                  <a:gd name="T19" fmla="*/ 318 h 636"/>
                  <a:gd name="T20" fmla="*/ 630 w 636"/>
                  <a:gd name="T21" fmla="*/ 375 h 636"/>
                  <a:gd name="T22" fmla="*/ 616 w 636"/>
                  <a:gd name="T23" fmla="*/ 428 h 636"/>
                  <a:gd name="T24" fmla="*/ 593 w 636"/>
                  <a:gd name="T25" fmla="*/ 479 h 636"/>
                  <a:gd name="T26" fmla="*/ 561 w 636"/>
                  <a:gd name="T27" fmla="*/ 522 h 636"/>
                  <a:gd name="T28" fmla="*/ 522 w 636"/>
                  <a:gd name="T29" fmla="*/ 561 h 636"/>
                  <a:gd name="T30" fmla="*/ 479 w 636"/>
                  <a:gd name="T31" fmla="*/ 593 h 636"/>
                  <a:gd name="T32" fmla="*/ 428 w 636"/>
                  <a:gd name="T33" fmla="*/ 616 h 636"/>
                  <a:gd name="T34" fmla="*/ 375 w 636"/>
                  <a:gd name="T35" fmla="*/ 630 h 636"/>
                  <a:gd name="T36" fmla="*/ 318 w 636"/>
                  <a:gd name="T37" fmla="*/ 636 h 636"/>
                  <a:gd name="T38" fmla="*/ 261 w 636"/>
                  <a:gd name="T39" fmla="*/ 630 h 636"/>
                  <a:gd name="T40" fmla="*/ 208 w 636"/>
                  <a:gd name="T41" fmla="*/ 616 h 636"/>
                  <a:gd name="T42" fmla="*/ 157 w 636"/>
                  <a:gd name="T43" fmla="*/ 593 h 636"/>
                  <a:gd name="T44" fmla="*/ 114 w 636"/>
                  <a:gd name="T45" fmla="*/ 561 h 636"/>
                  <a:gd name="T46" fmla="*/ 75 w 636"/>
                  <a:gd name="T47" fmla="*/ 522 h 636"/>
                  <a:gd name="T48" fmla="*/ 43 w 636"/>
                  <a:gd name="T49" fmla="*/ 479 h 636"/>
                  <a:gd name="T50" fmla="*/ 20 w 636"/>
                  <a:gd name="T51" fmla="*/ 428 h 636"/>
                  <a:gd name="T52" fmla="*/ 6 w 636"/>
                  <a:gd name="T53" fmla="*/ 375 h 636"/>
                  <a:gd name="T54" fmla="*/ 0 w 636"/>
                  <a:gd name="T55" fmla="*/ 318 h 636"/>
                  <a:gd name="T56" fmla="*/ 6 w 636"/>
                  <a:gd name="T57" fmla="*/ 261 h 636"/>
                  <a:gd name="T58" fmla="*/ 20 w 636"/>
                  <a:gd name="T59" fmla="*/ 208 h 636"/>
                  <a:gd name="T60" fmla="*/ 43 w 636"/>
                  <a:gd name="T61" fmla="*/ 157 h 636"/>
                  <a:gd name="T62" fmla="*/ 75 w 636"/>
                  <a:gd name="T63" fmla="*/ 113 h 636"/>
                  <a:gd name="T64" fmla="*/ 114 w 636"/>
                  <a:gd name="T65" fmla="*/ 74 h 636"/>
                  <a:gd name="T66" fmla="*/ 157 w 636"/>
                  <a:gd name="T67" fmla="*/ 43 h 636"/>
                  <a:gd name="T68" fmla="*/ 208 w 636"/>
                  <a:gd name="T69" fmla="*/ 19 h 636"/>
                  <a:gd name="T70" fmla="*/ 261 w 636"/>
                  <a:gd name="T71" fmla="*/ 5 h 636"/>
                  <a:gd name="T72" fmla="*/ 316 w 636"/>
                  <a:gd name="T73"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36" h="636">
                    <a:moveTo>
                      <a:pt x="316" y="0"/>
                    </a:moveTo>
                    <a:lnTo>
                      <a:pt x="375" y="5"/>
                    </a:lnTo>
                    <a:lnTo>
                      <a:pt x="428" y="19"/>
                    </a:lnTo>
                    <a:lnTo>
                      <a:pt x="479" y="43"/>
                    </a:lnTo>
                    <a:lnTo>
                      <a:pt x="522" y="74"/>
                    </a:lnTo>
                    <a:lnTo>
                      <a:pt x="561" y="113"/>
                    </a:lnTo>
                    <a:lnTo>
                      <a:pt x="593" y="157"/>
                    </a:lnTo>
                    <a:lnTo>
                      <a:pt x="616" y="208"/>
                    </a:lnTo>
                    <a:lnTo>
                      <a:pt x="630" y="261"/>
                    </a:lnTo>
                    <a:lnTo>
                      <a:pt x="636" y="318"/>
                    </a:lnTo>
                    <a:lnTo>
                      <a:pt x="630" y="375"/>
                    </a:lnTo>
                    <a:lnTo>
                      <a:pt x="616" y="428"/>
                    </a:lnTo>
                    <a:lnTo>
                      <a:pt x="593" y="479"/>
                    </a:lnTo>
                    <a:lnTo>
                      <a:pt x="561" y="522"/>
                    </a:lnTo>
                    <a:lnTo>
                      <a:pt x="522" y="561"/>
                    </a:lnTo>
                    <a:lnTo>
                      <a:pt x="479" y="593"/>
                    </a:lnTo>
                    <a:lnTo>
                      <a:pt x="428" y="616"/>
                    </a:lnTo>
                    <a:lnTo>
                      <a:pt x="375" y="630"/>
                    </a:lnTo>
                    <a:lnTo>
                      <a:pt x="318" y="636"/>
                    </a:lnTo>
                    <a:lnTo>
                      <a:pt x="261" y="630"/>
                    </a:lnTo>
                    <a:lnTo>
                      <a:pt x="208" y="616"/>
                    </a:lnTo>
                    <a:lnTo>
                      <a:pt x="157" y="593"/>
                    </a:lnTo>
                    <a:lnTo>
                      <a:pt x="114" y="561"/>
                    </a:lnTo>
                    <a:lnTo>
                      <a:pt x="75" y="522"/>
                    </a:lnTo>
                    <a:lnTo>
                      <a:pt x="43" y="479"/>
                    </a:lnTo>
                    <a:lnTo>
                      <a:pt x="20" y="428"/>
                    </a:lnTo>
                    <a:lnTo>
                      <a:pt x="6" y="375"/>
                    </a:lnTo>
                    <a:lnTo>
                      <a:pt x="0" y="318"/>
                    </a:lnTo>
                    <a:lnTo>
                      <a:pt x="6" y="261"/>
                    </a:lnTo>
                    <a:lnTo>
                      <a:pt x="20" y="208"/>
                    </a:lnTo>
                    <a:lnTo>
                      <a:pt x="43" y="157"/>
                    </a:lnTo>
                    <a:lnTo>
                      <a:pt x="75" y="113"/>
                    </a:lnTo>
                    <a:lnTo>
                      <a:pt x="114" y="74"/>
                    </a:lnTo>
                    <a:lnTo>
                      <a:pt x="157" y="43"/>
                    </a:lnTo>
                    <a:lnTo>
                      <a:pt x="208" y="19"/>
                    </a:lnTo>
                    <a:lnTo>
                      <a:pt x="261" y="5"/>
                    </a:lnTo>
                    <a:lnTo>
                      <a:pt x="316" y="0"/>
                    </a:lnTo>
                    <a:close/>
                  </a:path>
                </a:pathLst>
              </a:custGeom>
              <a:solidFill>
                <a:srgbClr val="F4EED6"/>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99" name="Freeform 74"/>
              <p:cNvSpPr>
                <a:spLocks/>
              </p:cNvSpPr>
              <p:nvPr/>
            </p:nvSpPr>
            <p:spPr bwMode="auto">
              <a:xfrm>
                <a:off x="1514849" y="1444601"/>
                <a:ext cx="349250" cy="349250"/>
              </a:xfrm>
              <a:custGeom>
                <a:avLst/>
                <a:gdLst>
                  <a:gd name="T0" fmla="*/ 220 w 440"/>
                  <a:gd name="T1" fmla="*/ 0 h 440"/>
                  <a:gd name="T2" fmla="*/ 271 w 440"/>
                  <a:gd name="T3" fmla="*/ 6 h 440"/>
                  <a:gd name="T4" fmla="*/ 316 w 440"/>
                  <a:gd name="T5" fmla="*/ 21 h 440"/>
                  <a:gd name="T6" fmla="*/ 357 w 440"/>
                  <a:gd name="T7" fmla="*/ 47 h 440"/>
                  <a:gd name="T8" fmla="*/ 393 w 440"/>
                  <a:gd name="T9" fmla="*/ 82 h 440"/>
                  <a:gd name="T10" fmla="*/ 418 w 440"/>
                  <a:gd name="T11" fmla="*/ 123 h 440"/>
                  <a:gd name="T12" fmla="*/ 434 w 440"/>
                  <a:gd name="T13" fmla="*/ 169 h 440"/>
                  <a:gd name="T14" fmla="*/ 440 w 440"/>
                  <a:gd name="T15" fmla="*/ 220 h 440"/>
                  <a:gd name="T16" fmla="*/ 434 w 440"/>
                  <a:gd name="T17" fmla="*/ 271 h 440"/>
                  <a:gd name="T18" fmla="*/ 418 w 440"/>
                  <a:gd name="T19" fmla="*/ 316 h 440"/>
                  <a:gd name="T20" fmla="*/ 393 w 440"/>
                  <a:gd name="T21" fmla="*/ 357 h 440"/>
                  <a:gd name="T22" fmla="*/ 357 w 440"/>
                  <a:gd name="T23" fmla="*/ 392 h 440"/>
                  <a:gd name="T24" fmla="*/ 316 w 440"/>
                  <a:gd name="T25" fmla="*/ 418 h 440"/>
                  <a:gd name="T26" fmla="*/ 271 w 440"/>
                  <a:gd name="T27" fmla="*/ 434 h 440"/>
                  <a:gd name="T28" fmla="*/ 220 w 440"/>
                  <a:gd name="T29" fmla="*/ 440 h 440"/>
                  <a:gd name="T30" fmla="*/ 169 w 440"/>
                  <a:gd name="T31" fmla="*/ 434 h 440"/>
                  <a:gd name="T32" fmla="*/ 124 w 440"/>
                  <a:gd name="T33" fmla="*/ 418 h 440"/>
                  <a:gd name="T34" fmla="*/ 83 w 440"/>
                  <a:gd name="T35" fmla="*/ 392 h 440"/>
                  <a:gd name="T36" fmla="*/ 47 w 440"/>
                  <a:gd name="T37" fmla="*/ 357 h 440"/>
                  <a:gd name="T38" fmla="*/ 22 w 440"/>
                  <a:gd name="T39" fmla="*/ 316 h 440"/>
                  <a:gd name="T40" fmla="*/ 6 w 440"/>
                  <a:gd name="T41" fmla="*/ 271 h 440"/>
                  <a:gd name="T42" fmla="*/ 0 w 440"/>
                  <a:gd name="T43" fmla="*/ 220 h 440"/>
                  <a:gd name="T44" fmla="*/ 6 w 440"/>
                  <a:gd name="T45" fmla="*/ 169 h 440"/>
                  <a:gd name="T46" fmla="*/ 22 w 440"/>
                  <a:gd name="T47" fmla="*/ 123 h 440"/>
                  <a:gd name="T48" fmla="*/ 47 w 440"/>
                  <a:gd name="T49" fmla="*/ 82 h 440"/>
                  <a:gd name="T50" fmla="*/ 83 w 440"/>
                  <a:gd name="T51" fmla="*/ 47 h 440"/>
                  <a:gd name="T52" fmla="*/ 124 w 440"/>
                  <a:gd name="T53" fmla="*/ 21 h 440"/>
                  <a:gd name="T54" fmla="*/ 169 w 440"/>
                  <a:gd name="T55" fmla="*/ 6 h 440"/>
                  <a:gd name="T56" fmla="*/ 220 w 440"/>
                  <a:gd name="T57"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40" h="440">
                    <a:moveTo>
                      <a:pt x="220" y="0"/>
                    </a:moveTo>
                    <a:lnTo>
                      <a:pt x="271" y="6"/>
                    </a:lnTo>
                    <a:lnTo>
                      <a:pt x="316" y="21"/>
                    </a:lnTo>
                    <a:lnTo>
                      <a:pt x="357" y="47"/>
                    </a:lnTo>
                    <a:lnTo>
                      <a:pt x="393" y="82"/>
                    </a:lnTo>
                    <a:lnTo>
                      <a:pt x="418" y="123"/>
                    </a:lnTo>
                    <a:lnTo>
                      <a:pt x="434" y="169"/>
                    </a:lnTo>
                    <a:lnTo>
                      <a:pt x="440" y="220"/>
                    </a:lnTo>
                    <a:lnTo>
                      <a:pt x="434" y="271"/>
                    </a:lnTo>
                    <a:lnTo>
                      <a:pt x="418" y="316"/>
                    </a:lnTo>
                    <a:lnTo>
                      <a:pt x="393" y="357"/>
                    </a:lnTo>
                    <a:lnTo>
                      <a:pt x="357" y="392"/>
                    </a:lnTo>
                    <a:lnTo>
                      <a:pt x="316" y="418"/>
                    </a:lnTo>
                    <a:lnTo>
                      <a:pt x="271" y="434"/>
                    </a:lnTo>
                    <a:lnTo>
                      <a:pt x="220" y="440"/>
                    </a:lnTo>
                    <a:lnTo>
                      <a:pt x="169" y="434"/>
                    </a:lnTo>
                    <a:lnTo>
                      <a:pt x="124" y="418"/>
                    </a:lnTo>
                    <a:lnTo>
                      <a:pt x="83" y="392"/>
                    </a:lnTo>
                    <a:lnTo>
                      <a:pt x="47" y="357"/>
                    </a:lnTo>
                    <a:lnTo>
                      <a:pt x="22" y="316"/>
                    </a:lnTo>
                    <a:lnTo>
                      <a:pt x="6" y="271"/>
                    </a:lnTo>
                    <a:lnTo>
                      <a:pt x="0" y="220"/>
                    </a:lnTo>
                    <a:lnTo>
                      <a:pt x="6" y="169"/>
                    </a:lnTo>
                    <a:lnTo>
                      <a:pt x="22" y="123"/>
                    </a:lnTo>
                    <a:lnTo>
                      <a:pt x="47" y="82"/>
                    </a:lnTo>
                    <a:lnTo>
                      <a:pt x="83" y="47"/>
                    </a:lnTo>
                    <a:lnTo>
                      <a:pt x="124" y="21"/>
                    </a:lnTo>
                    <a:lnTo>
                      <a:pt x="169" y="6"/>
                    </a:lnTo>
                    <a:lnTo>
                      <a:pt x="220" y="0"/>
                    </a:lnTo>
                    <a:close/>
                  </a:path>
                </a:pathLst>
              </a:custGeom>
              <a:solidFill>
                <a:srgbClr val="A7C4C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00" name="Freeform 75"/>
              <p:cNvSpPr>
                <a:spLocks/>
              </p:cNvSpPr>
              <p:nvPr/>
            </p:nvSpPr>
            <p:spPr bwMode="auto">
              <a:xfrm>
                <a:off x="1686299" y="1366814"/>
                <a:ext cx="255588" cy="504825"/>
              </a:xfrm>
              <a:custGeom>
                <a:avLst/>
                <a:gdLst>
                  <a:gd name="T0" fmla="*/ 2 w 322"/>
                  <a:gd name="T1" fmla="*/ 0 h 636"/>
                  <a:gd name="T2" fmla="*/ 61 w 322"/>
                  <a:gd name="T3" fmla="*/ 5 h 636"/>
                  <a:gd name="T4" fmla="*/ 114 w 322"/>
                  <a:gd name="T5" fmla="*/ 19 h 636"/>
                  <a:gd name="T6" fmla="*/ 165 w 322"/>
                  <a:gd name="T7" fmla="*/ 43 h 636"/>
                  <a:gd name="T8" fmla="*/ 208 w 322"/>
                  <a:gd name="T9" fmla="*/ 74 h 636"/>
                  <a:gd name="T10" fmla="*/ 247 w 322"/>
                  <a:gd name="T11" fmla="*/ 113 h 636"/>
                  <a:gd name="T12" fmla="*/ 279 w 322"/>
                  <a:gd name="T13" fmla="*/ 157 h 636"/>
                  <a:gd name="T14" fmla="*/ 302 w 322"/>
                  <a:gd name="T15" fmla="*/ 208 h 636"/>
                  <a:gd name="T16" fmla="*/ 316 w 322"/>
                  <a:gd name="T17" fmla="*/ 261 h 636"/>
                  <a:gd name="T18" fmla="*/ 322 w 322"/>
                  <a:gd name="T19" fmla="*/ 318 h 636"/>
                  <a:gd name="T20" fmla="*/ 316 w 322"/>
                  <a:gd name="T21" fmla="*/ 375 h 636"/>
                  <a:gd name="T22" fmla="*/ 302 w 322"/>
                  <a:gd name="T23" fmla="*/ 428 h 636"/>
                  <a:gd name="T24" fmla="*/ 279 w 322"/>
                  <a:gd name="T25" fmla="*/ 479 h 636"/>
                  <a:gd name="T26" fmla="*/ 247 w 322"/>
                  <a:gd name="T27" fmla="*/ 522 h 636"/>
                  <a:gd name="T28" fmla="*/ 208 w 322"/>
                  <a:gd name="T29" fmla="*/ 561 h 636"/>
                  <a:gd name="T30" fmla="*/ 165 w 322"/>
                  <a:gd name="T31" fmla="*/ 593 h 636"/>
                  <a:gd name="T32" fmla="*/ 114 w 322"/>
                  <a:gd name="T33" fmla="*/ 616 h 636"/>
                  <a:gd name="T34" fmla="*/ 61 w 322"/>
                  <a:gd name="T35" fmla="*/ 630 h 636"/>
                  <a:gd name="T36" fmla="*/ 4 w 322"/>
                  <a:gd name="T37" fmla="*/ 636 h 636"/>
                  <a:gd name="T38" fmla="*/ 0 w 322"/>
                  <a:gd name="T39" fmla="*/ 636 h 636"/>
                  <a:gd name="T40" fmla="*/ 0 w 322"/>
                  <a:gd name="T41" fmla="*/ 538 h 636"/>
                  <a:gd name="T42" fmla="*/ 4 w 322"/>
                  <a:gd name="T43" fmla="*/ 538 h 636"/>
                  <a:gd name="T44" fmla="*/ 55 w 322"/>
                  <a:gd name="T45" fmla="*/ 532 h 636"/>
                  <a:gd name="T46" fmla="*/ 100 w 322"/>
                  <a:gd name="T47" fmla="*/ 516 h 636"/>
                  <a:gd name="T48" fmla="*/ 141 w 322"/>
                  <a:gd name="T49" fmla="*/ 490 h 636"/>
                  <a:gd name="T50" fmla="*/ 177 w 322"/>
                  <a:gd name="T51" fmla="*/ 455 h 636"/>
                  <a:gd name="T52" fmla="*/ 202 w 322"/>
                  <a:gd name="T53" fmla="*/ 414 h 636"/>
                  <a:gd name="T54" fmla="*/ 218 w 322"/>
                  <a:gd name="T55" fmla="*/ 369 h 636"/>
                  <a:gd name="T56" fmla="*/ 224 w 322"/>
                  <a:gd name="T57" fmla="*/ 318 h 636"/>
                  <a:gd name="T58" fmla="*/ 218 w 322"/>
                  <a:gd name="T59" fmla="*/ 267 h 636"/>
                  <a:gd name="T60" fmla="*/ 202 w 322"/>
                  <a:gd name="T61" fmla="*/ 221 h 636"/>
                  <a:gd name="T62" fmla="*/ 177 w 322"/>
                  <a:gd name="T63" fmla="*/ 180 h 636"/>
                  <a:gd name="T64" fmla="*/ 141 w 322"/>
                  <a:gd name="T65" fmla="*/ 145 h 636"/>
                  <a:gd name="T66" fmla="*/ 100 w 322"/>
                  <a:gd name="T67" fmla="*/ 119 h 636"/>
                  <a:gd name="T68" fmla="*/ 55 w 322"/>
                  <a:gd name="T69" fmla="*/ 104 h 636"/>
                  <a:gd name="T70" fmla="*/ 4 w 322"/>
                  <a:gd name="T71" fmla="*/ 98 h 636"/>
                  <a:gd name="T72" fmla="*/ 0 w 322"/>
                  <a:gd name="T73" fmla="*/ 98 h 636"/>
                  <a:gd name="T74" fmla="*/ 0 w 322"/>
                  <a:gd name="T75" fmla="*/ 0 h 636"/>
                  <a:gd name="T76" fmla="*/ 2 w 322"/>
                  <a:gd name="T77"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2" h="636">
                    <a:moveTo>
                      <a:pt x="2" y="0"/>
                    </a:moveTo>
                    <a:lnTo>
                      <a:pt x="61" y="5"/>
                    </a:lnTo>
                    <a:lnTo>
                      <a:pt x="114" y="19"/>
                    </a:lnTo>
                    <a:lnTo>
                      <a:pt x="165" y="43"/>
                    </a:lnTo>
                    <a:lnTo>
                      <a:pt x="208" y="74"/>
                    </a:lnTo>
                    <a:lnTo>
                      <a:pt x="247" y="113"/>
                    </a:lnTo>
                    <a:lnTo>
                      <a:pt x="279" y="157"/>
                    </a:lnTo>
                    <a:lnTo>
                      <a:pt x="302" y="208"/>
                    </a:lnTo>
                    <a:lnTo>
                      <a:pt x="316" y="261"/>
                    </a:lnTo>
                    <a:lnTo>
                      <a:pt x="322" y="318"/>
                    </a:lnTo>
                    <a:lnTo>
                      <a:pt x="316" y="375"/>
                    </a:lnTo>
                    <a:lnTo>
                      <a:pt x="302" y="428"/>
                    </a:lnTo>
                    <a:lnTo>
                      <a:pt x="279" y="479"/>
                    </a:lnTo>
                    <a:lnTo>
                      <a:pt x="247" y="522"/>
                    </a:lnTo>
                    <a:lnTo>
                      <a:pt x="208" y="561"/>
                    </a:lnTo>
                    <a:lnTo>
                      <a:pt x="165" y="593"/>
                    </a:lnTo>
                    <a:lnTo>
                      <a:pt x="114" y="616"/>
                    </a:lnTo>
                    <a:lnTo>
                      <a:pt x="61" y="630"/>
                    </a:lnTo>
                    <a:lnTo>
                      <a:pt x="4" y="636"/>
                    </a:lnTo>
                    <a:lnTo>
                      <a:pt x="0" y="636"/>
                    </a:lnTo>
                    <a:lnTo>
                      <a:pt x="0" y="538"/>
                    </a:lnTo>
                    <a:lnTo>
                      <a:pt x="4" y="538"/>
                    </a:lnTo>
                    <a:lnTo>
                      <a:pt x="55" y="532"/>
                    </a:lnTo>
                    <a:lnTo>
                      <a:pt x="100" y="516"/>
                    </a:lnTo>
                    <a:lnTo>
                      <a:pt x="141" y="490"/>
                    </a:lnTo>
                    <a:lnTo>
                      <a:pt x="177" y="455"/>
                    </a:lnTo>
                    <a:lnTo>
                      <a:pt x="202" y="414"/>
                    </a:lnTo>
                    <a:lnTo>
                      <a:pt x="218" y="369"/>
                    </a:lnTo>
                    <a:lnTo>
                      <a:pt x="224" y="318"/>
                    </a:lnTo>
                    <a:lnTo>
                      <a:pt x="218" y="267"/>
                    </a:lnTo>
                    <a:lnTo>
                      <a:pt x="202" y="221"/>
                    </a:lnTo>
                    <a:lnTo>
                      <a:pt x="177" y="180"/>
                    </a:lnTo>
                    <a:lnTo>
                      <a:pt x="141" y="145"/>
                    </a:lnTo>
                    <a:lnTo>
                      <a:pt x="100" y="119"/>
                    </a:lnTo>
                    <a:lnTo>
                      <a:pt x="55" y="104"/>
                    </a:lnTo>
                    <a:lnTo>
                      <a:pt x="4" y="98"/>
                    </a:lnTo>
                    <a:lnTo>
                      <a:pt x="0" y="98"/>
                    </a:lnTo>
                    <a:lnTo>
                      <a:pt x="0" y="0"/>
                    </a:lnTo>
                    <a:lnTo>
                      <a:pt x="2" y="0"/>
                    </a:lnTo>
                    <a:close/>
                  </a:path>
                </a:pathLst>
              </a:custGeom>
              <a:solidFill>
                <a:schemeClr val="tx1">
                  <a:alpha val="3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01" name="Freeform 76"/>
              <p:cNvSpPr>
                <a:spLocks/>
              </p:cNvSpPr>
              <p:nvPr/>
            </p:nvSpPr>
            <p:spPr bwMode="auto">
              <a:xfrm>
                <a:off x="1686299" y="1444601"/>
                <a:ext cx="177800" cy="349250"/>
              </a:xfrm>
              <a:custGeom>
                <a:avLst/>
                <a:gdLst>
                  <a:gd name="T0" fmla="*/ 4 w 224"/>
                  <a:gd name="T1" fmla="*/ 0 h 440"/>
                  <a:gd name="T2" fmla="*/ 55 w 224"/>
                  <a:gd name="T3" fmla="*/ 6 h 440"/>
                  <a:gd name="T4" fmla="*/ 100 w 224"/>
                  <a:gd name="T5" fmla="*/ 21 h 440"/>
                  <a:gd name="T6" fmla="*/ 141 w 224"/>
                  <a:gd name="T7" fmla="*/ 47 h 440"/>
                  <a:gd name="T8" fmla="*/ 177 w 224"/>
                  <a:gd name="T9" fmla="*/ 82 h 440"/>
                  <a:gd name="T10" fmla="*/ 202 w 224"/>
                  <a:gd name="T11" fmla="*/ 123 h 440"/>
                  <a:gd name="T12" fmla="*/ 218 w 224"/>
                  <a:gd name="T13" fmla="*/ 169 h 440"/>
                  <a:gd name="T14" fmla="*/ 224 w 224"/>
                  <a:gd name="T15" fmla="*/ 220 h 440"/>
                  <a:gd name="T16" fmla="*/ 218 w 224"/>
                  <a:gd name="T17" fmla="*/ 271 h 440"/>
                  <a:gd name="T18" fmla="*/ 202 w 224"/>
                  <a:gd name="T19" fmla="*/ 316 h 440"/>
                  <a:gd name="T20" fmla="*/ 177 w 224"/>
                  <a:gd name="T21" fmla="*/ 357 h 440"/>
                  <a:gd name="T22" fmla="*/ 141 w 224"/>
                  <a:gd name="T23" fmla="*/ 392 h 440"/>
                  <a:gd name="T24" fmla="*/ 100 w 224"/>
                  <a:gd name="T25" fmla="*/ 418 h 440"/>
                  <a:gd name="T26" fmla="*/ 55 w 224"/>
                  <a:gd name="T27" fmla="*/ 434 h 440"/>
                  <a:gd name="T28" fmla="*/ 4 w 224"/>
                  <a:gd name="T29" fmla="*/ 440 h 440"/>
                  <a:gd name="T30" fmla="*/ 0 w 224"/>
                  <a:gd name="T31" fmla="*/ 440 h 440"/>
                  <a:gd name="T32" fmla="*/ 0 w 224"/>
                  <a:gd name="T33" fmla="*/ 0 h 440"/>
                  <a:gd name="T34" fmla="*/ 4 w 224"/>
                  <a:gd name="T3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4" h="440">
                    <a:moveTo>
                      <a:pt x="4" y="0"/>
                    </a:moveTo>
                    <a:lnTo>
                      <a:pt x="55" y="6"/>
                    </a:lnTo>
                    <a:lnTo>
                      <a:pt x="100" y="21"/>
                    </a:lnTo>
                    <a:lnTo>
                      <a:pt x="141" y="47"/>
                    </a:lnTo>
                    <a:lnTo>
                      <a:pt x="177" y="82"/>
                    </a:lnTo>
                    <a:lnTo>
                      <a:pt x="202" y="123"/>
                    </a:lnTo>
                    <a:lnTo>
                      <a:pt x="218" y="169"/>
                    </a:lnTo>
                    <a:lnTo>
                      <a:pt x="224" y="220"/>
                    </a:lnTo>
                    <a:lnTo>
                      <a:pt x="218" y="271"/>
                    </a:lnTo>
                    <a:lnTo>
                      <a:pt x="202" y="316"/>
                    </a:lnTo>
                    <a:lnTo>
                      <a:pt x="177" y="357"/>
                    </a:lnTo>
                    <a:lnTo>
                      <a:pt x="141" y="392"/>
                    </a:lnTo>
                    <a:lnTo>
                      <a:pt x="100" y="418"/>
                    </a:lnTo>
                    <a:lnTo>
                      <a:pt x="55" y="434"/>
                    </a:lnTo>
                    <a:lnTo>
                      <a:pt x="4" y="440"/>
                    </a:lnTo>
                    <a:lnTo>
                      <a:pt x="0" y="440"/>
                    </a:lnTo>
                    <a:lnTo>
                      <a:pt x="0" y="0"/>
                    </a:lnTo>
                    <a:lnTo>
                      <a:pt x="4" y="0"/>
                    </a:lnTo>
                    <a:close/>
                  </a:path>
                </a:pathLst>
              </a:custGeom>
              <a:solidFill>
                <a:schemeClr val="tx1">
                  <a:alpha val="3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grpSp>
      </p:grpSp>
      <p:grpSp>
        <p:nvGrpSpPr>
          <p:cNvPr id="7174" name="Grupo 7173"/>
          <p:cNvGrpSpPr/>
          <p:nvPr/>
        </p:nvGrpSpPr>
        <p:grpSpPr>
          <a:xfrm>
            <a:off x="1091123" y="2066703"/>
            <a:ext cx="2334448" cy="3603730"/>
            <a:chOff x="2909849" y="5511844"/>
            <a:chExt cx="6225600" cy="9611060"/>
          </a:xfrm>
        </p:grpSpPr>
        <p:sp>
          <p:nvSpPr>
            <p:cNvPr id="180" name="Forma libre 179"/>
            <p:cNvSpPr/>
            <p:nvPr/>
          </p:nvSpPr>
          <p:spPr>
            <a:xfrm rot="2689788">
              <a:off x="2909849" y="5511844"/>
              <a:ext cx="972000" cy="9611060"/>
            </a:xfrm>
            <a:custGeom>
              <a:avLst/>
              <a:gdLst>
                <a:gd name="connsiteX0" fmla="*/ 0 w 972000"/>
                <a:gd name="connsiteY0" fmla="*/ 0 h 9611060"/>
                <a:gd name="connsiteX1" fmla="*/ 972000 w 972000"/>
                <a:gd name="connsiteY1" fmla="*/ 0 h 9611060"/>
                <a:gd name="connsiteX2" fmla="*/ 972000 w 972000"/>
                <a:gd name="connsiteY2" fmla="*/ 9116817 h 9611060"/>
                <a:gd name="connsiteX3" fmla="*/ 474812 w 972000"/>
                <a:gd name="connsiteY3" fmla="*/ 9611060 h 9611060"/>
                <a:gd name="connsiteX4" fmla="*/ 0 w 972000"/>
                <a:gd name="connsiteY4" fmla="*/ 9133419 h 9611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000" h="9611060">
                  <a:moveTo>
                    <a:pt x="0" y="0"/>
                  </a:moveTo>
                  <a:lnTo>
                    <a:pt x="972000" y="0"/>
                  </a:lnTo>
                  <a:lnTo>
                    <a:pt x="972000" y="9116817"/>
                  </a:lnTo>
                  <a:lnTo>
                    <a:pt x="474812" y="9611060"/>
                  </a:lnTo>
                  <a:lnTo>
                    <a:pt x="0" y="9133419"/>
                  </a:lnTo>
                  <a:close/>
                </a:path>
              </a:pathLst>
            </a:custGeom>
            <a:solidFill>
              <a:schemeClr val="accent3"/>
            </a:solidFill>
            <a:ln>
              <a:noFill/>
            </a:ln>
            <a:effectLst>
              <a:outerShdw blurRad="50800" dist="38100" dir="8100000" algn="tr" rotWithShape="0">
                <a:schemeClr val="tx1">
                  <a:lumMod val="85000"/>
                  <a:lumOff val="15000"/>
                  <a:alpha val="7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68572" tIns="34286" rIns="68572" bIns="34286" rtlCol="0" anchor="ctr">
              <a:noAutofit/>
            </a:bodyPr>
            <a:lstStyle/>
            <a:p>
              <a:pPr algn="ctr"/>
              <a:endParaRPr lang="es-MX">
                <a:solidFill>
                  <a:schemeClr val="bg1"/>
                </a:solidFill>
                <a:latin typeface="Helvetica" panose="020B0604020202020204" pitchFamily="34" charset="0"/>
                <a:cs typeface="Helvetica" panose="020B0604020202020204" pitchFamily="34" charset="0"/>
              </a:endParaRPr>
            </a:p>
          </p:txBody>
        </p:sp>
        <p:grpSp>
          <p:nvGrpSpPr>
            <p:cNvPr id="202" name="Grupo 201"/>
            <p:cNvGrpSpPr>
              <a:grpSpLocks noChangeAspect="1"/>
            </p:cNvGrpSpPr>
            <p:nvPr/>
          </p:nvGrpSpPr>
          <p:grpSpPr>
            <a:xfrm rot="2750568">
              <a:off x="6149364" y="4566942"/>
              <a:ext cx="1972776" cy="3999395"/>
              <a:chOff x="962399" y="627039"/>
              <a:chExt cx="1454150" cy="2947988"/>
            </a:xfrm>
          </p:grpSpPr>
          <p:sp>
            <p:nvSpPr>
              <p:cNvPr id="203" name="Freeform 60"/>
              <p:cNvSpPr>
                <a:spLocks/>
              </p:cNvSpPr>
              <p:nvPr/>
            </p:nvSpPr>
            <p:spPr bwMode="auto">
              <a:xfrm>
                <a:off x="1475161" y="2852714"/>
                <a:ext cx="104775" cy="403225"/>
              </a:xfrm>
              <a:custGeom>
                <a:avLst/>
                <a:gdLst>
                  <a:gd name="T0" fmla="*/ 67 w 134"/>
                  <a:gd name="T1" fmla="*/ 0 h 508"/>
                  <a:gd name="T2" fmla="*/ 92 w 134"/>
                  <a:gd name="T3" fmla="*/ 4 h 508"/>
                  <a:gd name="T4" fmla="*/ 114 w 134"/>
                  <a:gd name="T5" fmla="*/ 20 h 508"/>
                  <a:gd name="T6" fmla="*/ 128 w 134"/>
                  <a:gd name="T7" fmla="*/ 39 h 508"/>
                  <a:gd name="T8" fmla="*/ 134 w 134"/>
                  <a:gd name="T9" fmla="*/ 65 h 508"/>
                  <a:gd name="T10" fmla="*/ 132 w 134"/>
                  <a:gd name="T11" fmla="*/ 78 h 508"/>
                  <a:gd name="T12" fmla="*/ 130 w 134"/>
                  <a:gd name="T13" fmla="*/ 102 h 508"/>
                  <a:gd name="T14" fmla="*/ 126 w 134"/>
                  <a:gd name="T15" fmla="*/ 131 h 508"/>
                  <a:gd name="T16" fmla="*/ 120 w 134"/>
                  <a:gd name="T17" fmla="*/ 169 h 508"/>
                  <a:gd name="T18" fmla="*/ 114 w 134"/>
                  <a:gd name="T19" fmla="*/ 210 h 508"/>
                  <a:gd name="T20" fmla="*/ 106 w 134"/>
                  <a:gd name="T21" fmla="*/ 255 h 508"/>
                  <a:gd name="T22" fmla="*/ 100 w 134"/>
                  <a:gd name="T23" fmla="*/ 300 h 508"/>
                  <a:gd name="T24" fmla="*/ 92 w 134"/>
                  <a:gd name="T25" fmla="*/ 345 h 508"/>
                  <a:gd name="T26" fmla="*/ 86 w 134"/>
                  <a:gd name="T27" fmla="*/ 387 h 508"/>
                  <a:gd name="T28" fmla="*/ 81 w 134"/>
                  <a:gd name="T29" fmla="*/ 426 h 508"/>
                  <a:gd name="T30" fmla="*/ 75 w 134"/>
                  <a:gd name="T31" fmla="*/ 459 h 508"/>
                  <a:gd name="T32" fmla="*/ 71 w 134"/>
                  <a:gd name="T33" fmla="*/ 485 h 508"/>
                  <a:gd name="T34" fmla="*/ 69 w 134"/>
                  <a:gd name="T35" fmla="*/ 503 h 508"/>
                  <a:gd name="T36" fmla="*/ 67 w 134"/>
                  <a:gd name="T37" fmla="*/ 508 h 508"/>
                  <a:gd name="T38" fmla="*/ 67 w 134"/>
                  <a:gd name="T39" fmla="*/ 503 h 508"/>
                  <a:gd name="T40" fmla="*/ 63 w 134"/>
                  <a:gd name="T41" fmla="*/ 485 h 508"/>
                  <a:gd name="T42" fmla="*/ 59 w 134"/>
                  <a:gd name="T43" fmla="*/ 459 h 508"/>
                  <a:gd name="T44" fmla="*/ 53 w 134"/>
                  <a:gd name="T45" fmla="*/ 426 h 508"/>
                  <a:gd name="T46" fmla="*/ 47 w 134"/>
                  <a:gd name="T47" fmla="*/ 387 h 508"/>
                  <a:gd name="T48" fmla="*/ 41 w 134"/>
                  <a:gd name="T49" fmla="*/ 345 h 508"/>
                  <a:gd name="T50" fmla="*/ 33 w 134"/>
                  <a:gd name="T51" fmla="*/ 300 h 508"/>
                  <a:gd name="T52" fmla="*/ 28 w 134"/>
                  <a:gd name="T53" fmla="*/ 255 h 508"/>
                  <a:gd name="T54" fmla="*/ 20 w 134"/>
                  <a:gd name="T55" fmla="*/ 210 h 508"/>
                  <a:gd name="T56" fmla="*/ 14 w 134"/>
                  <a:gd name="T57" fmla="*/ 169 h 508"/>
                  <a:gd name="T58" fmla="*/ 8 w 134"/>
                  <a:gd name="T59" fmla="*/ 131 h 508"/>
                  <a:gd name="T60" fmla="*/ 4 w 134"/>
                  <a:gd name="T61" fmla="*/ 102 h 508"/>
                  <a:gd name="T62" fmla="*/ 2 w 134"/>
                  <a:gd name="T63" fmla="*/ 78 h 508"/>
                  <a:gd name="T64" fmla="*/ 0 w 134"/>
                  <a:gd name="T65" fmla="*/ 65 h 508"/>
                  <a:gd name="T66" fmla="*/ 6 w 134"/>
                  <a:gd name="T67" fmla="*/ 39 h 508"/>
                  <a:gd name="T68" fmla="*/ 20 w 134"/>
                  <a:gd name="T69" fmla="*/ 20 h 508"/>
                  <a:gd name="T70" fmla="*/ 41 w 134"/>
                  <a:gd name="T71" fmla="*/ 4 h 508"/>
                  <a:gd name="T72" fmla="*/ 67 w 134"/>
                  <a:gd name="T73" fmla="*/ 0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4" h="508">
                    <a:moveTo>
                      <a:pt x="67" y="0"/>
                    </a:moveTo>
                    <a:lnTo>
                      <a:pt x="92" y="4"/>
                    </a:lnTo>
                    <a:lnTo>
                      <a:pt x="114" y="20"/>
                    </a:lnTo>
                    <a:lnTo>
                      <a:pt x="128" y="39"/>
                    </a:lnTo>
                    <a:lnTo>
                      <a:pt x="134" y="65"/>
                    </a:lnTo>
                    <a:lnTo>
                      <a:pt x="132" y="78"/>
                    </a:lnTo>
                    <a:lnTo>
                      <a:pt x="130" y="102"/>
                    </a:lnTo>
                    <a:lnTo>
                      <a:pt x="126" y="131"/>
                    </a:lnTo>
                    <a:lnTo>
                      <a:pt x="120" y="169"/>
                    </a:lnTo>
                    <a:lnTo>
                      <a:pt x="114" y="210"/>
                    </a:lnTo>
                    <a:lnTo>
                      <a:pt x="106" y="255"/>
                    </a:lnTo>
                    <a:lnTo>
                      <a:pt x="100" y="300"/>
                    </a:lnTo>
                    <a:lnTo>
                      <a:pt x="92" y="345"/>
                    </a:lnTo>
                    <a:lnTo>
                      <a:pt x="86" y="387"/>
                    </a:lnTo>
                    <a:lnTo>
                      <a:pt x="81" y="426"/>
                    </a:lnTo>
                    <a:lnTo>
                      <a:pt x="75" y="459"/>
                    </a:lnTo>
                    <a:lnTo>
                      <a:pt x="71" y="485"/>
                    </a:lnTo>
                    <a:lnTo>
                      <a:pt x="69" y="503"/>
                    </a:lnTo>
                    <a:lnTo>
                      <a:pt x="67" y="508"/>
                    </a:lnTo>
                    <a:lnTo>
                      <a:pt x="67" y="503"/>
                    </a:lnTo>
                    <a:lnTo>
                      <a:pt x="63" y="485"/>
                    </a:lnTo>
                    <a:lnTo>
                      <a:pt x="59" y="459"/>
                    </a:lnTo>
                    <a:lnTo>
                      <a:pt x="53" y="426"/>
                    </a:lnTo>
                    <a:lnTo>
                      <a:pt x="47" y="387"/>
                    </a:lnTo>
                    <a:lnTo>
                      <a:pt x="41" y="345"/>
                    </a:lnTo>
                    <a:lnTo>
                      <a:pt x="33" y="300"/>
                    </a:lnTo>
                    <a:lnTo>
                      <a:pt x="28" y="255"/>
                    </a:lnTo>
                    <a:lnTo>
                      <a:pt x="20" y="210"/>
                    </a:lnTo>
                    <a:lnTo>
                      <a:pt x="14" y="169"/>
                    </a:lnTo>
                    <a:lnTo>
                      <a:pt x="8" y="131"/>
                    </a:lnTo>
                    <a:lnTo>
                      <a:pt x="4" y="102"/>
                    </a:lnTo>
                    <a:lnTo>
                      <a:pt x="2" y="78"/>
                    </a:lnTo>
                    <a:lnTo>
                      <a:pt x="0" y="65"/>
                    </a:lnTo>
                    <a:lnTo>
                      <a:pt x="6" y="39"/>
                    </a:lnTo>
                    <a:lnTo>
                      <a:pt x="20" y="20"/>
                    </a:lnTo>
                    <a:lnTo>
                      <a:pt x="41" y="4"/>
                    </a:lnTo>
                    <a:lnTo>
                      <a:pt x="67" y="0"/>
                    </a:lnTo>
                    <a:close/>
                  </a:path>
                </a:pathLst>
              </a:custGeom>
              <a:solidFill>
                <a:srgbClr val="F19C0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04" name="Freeform 61"/>
              <p:cNvSpPr>
                <a:spLocks/>
              </p:cNvSpPr>
              <p:nvPr/>
            </p:nvSpPr>
            <p:spPr bwMode="auto">
              <a:xfrm>
                <a:off x="1635499" y="3170214"/>
                <a:ext cx="103188" cy="404813"/>
              </a:xfrm>
              <a:custGeom>
                <a:avLst/>
                <a:gdLst>
                  <a:gd name="T0" fmla="*/ 67 w 132"/>
                  <a:gd name="T1" fmla="*/ 0 h 509"/>
                  <a:gd name="T2" fmla="*/ 93 w 132"/>
                  <a:gd name="T3" fmla="*/ 6 h 509"/>
                  <a:gd name="T4" fmla="*/ 114 w 132"/>
                  <a:gd name="T5" fmla="*/ 20 h 509"/>
                  <a:gd name="T6" fmla="*/ 128 w 132"/>
                  <a:gd name="T7" fmla="*/ 40 h 509"/>
                  <a:gd name="T8" fmla="*/ 132 w 132"/>
                  <a:gd name="T9" fmla="*/ 67 h 509"/>
                  <a:gd name="T10" fmla="*/ 132 w 132"/>
                  <a:gd name="T11" fmla="*/ 79 h 509"/>
                  <a:gd name="T12" fmla="*/ 130 w 132"/>
                  <a:gd name="T13" fmla="*/ 103 h 509"/>
                  <a:gd name="T14" fmla="*/ 124 w 132"/>
                  <a:gd name="T15" fmla="*/ 132 h 509"/>
                  <a:gd name="T16" fmla="*/ 120 w 132"/>
                  <a:gd name="T17" fmla="*/ 169 h 509"/>
                  <a:gd name="T18" fmla="*/ 114 w 132"/>
                  <a:gd name="T19" fmla="*/ 211 h 509"/>
                  <a:gd name="T20" fmla="*/ 106 w 132"/>
                  <a:gd name="T21" fmla="*/ 256 h 509"/>
                  <a:gd name="T22" fmla="*/ 100 w 132"/>
                  <a:gd name="T23" fmla="*/ 301 h 509"/>
                  <a:gd name="T24" fmla="*/ 93 w 132"/>
                  <a:gd name="T25" fmla="*/ 346 h 509"/>
                  <a:gd name="T26" fmla="*/ 87 w 132"/>
                  <a:gd name="T27" fmla="*/ 389 h 509"/>
                  <a:gd name="T28" fmla="*/ 79 w 132"/>
                  <a:gd name="T29" fmla="*/ 427 h 509"/>
                  <a:gd name="T30" fmla="*/ 75 w 132"/>
                  <a:gd name="T31" fmla="*/ 460 h 509"/>
                  <a:gd name="T32" fmla="*/ 71 w 132"/>
                  <a:gd name="T33" fmla="*/ 485 h 509"/>
                  <a:gd name="T34" fmla="*/ 67 w 132"/>
                  <a:gd name="T35" fmla="*/ 503 h 509"/>
                  <a:gd name="T36" fmla="*/ 67 w 132"/>
                  <a:gd name="T37" fmla="*/ 509 h 509"/>
                  <a:gd name="T38" fmla="*/ 65 w 132"/>
                  <a:gd name="T39" fmla="*/ 503 h 509"/>
                  <a:gd name="T40" fmla="*/ 63 w 132"/>
                  <a:gd name="T41" fmla="*/ 485 h 509"/>
                  <a:gd name="T42" fmla="*/ 59 w 132"/>
                  <a:gd name="T43" fmla="*/ 460 h 509"/>
                  <a:gd name="T44" fmla="*/ 53 w 132"/>
                  <a:gd name="T45" fmla="*/ 427 h 509"/>
                  <a:gd name="T46" fmla="*/ 47 w 132"/>
                  <a:gd name="T47" fmla="*/ 389 h 509"/>
                  <a:gd name="T48" fmla="*/ 42 w 132"/>
                  <a:gd name="T49" fmla="*/ 346 h 509"/>
                  <a:gd name="T50" fmla="*/ 34 w 132"/>
                  <a:gd name="T51" fmla="*/ 301 h 509"/>
                  <a:gd name="T52" fmla="*/ 26 w 132"/>
                  <a:gd name="T53" fmla="*/ 256 h 509"/>
                  <a:gd name="T54" fmla="*/ 20 w 132"/>
                  <a:gd name="T55" fmla="*/ 211 h 509"/>
                  <a:gd name="T56" fmla="*/ 14 w 132"/>
                  <a:gd name="T57" fmla="*/ 169 h 509"/>
                  <a:gd name="T58" fmla="*/ 8 w 132"/>
                  <a:gd name="T59" fmla="*/ 132 h 509"/>
                  <a:gd name="T60" fmla="*/ 4 w 132"/>
                  <a:gd name="T61" fmla="*/ 103 h 509"/>
                  <a:gd name="T62" fmla="*/ 2 w 132"/>
                  <a:gd name="T63" fmla="*/ 79 h 509"/>
                  <a:gd name="T64" fmla="*/ 0 w 132"/>
                  <a:gd name="T65" fmla="*/ 67 h 509"/>
                  <a:gd name="T66" fmla="*/ 6 w 132"/>
                  <a:gd name="T67" fmla="*/ 40 h 509"/>
                  <a:gd name="T68" fmla="*/ 20 w 132"/>
                  <a:gd name="T69" fmla="*/ 20 h 509"/>
                  <a:gd name="T70" fmla="*/ 42 w 132"/>
                  <a:gd name="T71" fmla="*/ 6 h 509"/>
                  <a:gd name="T72" fmla="*/ 67 w 132"/>
                  <a:gd name="T73" fmla="*/ 0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2" h="509">
                    <a:moveTo>
                      <a:pt x="67" y="0"/>
                    </a:moveTo>
                    <a:lnTo>
                      <a:pt x="93" y="6"/>
                    </a:lnTo>
                    <a:lnTo>
                      <a:pt x="114" y="20"/>
                    </a:lnTo>
                    <a:lnTo>
                      <a:pt x="128" y="40"/>
                    </a:lnTo>
                    <a:lnTo>
                      <a:pt x="132" y="67"/>
                    </a:lnTo>
                    <a:lnTo>
                      <a:pt x="132" y="79"/>
                    </a:lnTo>
                    <a:lnTo>
                      <a:pt x="130" y="103"/>
                    </a:lnTo>
                    <a:lnTo>
                      <a:pt x="124" y="132"/>
                    </a:lnTo>
                    <a:lnTo>
                      <a:pt x="120" y="169"/>
                    </a:lnTo>
                    <a:lnTo>
                      <a:pt x="114" y="211"/>
                    </a:lnTo>
                    <a:lnTo>
                      <a:pt x="106" y="256"/>
                    </a:lnTo>
                    <a:lnTo>
                      <a:pt x="100" y="301"/>
                    </a:lnTo>
                    <a:lnTo>
                      <a:pt x="93" y="346"/>
                    </a:lnTo>
                    <a:lnTo>
                      <a:pt x="87" y="389"/>
                    </a:lnTo>
                    <a:lnTo>
                      <a:pt x="79" y="427"/>
                    </a:lnTo>
                    <a:lnTo>
                      <a:pt x="75" y="460"/>
                    </a:lnTo>
                    <a:lnTo>
                      <a:pt x="71" y="485"/>
                    </a:lnTo>
                    <a:lnTo>
                      <a:pt x="67" y="503"/>
                    </a:lnTo>
                    <a:lnTo>
                      <a:pt x="67" y="509"/>
                    </a:lnTo>
                    <a:lnTo>
                      <a:pt x="65" y="503"/>
                    </a:lnTo>
                    <a:lnTo>
                      <a:pt x="63" y="485"/>
                    </a:lnTo>
                    <a:lnTo>
                      <a:pt x="59" y="460"/>
                    </a:lnTo>
                    <a:lnTo>
                      <a:pt x="53" y="427"/>
                    </a:lnTo>
                    <a:lnTo>
                      <a:pt x="47" y="389"/>
                    </a:lnTo>
                    <a:lnTo>
                      <a:pt x="42" y="346"/>
                    </a:lnTo>
                    <a:lnTo>
                      <a:pt x="34" y="301"/>
                    </a:lnTo>
                    <a:lnTo>
                      <a:pt x="26" y="256"/>
                    </a:lnTo>
                    <a:lnTo>
                      <a:pt x="20" y="211"/>
                    </a:lnTo>
                    <a:lnTo>
                      <a:pt x="14" y="169"/>
                    </a:lnTo>
                    <a:lnTo>
                      <a:pt x="8" y="132"/>
                    </a:lnTo>
                    <a:lnTo>
                      <a:pt x="4" y="103"/>
                    </a:lnTo>
                    <a:lnTo>
                      <a:pt x="2" y="79"/>
                    </a:lnTo>
                    <a:lnTo>
                      <a:pt x="0" y="67"/>
                    </a:lnTo>
                    <a:lnTo>
                      <a:pt x="6" y="40"/>
                    </a:lnTo>
                    <a:lnTo>
                      <a:pt x="20" y="20"/>
                    </a:lnTo>
                    <a:lnTo>
                      <a:pt x="42" y="6"/>
                    </a:lnTo>
                    <a:lnTo>
                      <a:pt x="67" y="0"/>
                    </a:lnTo>
                    <a:close/>
                  </a:path>
                </a:pathLst>
              </a:custGeom>
              <a:solidFill>
                <a:srgbClr val="F19C0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05" name="Freeform 62"/>
              <p:cNvSpPr>
                <a:spLocks/>
              </p:cNvSpPr>
              <p:nvPr/>
            </p:nvSpPr>
            <p:spPr bwMode="auto">
              <a:xfrm>
                <a:off x="1802186" y="2903514"/>
                <a:ext cx="104775" cy="404813"/>
              </a:xfrm>
              <a:custGeom>
                <a:avLst/>
                <a:gdLst>
                  <a:gd name="T0" fmla="*/ 67 w 134"/>
                  <a:gd name="T1" fmla="*/ 0 h 508"/>
                  <a:gd name="T2" fmla="*/ 93 w 134"/>
                  <a:gd name="T3" fmla="*/ 6 h 508"/>
                  <a:gd name="T4" fmla="*/ 114 w 134"/>
                  <a:gd name="T5" fmla="*/ 19 h 508"/>
                  <a:gd name="T6" fmla="*/ 128 w 134"/>
                  <a:gd name="T7" fmla="*/ 39 h 508"/>
                  <a:gd name="T8" fmla="*/ 134 w 134"/>
                  <a:gd name="T9" fmla="*/ 66 h 508"/>
                  <a:gd name="T10" fmla="*/ 132 w 134"/>
                  <a:gd name="T11" fmla="*/ 78 h 508"/>
                  <a:gd name="T12" fmla="*/ 130 w 134"/>
                  <a:gd name="T13" fmla="*/ 102 h 508"/>
                  <a:gd name="T14" fmla="*/ 126 w 134"/>
                  <a:gd name="T15" fmla="*/ 133 h 508"/>
                  <a:gd name="T16" fmla="*/ 120 w 134"/>
                  <a:gd name="T17" fmla="*/ 169 h 508"/>
                  <a:gd name="T18" fmla="*/ 114 w 134"/>
                  <a:gd name="T19" fmla="*/ 210 h 508"/>
                  <a:gd name="T20" fmla="*/ 106 w 134"/>
                  <a:gd name="T21" fmla="*/ 255 h 508"/>
                  <a:gd name="T22" fmla="*/ 101 w 134"/>
                  <a:gd name="T23" fmla="*/ 300 h 508"/>
                  <a:gd name="T24" fmla="*/ 93 w 134"/>
                  <a:gd name="T25" fmla="*/ 345 h 508"/>
                  <a:gd name="T26" fmla="*/ 87 w 134"/>
                  <a:gd name="T27" fmla="*/ 388 h 508"/>
                  <a:gd name="T28" fmla="*/ 81 w 134"/>
                  <a:gd name="T29" fmla="*/ 426 h 508"/>
                  <a:gd name="T30" fmla="*/ 75 w 134"/>
                  <a:gd name="T31" fmla="*/ 459 h 508"/>
                  <a:gd name="T32" fmla="*/ 71 w 134"/>
                  <a:gd name="T33" fmla="*/ 485 h 508"/>
                  <a:gd name="T34" fmla="*/ 69 w 134"/>
                  <a:gd name="T35" fmla="*/ 502 h 508"/>
                  <a:gd name="T36" fmla="*/ 67 w 134"/>
                  <a:gd name="T37" fmla="*/ 508 h 508"/>
                  <a:gd name="T38" fmla="*/ 67 w 134"/>
                  <a:gd name="T39" fmla="*/ 502 h 508"/>
                  <a:gd name="T40" fmla="*/ 63 w 134"/>
                  <a:gd name="T41" fmla="*/ 485 h 508"/>
                  <a:gd name="T42" fmla="*/ 59 w 134"/>
                  <a:gd name="T43" fmla="*/ 459 h 508"/>
                  <a:gd name="T44" fmla="*/ 53 w 134"/>
                  <a:gd name="T45" fmla="*/ 426 h 508"/>
                  <a:gd name="T46" fmla="*/ 48 w 134"/>
                  <a:gd name="T47" fmla="*/ 388 h 508"/>
                  <a:gd name="T48" fmla="*/ 42 w 134"/>
                  <a:gd name="T49" fmla="*/ 345 h 508"/>
                  <a:gd name="T50" fmla="*/ 34 w 134"/>
                  <a:gd name="T51" fmla="*/ 300 h 508"/>
                  <a:gd name="T52" fmla="*/ 28 w 134"/>
                  <a:gd name="T53" fmla="*/ 255 h 508"/>
                  <a:gd name="T54" fmla="*/ 20 w 134"/>
                  <a:gd name="T55" fmla="*/ 210 h 508"/>
                  <a:gd name="T56" fmla="*/ 14 w 134"/>
                  <a:gd name="T57" fmla="*/ 169 h 508"/>
                  <a:gd name="T58" fmla="*/ 8 w 134"/>
                  <a:gd name="T59" fmla="*/ 133 h 508"/>
                  <a:gd name="T60" fmla="*/ 4 w 134"/>
                  <a:gd name="T61" fmla="*/ 102 h 508"/>
                  <a:gd name="T62" fmla="*/ 2 w 134"/>
                  <a:gd name="T63" fmla="*/ 78 h 508"/>
                  <a:gd name="T64" fmla="*/ 0 w 134"/>
                  <a:gd name="T65" fmla="*/ 66 h 508"/>
                  <a:gd name="T66" fmla="*/ 6 w 134"/>
                  <a:gd name="T67" fmla="*/ 39 h 508"/>
                  <a:gd name="T68" fmla="*/ 20 w 134"/>
                  <a:gd name="T69" fmla="*/ 19 h 508"/>
                  <a:gd name="T70" fmla="*/ 42 w 134"/>
                  <a:gd name="T71" fmla="*/ 6 h 508"/>
                  <a:gd name="T72" fmla="*/ 67 w 134"/>
                  <a:gd name="T73" fmla="*/ 0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4" h="508">
                    <a:moveTo>
                      <a:pt x="67" y="0"/>
                    </a:moveTo>
                    <a:lnTo>
                      <a:pt x="93" y="6"/>
                    </a:lnTo>
                    <a:lnTo>
                      <a:pt x="114" y="19"/>
                    </a:lnTo>
                    <a:lnTo>
                      <a:pt x="128" y="39"/>
                    </a:lnTo>
                    <a:lnTo>
                      <a:pt x="134" y="66"/>
                    </a:lnTo>
                    <a:lnTo>
                      <a:pt x="132" y="78"/>
                    </a:lnTo>
                    <a:lnTo>
                      <a:pt x="130" y="102"/>
                    </a:lnTo>
                    <a:lnTo>
                      <a:pt x="126" y="133"/>
                    </a:lnTo>
                    <a:lnTo>
                      <a:pt x="120" y="169"/>
                    </a:lnTo>
                    <a:lnTo>
                      <a:pt x="114" y="210"/>
                    </a:lnTo>
                    <a:lnTo>
                      <a:pt x="106" y="255"/>
                    </a:lnTo>
                    <a:lnTo>
                      <a:pt x="101" y="300"/>
                    </a:lnTo>
                    <a:lnTo>
                      <a:pt x="93" y="345"/>
                    </a:lnTo>
                    <a:lnTo>
                      <a:pt x="87" y="388"/>
                    </a:lnTo>
                    <a:lnTo>
                      <a:pt x="81" y="426"/>
                    </a:lnTo>
                    <a:lnTo>
                      <a:pt x="75" y="459"/>
                    </a:lnTo>
                    <a:lnTo>
                      <a:pt x="71" y="485"/>
                    </a:lnTo>
                    <a:lnTo>
                      <a:pt x="69" y="502"/>
                    </a:lnTo>
                    <a:lnTo>
                      <a:pt x="67" y="508"/>
                    </a:lnTo>
                    <a:lnTo>
                      <a:pt x="67" y="502"/>
                    </a:lnTo>
                    <a:lnTo>
                      <a:pt x="63" y="485"/>
                    </a:lnTo>
                    <a:lnTo>
                      <a:pt x="59" y="459"/>
                    </a:lnTo>
                    <a:lnTo>
                      <a:pt x="53" y="426"/>
                    </a:lnTo>
                    <a:lnTo>
                      <a:pt x="48" y="388"/>
                    </a:lnTo>
                    <a:lnTo>
                      <a:pt x="42" y="345"/>
                    </a:lnTo>
                    <a:lnTo>
                      <a:pt x="34" y="300"/>
                    </a:lnTo>
                    <a:lnTo>
                      <a:pt x="28" y="255"/>
                    </a:lnTo>
                    <a:lnTo>
                      <a:pt x="20" y="210"/>
                    </a:lnTo>
                    <a:lnTo>
                      <a:pt x="14" y="169"/>
                    </a:lnTo>
                    <a:lnTo>
                      <a:pt x="8" y="133"/>
                    </a:lnTo>
                    <a:lnTo>
                      <a:pt x="4" y="102"/>
                    </a:lnTo>
                    <a:lnTo>
                      <a:pt x="2" y="78"/>
                    </a:lnTo>
                    <a:lnTo>
                      <a:pt x="0" y="66"/>
                    </a:lnTo>
                    <a:lnTo>
                      <a:pt x="6" y="39"/>
                    </a:lnTo>
                    <a:lnTo>
                      <a:pt x="20" y="19"/>
                    </a:lnTo>
                    <a:lnTo>
                      <a:pt x="42" y="6"/>
                    </a:lnTo>
                    <a:lnTo>
                      <a:pt x="67" y="0"/>
                    </a:lnTo>
                    <a:close/>
                  </a:path>
                </a:pathLst>
              </a:custGeom>
              <a:solidFill>
                <a:srgbClr val="F19C0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06" name="Rectangle 63"/>
              <p:cNvSpPr>
                <a:spLocks noChangeArrowheads="1"/>
              </p:cNvSpPr>
              <p:nvPr/>
            </p:nvSpPr>
            <p:spPr bwMode="auto">
              <a:xfrm>
                <a:off x="1481511" y="2684439"/>
                <a:ext cx="415925" cy="138113"/>
              </a:xfrm>
              <a:prstGeom prst="rect">
                <a:avLst/>
              </a:prstGeom>
              <a:solidFill>
                <a:srgbClr val="F1F4F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s-SV"/>
              </a:p>
            </p:txBody>
          </p:sp>
          <p:sp>
            <p:nvSpPr>
              <p:cNvPr id="207" name="Rectangle 64"/>
              <p:cNvSpPr>
                <a:spLocks noChangeArrowheads="1"/>
              </p:cNvSpPr>
              <p:nvPr/>
            </p:nvSpPr>
            <p:spPr bwMode="auto">
              <a:xfrm>
                <a:off x="1481511" y="2684439"/>
                <a:ext cx="207963" cy="138113"/>
              </a:xfrm>
              <a:prstGeom prst="rect">
                <a:avLst/>
              </a:prstGeom>
              <a:solidFill>
                <a:srgbClr val="FFFFFF"/>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s-SV"/>
              </a:p>
            </p:txBody>
          </p:sp>
          <p:sp>
            <p:nvSpPr>
              <p:cNvPr id="208" name="Freeform 65"/>
              <p:cNvSpPr>
                <a:spLocks/>
              </p:cNvSpPr>
              <p:nvPr/>
            </p:nvSpPr>
            <p:spPr bwMode="auto">
              <a:xfrm>
                <a:off x="962399" y="2108176"/>
                <a:ext cx="1454150" cy="990600"/>
              </a:xfrm>
              <a:custGeom>
                <a:avLst/>
                <a:gdLst>
                  <a:gd name="T0" fmla="*/ 915 w 1830"/>
                  <a:gd name="T1" fmla="*/ 0 h 1249"/>
                  <a:gd name="T2" fmla="*/ 1021 w 1830"/>
                  <a:gd name="T3" fmla="*/ 6 h 1249"/>
                  <a:gd name="T4" fmla="*/ 1125 w 1830"/>
                  <a:gd name="T5" fmla="*/ 26 h 1249"/>
                  <a:gd name="T6" fmla="*/ 1223 w 1830"/>
                  <a:gd name="T7" fmla="*/ 53 h 1249"/>
                  <a:gd name="T8" fmla="*/ 1318 w 1830"/>
                  <a:gd name="T9" fmla="*/ 95 h 1249"/>
                  <a:gd name="T10" fmla="*/ 1406 w 1830"/>
                  <a:gd name="T11" fmla="*/ 144 h 1249"/>
                  <a:gd name="T12" fmla="*/ 1486 w 1830"/>
                  <a:gd name="T13" fmla="*/ 203 h 1249"/>
                  <a:gd name="T14" fmla="*/ 1561 w 1830"/>
                  <a:gd name="T15" fmla="*/ 269 h 1249"/>
                  <a:gd name="T16" fmla="*/ 1630 w 1830"/>
                  <a:gd name="T17" fmla="*/ 344 h 1249"/>
                  <a:gd name="T18" fmla="*/ 1687 w 1830"/>
                  <a:gd name="T19" fmla="*/ 424 h 1249"/>
                  <a:gd name="T20" fmla="*/ 1738 w 1830"/>
                  <a:gd name="T21" fmla="*/ 513 h 1249"/>
                  <a:gd name="T22" fmla="*/ 1777 w 1830"/>
                  <a:gd name="T23" fmla="*/ 607 h 1249"/>
                  <a:gd name="T24" fmla="*/ 1806 w 1830"/>
                  <a:gd name="T25" fmla="*/ 705 h 1249"/>
                  <a:gd name="T26" fmla="*/ 1824 w 1830"/>
                  <a:gd name="T27" fmla="*/ 809 h 1249"/>
                  <a:gd name="T28" fmla="*/ 1830 w 1830"/>
                  <a:gd name="T29" fmla="*/ 915 h 1249"/>
                  <a:gd name="T30" fmla="*/ 1826 w 1830"/>
                  <a:gd name="T31" fmla="*/ 1004 h 1249"/>
                  <a:gd name="T32" fmla="*/ 1814 w 1830"/>
                  <a:gd name="T33" fmla="*/ 1088 h 1249"/>
                  <a:gd name="T34" fmla="*/ 1795 w 1830"/>
                  <a:gd name="T35" fmla="*/ 1169 h 1249"/>
                  <a:gd name="T36" fmla="*/ 1767 w 1830"/>
                  <a:gd name="T37" fmla="*/ 1249 h 1249"/>
                  <a:gd name="T38" fmla="*/ 1726 w 1830"/>
                  <a:gd name="T39" fmla="*/ 1159 h 1249"/>
                  <a:gd name="T40" fmla="*/ 1675 w 1830"/>
                  <a:gd name="T41" fmla="*/ 1072 h 1249"/>
                  <a:gd name="T42" fmla="*/ 1616 w 1830"/>
                  <a:gd name="T43" fmla="*/ 994 h 1249"/>
                  <a:gd name="T44" fmla="*/ 1549 w 1830"/>
                  <a:gd name="T45" fmla="*/ 923 h 1249"/>
                  <a:gd name="T46" fmla="*/ 1477 w 1830"/>
                  <a:gd name="T47" fmla="*/ 858 h 1249"/>
                  <a:gd name="T48" fmla="*/ 1396 w 1830"/>
                  <a:gd name="T49" fmla="*/ 803 h 1249"/>
                  <a:gd name="T50" fmla="*/ 1310 w 1830"/>
                  <a:gd name="T51" fmla="*/ 754 h 1249"/>
                  <a:gd name="T52" fmla="*/ 1217 w 1830"/>
                  <a:gd name="T53" fmla="*/ 717 h 1249"/>
                  <a:gd name="T54" fmla="*/ 1119 w 1830"/>
                  <a:gd name="T55" fmla="*/ 690 h 1249"/>
                  <a:gd name="T56" fmla="*/ 1019 w 1830"/>
                  <a:gd name="T57" fmla="*/ 672 h 1249"/>
                  <a:gd name="T58" fmla="*/ 915 w 1830"/>
                  <a:gd name="T59" fmla="*/ 666 h 1249"/>
                  <a:gd name="T60" fmla="*/ 811 w 1830"/>
                  <a:gd name="T61" fmla="*/ 672 h 1249"/>
                  <a:gd name="T62" fmla="*/ 711 w 1830"/>
                  <a:gd name="T63" fmla="*/ 690 h 1249"/>
                  <a:gd name="T64" fmla="*/ 613 w 1830"/>
                  <a:gd name="T65" fmla="*/ 717 h 1249"/>
                  <a:gd name="T66" fmla="*/ 520 w 1830"/>
                  <a:gd name="T67" fmla="*/ 754 h 1249"/>
                  <a:gd name="T68" fmla="*/ 434 w 1830"/>
                  <a:gd name="T69" fmla="*/ 803 h 1249"/>
                  <a:gd name="T70" fmla="*/ 353 w 1830"/>
                  <a:gd name="T71" fmla="*/ 858 h 1249"/>
                  <a:gd name="T72" fmla="*/ 281 w 1830"/>
                  <a:gd name="T73" fmla="*/ 923 h 1249"/>
                  <a:gd name="T74" fmla="*/ 214 w 1830"/>
                  <a:gd name="T75" fmla="*/ 994 h 1249"/>
                  <a:gd name="T76" fmla="*/ 155 w 1830"/>
                  <a:gd name="T77" fmla="*/ 1072 h 1249"/>
                  <a:gd name="T78" fmla="*/ 104 w 1830"/>
                  <a:gd name="T79" fmla="*/ 1159 h 1249"/>
                  <a:gd name="T80" fmla="*/ 63 w 1830"/>
                  <a:gd name="T81" fmla="*/ 1249 h 1249"/>
                  <a:gd name="T82" fmla="*/ 35 w 1830"/>
                  <a:gd name="T83" fmla="*/ 1169 h 1249"/>
                  <a:gd name="T84" fmla="*/ 16 w 1830"/>
                  <a:gd name="T85" fmla="*/ 1088 h 1249"/>
                  <a:gd name="T86" fmla="*/ 4 w 1830"/>
                  <a:gd name="T87" fmla="*/ 1004 h 1249"/>
                  <a:gd name="T88" fmla="*/ 0 w 1830"/>
                  <a:gd name="T89" fmla="*/ 915 h 1249"/>
                  <a:gd name="T90" fmla="*/ 6 w 1830"/>
                  <a:gd name="T91" fmla="*/ 809 h 1249"/>
                  <a:gd name="T92" fmla="*/ 24 w 1830"/>
                  <a:gd name="T93" fmla="*/ 705 h 1249"/>
                  <a:gd name="T94" fmla="*/ 53 w 1830"/>
                  <a:gd name="T95" fmla="*/ 607 h 1249"/>
                  <a:gd name="T96" fmla="*/ 92 w 1830"/>
                  <a:gd name="T97" fmla="*/ 513 h 1249"/>
                  <a:gd name="T98" fmla="*/ 143 w 1830"/>
                  <a:gd name="T99" fmla="*/ 424 h 1249"/>
                  <a:gd name="T100" fmla="*/ 200 w 1830"/>
                  <a:gd name="T101" fmla="*/ 344 h 1249"/>
                  <a:gd name="T102" fmla="*/ 269 w 1830"/>
                  <a:gd name="T103" fmla="*/ 269 h 1249"/>
                  <a:gd name="T104" fmla="*/ 344 w 1830"/>
                  <a:gd name="T105" fmla="*/ 203 h 1249"/>
                  <a:gd name="T106" fmla="*/ 424 w 1830"/>
                  <a:gd name="T107" fmla="*/ 144 h 1249"/>
                  <a:gd name="T108" fmla="*/ 512 w 1830"/>
                  <a:gd name="T109" fmla="*/ 95 h 1249"/>
                  <a:gd name="T110" fmla="*/ 607 w 1830"/>
                  <a:gd name="T111" fmla="*/ 53 h 1249"/>
                  <a:gd name="T112" fmla="*/ 705 w 1830"/>
                  <a:gd name="T113" fmla="*/ 26 h 1249"/>
                  <a:gd name="T114" fmla="*/ 809 w 1830"/>
                  <a:gd name="T115" fmla="*/ 6 h 1249"/>
                  <a:gd name="T116" fmla="*/ 915 w 1830"/>
                  <a:gd name="T117" fmla="*/ 0 h 1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30" h="1249">
                    <a:moveTo>
                      <a:pt x="915" y="0"/>
                    </a:moveTo>
                    <a:lnTo>
                      <a:pt x="1021" y="6"/>
                    </a:lnTo>
                    <a:lnTo>
                      <a:pt x="1125" y="26"/>
                    </a:lnTo>
                    <a:lnTo>
                      <a:pt x="1223" y="53"/>
                    </a:lnTo>
                    <a:lnTo>
                      <a:pt x="1318" y="95"/>
                    </a:lnTo>
                    <a:lnTo>
                      <a:pt x="1406" y="144"/>
                    </a:lnTo>
                    <a:lnTo>
                      <a:pt x="1486" y="203"/>
                    </a:lnTo>
                    <a:lnTo>
                      <a:pt x="1561" y="269"/>
                    </a:lnTo>
                    <a:lnTo>
                      <a:pt x="1630" y="344"/>
                    </a:lnTo>
                    <a:lnTo>
                      <a:pt x="1687" y="424"/>
                    </a:lnTo>
                    <a:lnTo>
                      <a:pt x="1738" y="513"/>
                    </a:lnTo>
                    <a:lnTo>
                      <a:pt x="1777" y="607"/>
                    </a:lnTo>
                    <a:lnTo>
                      <a:pt x="1806" y="705"/>
                    </a:lnTo>
                    <a:lnTo>
                      <a:pt x="1824" y="809"/>
                    </a:lnTo>
                    <a:lnTo>
                      <a:pt x="1830" y="915"/>
                    </a:lnTo>
                    <a:lnTo>
                      <a:pt x="1826" y="1004"/>
                    </a:lnTo>
                    <a:lnTo>
                      <a:pt x="1814" y="1088"/>
                    </a:lnTo>
                    <a:lnTo>
                      <a:pt x="1795" y="1169"/>
                    </a:lnTo>
                    <a:lnTo>
                      <a:pt x="1767" y="1249"/>
                    </a:lnTo>
                    <a:lnTo>
                      <a:pt x="1726" y="1159"/>
                    </a:lnTo>
                    <a:lnTo>
                      <a:pt x="1675" y="1072"/>
                    </a:lnTo>
                    <a:lnTo>
                      <a:pt x="1616" y="994"/>
                    </a:lnTo>
                    <a:lnTo>
                      <a:pt x="1549" y="923"/>
                    </a:lnTo>
                    <a:lnTo>
                      <a:pt x="1477" y="858"/>
                    </a:lnTo>
                    <a:lnTo>
                      <a:pt x="1396" y="803"/>
                    </a:lnTo>
                    <a:lnTo>
                      <a:pt x="1310" y="754"/>
                    </a:lnTo>
                    <a:lnTo>
                      <a:pt x="1217" y="717"/>
                    </a:lnTo>
                    <a:lnTo>
                      <a:pt x="1119" y="690"/>
                    </a:lnTo>
                    <a:lnTo>
                      <a:pt x="1019" y="672"/>
                    </a:lnTo>
                    <a:lnTo>
                      <a:pt x="915" y="666"/>
                    </a:lnTo>
                    <a:lnTo>
                      <a:pt x="811" y="672"/>
                    </a:lnTo>
                    <a:lnTo>
                      <a:pt x="711" y="690"/>
                    </a:lnTo>
                    <a:lnTo>
                      <a:pt x="613" y="717"/>
                    </a:lnTo>
                    <a:lnTo>
                      <a:pt x="520" y="754"/>
                    </a:lnTo>
                    <a:lnTo>
                      <a:pt x="434" y="803"/>
                    </a:lnTo>
                    <a:lnTo>
                      <a:pt x="353" y="858"/>
                    </a:lnTo>
                    <a:lnTo>
                      <a:pt x="281" y="923"/>
                    </a:lnTo>
                    <a:lnTo>
                      <a:pt x="214" y="994"/>
                    </a:lnTo>
                    <a:lnTo>
                      <a:pt x="155" y="1072"/>
                    </a:lnTo>
                    <a:lnTo>
                      <a:pt x="104" y="1159"/>
                    </a:lnTo>
                    <a:lnTo>
                      <a:pt x="63" y="1249"/>
                    </a:lnTo>
                    <a:lnTo>
                      <a:pt x="35" y="1169"/>
                    </a:lnTo>
                    <a:lnTo>
                      <a:pt x="16" y="1088"/>
                    </a:lnTo>
                    <a:lnTo>
                      <a:pt x="4" y="1004"/>
                    </a:lnTo>
                    <a:lnTo>
                      <a:pt x="0" y="915"/>
                    </a:lnTo>
                    <a:lnTo>
                      <a:pt x="6" y="809"/>
                    </a:lnTo>
                    <a:lnTo>
                      <a:pt x="24" y="705"/>
                    </a:lnTo>
                    <a:lnTo>
                      <a:pt x="53" y="607"/>
                    </a:lnTo>
                    <a:lnTo>
                      <a:pt x="92" y="513"/>
                    </a:lnTo>
                    <a:lnTo>
                      <a:pt x="143" y="424"/>
                    </a:lnTo>
                    <a:lnTo>
                      <a:pt x="200" y="344"/>
                    </a:lnTo>
                    <a:lnTo>
                      <a:pt x="269" y="269"/>
                    </a:lnTo>
                    <a:lnTo>
                      <a:pt x="344" y="203"/>
                    </a:lnTo>
                    <a:lnTo>
                      <a:pt x="424" y="144"/>
                    </a:lnTo>
                    <a:lnTo>
                      <a:pt x="512" y="95"/>
                    </a:lnTo>
                    <a:lnTo>
                      <a:pt x="607" y="53"/>
                    </a:lnTo>
                    <a:lnTo>
                      <a:pt x="705" y="26"/>
                    </a:lnTo>
                    <a:lnTo>
                      <a:pt x="809" y="6"/>
                    </a:lnTo>
                    <a:lnTo>
                      <a:pt x="915" y="0"/>
                    </a:lnTo>
                    <a:close/>
                  </a:path>
                </a:pathLst>
              </a:custGeom>
              <a:solidFill>
                <a:srgbClr val="8F232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09" name="Freeform 66"/>
              <p:cNvSpPr>
                <a:spLocks/>
              </p:cNvSpPr>
              <p:nvPr/>
            </p:nvSpPr>
            <p:spPr bwMode="auto">
              <a:xfrm>
                <a:off x="1875211" y="2131989"/>
                <a:ext cx="541338" cy="966788"/>
              </a:xfrm>
              <a:custGeom>
                <a:avLst/>
                <a:gdLst>
                  <a:gd name="T0" fmla="*/ 0 w 681"/>
                  <a:gd name="T1" fmla="*/ 0 h 1217"/>
                  <a:gd name="T2" fmla="*/ 96 w 681"/>
                  <a:gd name="T3" fmla="*/ 31 h 1217"/>
                  <a:gd name="T4" fmla="*/ 186 w 681"/>
                  <a:gd name="T5" fmla="*/ 70 h 1217"/>
                  <a:gd name="T6" fmla="*/ 271 w 681"/>
                  <a:gd name="T7" fmla="*/ 121 h 1217"/>
                  <a:gd name="T8" fmla="*/ 351 w 681"/>
                  <a:gd name="T9" fmla="*/ 180 h 1217"/>
                  <a:gd name="T10" fmla="*/ 422 w 681"/>
                  <a:gd name="T11" fmla="*/ 247 h 1217"/>
                  <a:gd name="T12" fmla="*/ 487 w 681"/>
                  <a:gd name="T13" fmla="*/ 322 h 1217"/>
                  <a:gd name="T14" fmla="*/ 544 w 681"/>
                  <a:gd name="T15" fmla="*/ 402 h 1217"/>
                  <a:gd name="T16" fmla="*/ 591 w 681"/>
                  <a:gd name="T17" fmla="*/ 489 h 1217"/>
                  <a:gd name="T18" fmla="*/ 630 w 681"/>
                  <a:gd name="T19" fmla="*/ 581 h 1217"/>
                  <a:gd name="T20" fmla="*/ 657 w 681"/>
                  <a:gd name="T21" fmla="*/ 677 h 1217"/>
                  <a:gd name="T22" fmla="*/ 675 w 681"/>
                  <a:gd name="T23" fmla="*/ 779 h 1217"/>
                  <a:gd name="T24" fmla="*/ 681 w 681"/>
                  <a:gd name="T25" fmla="*/ 883 h 1217"/>
                  <a:gd name="T26" fmla="*/ 677 w 681"/>
                  <a:gd name="T27" fmla="*/ 972 h 1217"/>
                  <a:gd name="T28" fmla="*/ 665 w 681"/>
                  <a:gd name="T29" fmla="*/ 1056 h 1217"/>
                  <a:gd name="T30" fmla="*/ 646 w 681"/>
                  <a:gd name="T31" fmla="*/ 1137 h 1217"/>
                  <a:gd name="T32" fmla="*/ 618 w 681"/>
                  <a:gd name="T33" fmla="*/ 1217 h 1217"/>
                  <a:gd name="T34" fmla="*/ 579 w 681"/>
                  <a:gd name="T35" fmla="*/ 1129 h 1217"/>
                  <a:gd name="T36" fmla="*/ 530 w 681"/>
                  <a:gd name="T37" fmla="*/ 1046 h 1217"/>
                  <a:gd name="T38" fmla="*/ 475 w 681"/>
                  <a:gd name="T39" fmla="*/ 970 h 1217"/>
                  <a:gd name="T40" fmla="*/ 410 w 681"/>
                  <a:gd name="T41" fmla="*/ 901 h 1217"/>
                  <a:gd name="T42" fmla="*/ 339 w 681"/>
                  <a:gd name="T43" fmla="*/ 836 h 1217"/>
                  <a:gd name="T44" fmla="*/ 263 w 681"/>
                  <a:gd name="T45" fmla="*/ 781 h 1217"/>
                  <a:gd name="T46" fmla="*/ 180 w 681"/>
                  <a:gd name="T47" fmla="*/ 734 h 1217"/>
                  <a:gd name="T48" fmla="*/ 92 w 681"/>
                  <a:gd name="T49" fmla="*/ 695 h 1217"/>
                  <a:gd name="T50" fmla="*/ 0 w 681"/>
                  <a:gd name="T51" fmla="*/ 665 h 1217"/>
                  <a:gd name="T52" fmla="*/ 0 w 681"/>
                  <a:gd name="T53" fmla="*/ 0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1" h="1217">
                    <a:moveTo>
                      <a:pt x="0" y="0"/>
                    </a:moveTo>
                    <a:lnTo>
                      <a:pt x="96" y="31"/>
                    </a:lnTo>
                    <a:lnTo>
                      <a:pt x="186" y="70"/>
                    </a:lnTo>
                    <a:lnTo>
                      <a:pt x="271" y="121"/>
                    </a:lnTo>
                    <a:lnTo>
                      <a:pt x="351" y="180"/>
                    </a:lnTo>
                    <a:lnTo>
                      <a:pt x="422" y="247"/>
                    </a:lnTo>
                    <a:lnTo>
                      <a:pt x="487" y="322"/>
                    </a:lnTo>
                    <a:lnTo>
                      <a:pt x="544" y="402"/>
                    </a:lnTo>
                    <a:lnTo>
                      <a:pt x="591" y="489"/>
                    </a:lnTo>
                    <a:lnTo>
                      <a:pt x="630" y="581"/>
                    </a:lnTo>
                    <a:lnTo>
                      <a:pt x="657" y="677"/>
                    </a:lnTo>
                    <a:lnTo>
                      <a:pt x="675" y="779"/>
                    </a:lnTo>
                    <a:lnTo>
                      <a:pt x="681" y="883"/>
                    </a:lnTo>
                    <a:lnTo>
                      <a:pt x="677" y="972"/>
                    </a:lnTo>
                    <a:lnTo>
                      <a:pt x="665" y="1056"/>
                    </a:lnTo>
                    <a:lnTo>
                      <a:pt x="646" y="1137"/>
                    </a:lnTo>
                    <a:lnTo>
                      <a:pt x="618" y="1217"/>
                    </a:lnTo>
                    <a:lnTo>
                      <a:pt x="579" y="1129"/>
                    </a:lnTo>
                    <a:lnTo>
                      <a:pt x="530" y="1046"/>
                    </a:lnTo>
                    <a:lnTo>
                      <a:pt x="475" y="970"/>
                    </a:lnTo>
                    <a:lnTo>
                      <a:pt x="410" y="901"/>
                    </a:lnTo>
                    <a:lnTo>
                      <a:pt x="339" y="836"/>
                    </a:lnTo>
                    <a:lnTo>
                      <a:pt x="263" y="781"/>
                    </a:lnTo>
                    <a:lnTo>
                      <a:pt x="180" y="734"/>
                    </a:lnTo>
                    <a:lnTo>
                      <a:pt x="92" y="695"/>
                    </a:lnTo>
                    <a:lnTo>
                      <a:pt x="0" y="665"/>
                    </a:lnTo>
                    <a:lnTo>
                      <a:pt x="0" y="0"/>
                    </a:lnTo>
                    <a:close/>
                  </a:path>
                </a:pathLst>
              </a:custGeom>
              <a:solidFill>
                <a:srgbClr val="5D171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10" name="Freeform 67"/>
              <p:cNvSpPr>
                <a:spLocks/>
              </p:cNvSpPr>
              <p:nvPr/>
            </p:nvSpPr>
            <p:spPr bwMode="auto">
              <a:xfrm>
                <a:off x="1240211" y="627039"/>
                <a:ext cx="898525" cy="2143125"/>
              </a:xfrm>
              <a:custGeom>
                <a:avLst/>
                <a:gdLst>
                  <a:gd name="T0" fmla="*/ 566 w 1132"/>
                  <a:gd name="T1" fmla="*/ 0 h 2700"/>
                  <a:gd name="T2" fmla="*/ 641 w 1132"/>
                  <a:gd name="T3" fmla="*/ 72 h 2700"/>
                  <a:gd name="T4" fmla="*/ 713 w 1132"/>
                  <a:gd name="T5" fmla="*/ 155 h 2700"/>
                  <a:gd name="T6" fmla="*/ 780 w 1132"/>
                  <a:gd name="T7" fmla="*/ 247 h 2700"/>
                  <a:gd name="T8" fmla="*/ 843 w 1132"/>
                  <a:gd name="T9" fmla="*/ 347 h 2700"/>
                  <a:gd name="T10" fmla="*/ 900 w 1132"/>
                  <a:gd name="T11" fmla="*/ 457 h 2700"/>
                  <a:gd name="T12" fmla="*/ 951 w 1132"/>
                  <a:gd name="T13" fmla="*/ 575 h 2700"/>
                  <a:gd name="T14" fmla="*/ 996 w 1132"/>
                  <a:gd name="T15" fmla="*/ 699 h 2700"/>
                  <a:gd name="T16" fmla="*/ 1035 w 1132"/>
                  <a:gd name="T17" fmla="*/ 830 h 2700"/>
                  <a:gd name="T18" fmla="*/ 1069 w 1132"/>
                  <a:gd name="T19" fmla="*/ 968 h 2700"/>
                  <a:gd name="T20" fmla="*/ 1096 w 1132"/>
                  <a:gd name="T21" fmla="*/ 1111 h 2700"/>
                  <a:gd name="T22" fmla="*/ 1116 w 1132"/>
                  <a:gd name="T23" fmla="*/ 1259 h 2700"/>
                  <a:gd name="T24" fmla="*/ 1128 w 1132"/>
                  <a:gd name="T25" fmla="*/ 1412 h 2700"/>
                  <a:gd name="T26" fmla="*/ 1132 w 1132"/>
                  <a:gd name="T27" fmla="*/ 1569 h 2700"/>
                  <a:gd name="T28" fmla="*/ 1128 w 1132"/>
                  <a:gd name="T29" fmla="*/ 1728 h 2700"/>
                  <a:gd name="T30" fmla="*/ 1114 w 1132"/>
                  <a:gd name="T31" fmla="*/ 1885 h 2700"/>
                  <a:gd name="T32" fmla="*/ 1094 w 1132"/>
                  <a:gd name="T33" fmla="*/ 2036 h 2700"/>
                  <a:gd name="T34" fmla="*/ 1067 w 1132"/>
                  <a:gd name="T35" fmla="*/ 2181 h 2700"/>
                  <a:gd name="T36" fmla="*/ 1031 w 1132"/>
                  <a:gd name="T37" fmla="*/ 2321 h 2700"/>
                  <a:gd name="T38" fmla="*/ 990 w 1132"/>
                  <a:gd name="T39" fmla="*/ 2454 h 2700"/>
                  <a:gd name="T40" fmla="*/ 943 w 1132"/>
                  <a:gd name="T41" fmla="*/ 2582 h 2700"/>
                  <a:gd name="T42" fmla="*/ 888 w 1132"/>
                  <a:gd name="T43" fmla="*/ 2700 h 2700"/>
                  <a:gd name="T44" fmla="*/ 784 w 1132"/>
                  <a:gd name="T45" fmla="*/ 2672 h 2700"/>
                  <a:gd name="T46" fmla="*/ 678 w 1132"/>
                  <a:gd name="T47" fmla="*/ 2657 h 2700"/>
                  <a:gd name="T48" fmla="*/ 566 w 1132"/>
                  <a:gd name="T49" fmla="*/ 2651 h 2700"/>
                  <a:gd name="T50" fmla="*/ 454 w 1132"/>
                  <a:gd name="T51" fmla="*/ 2657 h 2700"/>
                  <a:gd name="T52" fmla="*/ 348 w 1132"/>
                  <a:gd name="T53" fmla="*/ 2672 h 2700"/>
                  <a:gd name="T54" fmla="*/ 244 w 1132"/>
                  <a:gd name="T55" fmla="*/ 2700 h 2700"/>
                  <a:gd name="T56" fmla="*/ 189 w 1132"/>
                  <a:gd name="T57" fmla="*/ 2582 h 2700"/>
                  <a:gd name="T58" fmla="*/ 142 w 1132"/>
                  <a:gd name="T59" fmla="*/ 2454 h 2700"/>
                  <a:gd name="T60" fmla="*/ 101 w 1132"/>
                  <a:gd name="T61" fmla="*/ 2321 h 2700"/>
                  <a:gd name="T62" fmla="*/ 65 w 1132"/>
                  <a:gd name="T63" fmla="*/ 2181 h 2700"/>
                  <a:gd name="T64" fmla="*/ 38 w 1132"/>
                  <a:gd name="T65" fmla="*/ 2036 h 2700"/>
                  <a:gd name="T66" fmla="*/ 18 w 1132"/>
                  <a:gd name="T67" fmla="*/ 1885 h 2700"/>
                  <a:gd name="T68" fmla="*/ 4 w 1132"/>
                  <a:gd name="T69" fmla="*/ 1728 h 2700"/>
                  <a:gd name="T70" fmla="*/ 0 w 1132"/>
                  <a:gd name="T71" fmla="*/ 1569 h 2700"/>
                  <a:gd name="T72" fmla="*/ 4 w 1132"/>
                  <a:gd name="T73" fmla="*/ 1412 h 2700"/>
                  <a:gd name="T74" fmla="*/ 16 w 1132"/>
                  <a:gd name="T75" fmla="*/ 1259 h 2700"/>
                  <a:gd name="T76" fmla="*/ 36 w 1132"/>
                  <a:gd name="T77" fmla="*/ 1111 h 2700"/>
                  <a:gd name="T78" fmla="*/ 63 w 1132"/>
                  <a:gd name="T79" fmla="*/ 968 h 2700"/>
                  <a:gd name="T80" fmla="*/ 97 w 1132"/>
                  <a:gd name="T81" fmla="*/ 830 h 2700"/>
                  <a:gd name="T82" fmla="*/ 136 w 1132"/>
                  <a:gd name="T83" fmla="*/ 699 h 2700"/>
                  <a:gd name="T84" fmla="*/ 181 w 1132"/>
                  <a:gd name="T85" fmla="*/ 575 h 2700"/>
                  <a:gd name="T86" fmla="*/ 232 w 1132"/>
                  <a:gd name="T87" fmla="*/ 457 h 2700"/>
                  <a:gd name="T88" fmla="*/ 289 w 1132"/>
                  <a:gd name="T89" fmla="*/ 347 h 2700"/>
                  <a:gd name="T90" fmla="*/ 352 w 1132"/>
                  <a:gd name="T91" fmla="*/ 247 h 2700"/>
                  <a:gd name="T92" fmla="*/ 419 w 1132"/>
                  <a:gd name="T93" fmla="*/ 155 h 2700"/>
                  <a:gd name="T94" fmla="*/ 491 w 1132"/>
                  <a:gd name="T95" fmla="*/ 72 h 2700"/>
                  <a:gd name="T96" fmla="*/ 566 w 1132"/>
                  <a:gd name="T97" fmla="*/ 0 h 2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32" h="2700">
                    <a:moveTo>
                      <a:pt x="566" y="0"/>
                    </a:moveTo>
                    <a:lnTo>
                      <a:pt x="641" y="72"/>
                    </a:lnTo>
                    <a:lnTo>
                      <a:pt x="713" y="155"/>
                    </a:lnTo>
                    <a:lnTo>
                      <a:pt x="780" y="247"/>
                    </a:lnTo>
                    <a:lnTo>
                      <a:pt x="843" y="347"/>
                    </a:lnTo>
                    <a:lnTo>
                      <a:pt x="900" y="457"/>
                    </a:lnTo>
                    <a:lnTo>
                      <a:pt x="951" y="575"/>
                    </a:lnTo>
                    <a:lnTo>
                      <a:pt x="996" y="699"/>
                    </a:lnTo>
                    <a:lnTo>
                      <a:pt x="1035" y="830"/>
                    </a:lnTo>
                    <a:lnTo>
                      <a:pt x="1069" y="968"/>
                    </a:lnTo>
                    <a:lnTo>
                      <a:pt x="1096" y="1111"/>
                    </a:lnTo>
                    <a:lnTo>
                      <a:pt x="1116" y="1259"/>
                    </a:lnTo>
                    <a:lnTo>
                      <a:pt x="1128" y="1412"/>
                    </a:lnTo>
                    <a:lnTo>
                      <a:pt x="1132" y="1569"/>
                    </a:lnTo>
                    <a:lnTo>
                      <a:pt x="1128" y="1728"/>
                    </a:lnTo>
                    <a:lnTo>
                      <a:pt x="1114" y="1885"/>
                    </a:lnTo>
                    <a:lnTo>
                      <a:pt x="1094" y="2036"/>
                    </a:lnTo>
                    <a:lnTo>
                      <a:pt x="1067" y="2181"/>
                    </a:lnTo>
                    <a:lnTo>
                      <a:pt x="1031" y="2321"/>
                    </a:lnTo>
                    <a:lnTo>
                      <a:pt x="990" y="2454"/>
                    </a:lnTo>
                    <a:lnTo>
                      <a:pt x="943" y="2582"/>
                    </a:lnTo>
                    <a:lnTo>
                      <a:pt x="888" y="2700"/>
                    </a:lnTo>
                    <a:lnTo>
                      <a:pt x="784" y="2672"/>
                    </a:lnTo>
                    <a:lnTo>
                      <a:pt x="678" y="2657"/>
                    </a:lnTo>
                    <a:lnTo>
                      <a:pt x="566" y="2651"/>
                    </a:lnTo>
                    <a:lnTo>
                      <a:pt x="454" y="2657"/>
                    </a:lnTo>
                    <a:lnTo>
                      <a:pt x="348" y="2672"/>
                    </a:lnTo>
                    <a:lnTo>
                      <a:pt x="244" y="2700"/>
                    </a:lnTo>
                    <a:lnTo>
                      <a:pt x="189" y="2582"/>
                    </a:lnTo>
                    <a:lnTo>
                      <a:pt x="142" y="2454"/>
                    </a:lnTo>
                    <a:lnTo>
                      <a:pt x="101" y="2321"/>
                    </a:lnTo>
                    <a:lnTo>
                      <a:pt x="65" y="2181"/>
                    </a:lnTo>
                    <a:lnTo>
                      <a:pt x="38" y="2036"/>
                    </a:lnTo>
                    <a:lnTo>
                      <a:pt x="18" y="1885"/>
                    </a:lnTo>
                    <a:lnTo>
                      <a:pt x="4" y="1728"/>
                    </a:lnTo>
                    <a:lnTo>
                      <a:pt x="0" y="1569"/>
                    </a:lnTo>
                    <a:lnTo>
                      <a:pt x="4" y="1412"/>
                    </a:lnTo>
                    <a:lnTo>
                      <a:pt x="16" y="1259"/>
                    </a:lnTo>
                    <a:lnTo>
                      <a:pt x="36" y="1111"/>
                    </a:lnTo>
                    <a:lnTo>
                      <a:pt x="63" y="968"/>
                    </a:lnTo>
                    <a:lnTo>
                      <a:pt x="97" y="830"/>
                    </a:lnTo>
                    <a:lnTo>
                      <a:pt x="136" y="699"/>
                    </a:lnTo>
                    <a:lnTo>
                      <a:pt x="181" y="575"/>
                    </a:lnTo>
                    <a:lnTo>
                      <a:pt x="232" y="457"/>
                    </a:lnTo>
                    <a:lnTo>
                      <a:pt x="289" y="347"/>
                    </a:lnTo>
                    <a:lnTo>
                      <a:pt x="352" y="247"/>
                    </a:lnTo>
                    <a:lnTo>
                      <a:pt x="419" y="155"/>
                    </a:lnTo>
                    <a:lnTo>
                      <a:pt x="491" y="72"/>
                    </a:lnTo>
                    <a:lnTo>
                      <a:pt x="566" y="0"/>
                    </a:lnTo>
                    <a:close/>
                  </a:path>
                </a:pathLst>
              </a:custGeom>
              <a:solidFill>
                <a:srgbClr val="FD7007"/>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11" name="Freeform 68"/>
              <p:cNvSpPr>
                <a:spLocks/>
              </p:cNvSpPr>
              <p:nvPr/>
            </p:nvSpPr>
            <p:spPr bwMode="auto">
              <a:xfrm>
                <a:off x="1686299" y="627039"/>
                <a:ext cx="452438" cy="2143125"/>
              </a:xfrm>
              <a:custGeom>
                <a:avLst/>
                <a:gdLst>
                  <a:gd name="T0" fmla="*/ 4 w 570"/>
                  <a:gd name="T1" fmla="*/ 0 h 2700"/>
                  <a:gd name="T2" fmla="*/ 79 w 570"/>
                  <a:gd name="T3" fmla="*/ 72 h 2700"/>
                  <a:gd name="T4" fmla="*/ 151 w 570"/>
                  <a:gd name="T5" fmla="*/ 155 h 2700"/>
                  <a:gd name="T6" fmla="*/ 218 w 570"/>
                  <a:gd name="T7" fmla="*/ 247 h 2700"/>
                  <a:gd name="T8" fmla="*/ 281 w 570"/>
                  <a:gd name="T9" fmla="*/ 347 h 2700"/>
                  <a:gd name="T10" fmla="*/ 338 w 570"/>
                  <a:gd name="T11" fmla="*/ 457 h 2700"/>
                  <a:gd name="T12" fmla="*/ 389 w 570"/>
                  <a:gd name="T13" fmla="*/ 575 h 2700"/>
                  <a:gd name="T14" fmla="*/ 434 w 570"/>
                  <a:gd name="T15" fmla="*/ 699 h 2700"/>
                  <a:gd name="T16" fmla="*/ 473 w 570"/>
                  <a:gd name="T17" fmla="*/ 830 h 2700"/>
                  <a:gd name="T18" fmla="*/ 507 w 570"/>
                  <a:gd name="T19" fmla="*/ 968 h 2700"/>
                  <a:gd name="T20" fmla="*/ 534 w 570"/>
                  <a:gd name="T21" fmla="*/ 1111 h 2700"/>
                  <a:gd name="T22" fmla="*/ 554 w 570"/>
                  <a:gd name="T23" fmla="*/ 1259 h 2700"/>
                  <a:gd name="T24" fmla="*/ 566 w 570"/>
                  <a:gd name="T25" fmla="*/ 1412 h 2700"/>
                  <a:gd name="T26" fmla="*/ 570 w 570"/>
                  <a:gd name="T27" fmla="*/ 1569 h 2700"/>
                  <a:gd name="T28" fmla="*/ 566 w 570"/>
                  <a:gd name="T29" fmla="*/ 1728 h 2700"/>
                  <a:gd name="T30" fmla="*/ 552 w 570"/>
                  <a:gd name="T31" fmla="*/ 1885 h 2700"/>
                  <a:gd name="T32" fmla="*/ 532 w 570"/>
                  <a:gd name="T33" fmla="*/ 2036 h 2700"/>
                  <a:gd name="T34" fmla="*/ 505 w 570"/>
                  <a:gd name="T35" fmla="*/ 2181 h 2700"/>
                  <a:gd name="T36" fmla="*/ 469 w 570"/>
                  <a:gd name="T37" fmla="*/ 2321 h 2700"/>
                  <a:gd name="T38" fmla="*/ 428 w 570"/>
                  <a:gd name="T39" fmla="*/ 2454 h 2700"/>
                  <a:gd name="T40" fmla="*/ 381 w 570"/>
                  <a:gd name="T41" fmla="*/ 2582 h 2700"/>
                  <a:gd name="T42" fmla="*/ 326 w 570"/>
                  <a:gd name="T43" fmla="*/ 2700 h 2700"/>
                  <a:gd name="T44" fmla="*/ 222 w 570"/>
                  <a:gd name="T45" fmla="*/ 2672 h 2700"/>
                  <a:gd name="T46" fmla="*/ 116 w 570"/>
                  <a:gd name="T47" fmla="*/ 2657 h 2700"/>
                  <a:gd name="T48" fmla="*/ 4 w 570"/>
                  <a:gd name="T49" fmla="*/ 2651 h 2700"/>
                  <a:gd name="T50" fmla="*/ 0 w 570"/>
                  <a:gd name="T51" fmla="*/ 2651 h 2700"/>
                  <a:gd name="T52" fmla="*/ 0 w 570"/>
                  <a:gd name="T53" fmla="*/ 2 h 2700"/>
                  <a:gd name="T54" fmla="*/ 4 w 570"/>
                  <a:gd name="T55" fmla="*/ 0 h 2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0" h="2700">
                    <a:moveTo>
                      <a:pt x="4" y="0"/>
                    </a:moveTo>
                    <a:lnTo>
                      <a:pt x="79" y="72"/>
                    </a:lnTo>
                    <a:lnTo>
                      <a:pt x="151" y="155"/>
                    </a:lnTo>
                    <a:lnTo>
                      <a:pt x="218" y="247"/>
                    </a:lnTo>
                    <a:lnTo>
                      <a:pt x="281" y="347"/>
                    </a:lnTo>
                    <a:lnTo>
                      <a:pt x="338" y="457"/>
                    </a:lnTo>
                    <a:lnTo>
                      <a:pt x="389" y="575"/>
                    </a:lnTo>
                    <a:lnTo>
                      <a:pt x="434" y="699"/>
                    </a:lnTo>
                    <a:lnTo>
                      <a:pt x="473" y="830"/>
                    </a:lnTo>
                    <a:lnTo>
                      <a:pt x="507" y="968"/>
                    </a:lnTo>
                    <a:lnTo>
                      <a:pt x="534" y="1111"/>
                    </a:lnTo>
                    <a:lnTo>
                      <a:pt x="554" y="1259"/>
                    </a:lnTo>
                    <a:lnTo>
                      <a:pt x="566" y="1412"/>
                    </a:lnTo>
                    <a:lnTo>
                      <a:pt x="570" y="1569"/>
                    </a:lnTo>
                    <a:lnTo>
                      <a:pt x="566" y="1728"/>
                    </a:lnTo>
                    <a:lnTo>
                      <a:pt x="552" y="1885"/>
                    </a:lnTo>
                    <a:lnTo>
                      <a:pt x="532" y="2036"/>
                    </a:lnTo>
                    <a:lnTo>
                      <a:pt x="505" y="2181"/>
                    </a:lnTo>
                    <a:lnTo>
                      <a:pt x="469" y="2321"/>
                    </a:lnTo>
                    <a:lnTo>
                      <a:pt x="428" y="2454"/>
                    </a:lnTo>
                    <a:lnTo>
                      <a:pt x="381" y="2582"/>
                    </a:lnTo>
                    <a:lnTo>
                      <a:pt x="326" y="2700"/>
                    </a:lnTo>
                    <a:lnTo>
                      <a:pt x="222" y="2672"/>
                    </a:lnTo>
                    <a:lnTo>
                      <a:pt x="116" y="2657"/>
                    </a:lnTo>
                    <a:lnTo>
                      <a:pt x="4" y="2651"/>
                    </a:lnTo>
                    <a:lnTo>
                      <a:pt x="0" y="2651"/>
                    </a:lnTo>
                    <a:lnTo>
                      <a:pt x="0" y="2"/>
                    </a:lnTo>
                    <a:lnTo>
                      <a:pt x="4" y="0"/>
                    </a:lnTo>
                    <a:close/>
                  </a:path>
                </a:pathLst>
              </a:custGeom>
              <a:solidFill>
                <a:schemeClr val="tx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12" name="Freeform 69"/>
              <p:cNvSpPr>
                <a:spLocks/>
              </p:cNvSpPr>
              <p:nvPr/>
            </p:nvSpPr>
            <p:spPr bwMode="auto">
              <a:xfrm>
                <a:off x="1359274" y="627039"/>
                <a:ext cx="660400" cy="525463"/>
              </a:xfrm>
              <a:custGeom>
                <a:avLst/>
                <a:gdLst>
                  <a:gd name="T0" fmla="*/ 416 w 832"/>
                  <a:gd name="T1" fmla="*/ 0 h 662"/>
                  <a:gd name="T2" fmla="*/ 489 w 832"/>
                  <a:gd name="T3" fmla="*/ 69 h 662"/>
                  <a:gd name="T4" fmla="*/ 557 w 832"/>
                  <a:gd name="T5" fmla="*/ 147 h 662"/>
                  <a:gd name="T6" fmla="*/ 622 w 832"/>
                  <a:gd name="T7" fmla="*/ 233 h 662"/>
                  <a:gd name="T8" fmla="*/ 681 w 832"/>
                  <a:gd name="T9" fmla="*/ 330 h 662"/>
                  <a:gd name="T10" fmla="*/ 738 w 832"/>
                  <a:gd name="T11" fmla="*/ 434 h 662"/>
                  <a:gd name="T12" fmla="*/ 787 w 832"/>
                  <a:gd name="T13" fmla="*/ 544 h 662"/>
                  <a:gd name="T14" fmla="*/ 832 w 832"/>
                  <a:gd name="T15" fmla="*/ 662 h 662"/>
                  <a:gd name="T16" fmla="*/ 626 w 832"/>
                  <a:gd name="T17" fmla="*/ 652 h 662"/>
                  <a:gd name="T18" fmla="*/ 416 w 832"/>
                  <a:gd name="T19" fmla="*/ 648 h 662"/>
                  <a:gd name="T20" fmla="*/ 206 w 832"/>
                  <a:gd name="T21" fmla="*/ 652 h 662"/>
                  <a:gd name="T22" fmla="*/ 0 w 832"/>
                  <a:gd name="T23" fmla="*/ 662 h 662"/>
                  <a:gd name="T24" fmla="*/ 45 w 832"/>
                  <a:gd name="T25" fmla="*/ 544 h 662"/>
                  <a:gd name="T26" fmla="*/ 94 w 832"/>
                  <a:gd name="T27" fmla="*/ 434 h 662"/>
                  <a:gd name="T28" fmla="*/ 151 w 832"/>
                  <a:gd name="T29" fmla="*/ 330 h 662"/>
                  <a:gd name="T30" fmla="*/ 210 w 832"/>
                  <a:gd name="T31" fmla="*/ 233 h 662"/>
                  <a:gd name="T32" fmla="*/ 275 w 832"/>
                  <a:gd name="T33" fmla="*/ 147 h 662"/>
                  <a:gd name="T34" fmla="*/ 343 w 832"/>
                  <a:gd name="T35" fmla="*/ 69 h 662"/>
                  <a:gd name="T36" fmla="*/ 416 w 832"/>
                  <a:gd name="T37" fmla="*/ 0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2" h="662">
                    <a:moveTo>
                      <a:pt x="416" y="0"/>
                    </a:moveTo>
                    <a:lnTo>
                      <a:pt x="489" y="69"/>
                    </a:lnTo>
                    <a:lnTo>
                      <a:pt x="557" y="147"/>
                    </a:lnTo>
                    <a:lnTo>
                      <a:pt x="622" y="233"/>
                    </a:lnTo>
                    <a:lnTo>
                      <a:pt x="681" y="330"/>
                    </a:lnTo>
                    <a:lnTo>
                      <a:pt x="738" y="434"/>
                    </a:lnTo>
                    <a:lnTo>
                      <a:pt x="787" y="544"/>
                    </a:lnTo>
                    <a:lnTo>
                      <a:pt x="832" y="662"/>
                    </a:lnTo>
                    <a:lnTo>
                      <a:pt x="626" y="652"/>
                    </a:lnTo>
                    <a:lnTo>
                      <a:pt x="416" y="648"/>
                    </a:lnTo>
                    <a:lnTo>
                      <a:pt x="206" y="652"/>
                    </a:lnTo>
                    <a:lnTo>
                      <a:pt x="0" y="662"/>
                    </a:lnTo>
                    <a:lnTo>
                      <a:pt x="45" y="544"/>
                    </a:lnTo>
                    <a:lnTo>
                      <a:pt x="94" y="434"/>
                    </a:lnTo>
                    <a:lnTo>
                      <a:pt x="151" y="330"/>
                    </a:lnTo>
                    <a:lnTo>
                      <a:pt x="210" y="233"/>
                    </a:lnTo>
                    <a:lnTo>
                      <a:pt x="275" y="147"/>
                    </a:lnTo>
                    <a:lnTo>
                      <a:pt x="343" y="69"/>
                    </a:lnTo>
                    <a:lnTo>
                      <a:pt x="416" y="0"/>
                    </a:lnTo>
                    <a:close/>
                  </a:path>
                </a:pathLst>
              </a:custGeom>
              <a:solidFill>
                <a:srgbClr val="8F232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13" name="Freeform 70"/>
              <p:cNvSpPr>
                <a:spLocks/>
              </p:cNvSpPr>
              <p:nvPr/>
            </p:nvSpPr>
            <p:spPr bwMode="auto">
              <a:xfrm>
                <a:off x="1686299" y="627039"/>
                <a:ext cx="333375" cy="525463"/>
              </a:xfrm>
              <a:custGeom>
                <a:avLst/>
                <a:gdLst>
                  <a:gd name="T0" fmla="*/ 4 w 420"/>
                  <a:gd name="T1" fmla="*/ 0 h 662"/>
                  <a:gd name="T2" fmla="*/ 77 w 420"/>
                  <a:gd name="T3" fmla="*/ 69 h 662"/>
                  <a:gd name="T4" fmla="*/ 145 w 420"/>
                  <a:gd name="T5" fmla="*/ 147 h 662"/>
                  <a:gd name="T6" fmla="*/ 210 w 420"/>
                  <a:gd name="T7" fmla="*/ 233 h 662"/>
                  <a:gd name="T8" fmla="*/ 269 w 420"/>
                  <a:gd name="T9" fmla="*/ 330 h 662"/>
                  <a:gd name="T10" fmla="*/ 326 w 420"/>
                  <a:gd name="T11" fmla="*/ 434 h 662"/>
                  <a:gd name="T12" fmla="*/ 375 w 420"/>
                  <a:gd name="T13" fmla="*/ 544 h 662"/>
                  <a:gd name="T14" fmla="*/ 420 w 420"/>
                  <a:gd name="T15" fmla="*/ 662 h 662"/>
                  <a:gd name="T16" fmla="*/ 214 w 420"/>
                  <a:gd name="T17" fmla="*/ 652 h 662"/>
                  <a:gd name="T18" fmla="*/ 4 w 420"/>
                  <a:gd name="T19" fmla="*/ 648 h 662"/>
                  <a:gd name="T20" fmla="*/ 0 w 420"/>
                  <a:gd name="T21" fmla="*/ 648 h 662"/>
                  <a:gd name="T22" fmla="*/ 0 w 420"/>
                  <a:gd name="T23" fmla="*/ 2 h 662"/>
                  <a:gd name="T24" fmla="*/ 4 w 420"/>
                  <a:gd name="T25" fmla="*/ 0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0" h="662">
                    <a:moveTo>
                      <a:pt x="4" y="0"/>
                    </a:moveTo>
                    <a:lnTo>
                      <a:pt x="77" y="69"/>
                    </a:lnTo>
                    <a:lnTo>
                      <a:pt x="145" y="147"/>
                    </a:lnTo>
                    <a:lnTo>
                      <a:pt x="210" y="233"/>
                    </a:lnTo>
                    <a:lnTo>
                      <a:pt x="269" y="330"/>
                    </a:lnTo>
                    <a:lnTo>
                      <a:pt x="326" y="434"/>
                    </a:lnTo>
                    <a:lnTo>
                      <a:pt x="375" y="544"/>
                    </a:lnTo>
                    <a:lnTo>
                      <a:pt x="420" y="662"/>
                    </a:lnTo>
                    <a:lnTo>
                      <a:pt x="214" y="652"/>
                    </a:lnTo>
                    <a:lnTo>
                      <a:pt x="4" y="648"/>
                    </a:lnTo>
                    <a:lnTo>
                      <a:pt x="0" y="648"/>
                    </a:lnTo>
                    <a:lnTo>
                      <a:pt x="0" y="2"/>
                    </a:lnTo>
                    <a:lnTo>
                      <a:pt x="4" y="0"/>
                    </a:lnTo>
                    <a:close/>
                  </a:path>
                </a:pathLst>
              </a:custGeom>
              <a:solidFill>
                <a:schemeClr val="tx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14" name="Freeform 71"/>
              <p:cNvSpPr>
                <a:spLocks/>
              </p:cNvSpPr>
              <p:nvPr/>
            </p:nvSpPr>
            <p:spPr bwMode="auto">
              <a:xfrm>
                <a:off x="1592636" y="2063726"/>
                <a:ext cx="193675" cy="1036638"/>
              </a:xfrm>
              <a:custGeom>
                <a:avLst/>
                <a:gdLst>
                  <a:gd name="T0" fmla="*/ 122 w 244"/>
                  <a:gd name="T1" fmla="*/ 0 h 1306"/>
                  <a:gd name="T2" fmla="*/ 148 w 244"/>
                  <a:gd name="T3" fmla="*/ 51 h 1306"/>
                  <a:gd name="T4" fmla="*/ 171 w 244"/>
                  <a:gd name="T5" fmla="*/ 114 h 1306"/>
                  <a:gd name="T6" fmla="*/ 193 w 244"/>
                  <a:gd name="T7" fmla="*/ 185 h 1306"/>
                  <a:gd name="T8" fmla="*/ 210 w 244"/>
                  <a:gd name="T9" fmla="*/ 265 h 1306"/>
                  <a:gd name="T10" fmla="*/ 224 w 244"/>
                  <a:gd name="T11" fmla="*/ 354 h 1306"/>
                  <a:gd name="T12" fmla="*/ 234 w 244"/>
                  <a:gd name="T13" fmla="*/ 448 h 1306"/>
                  <a:gd name="T14" fmla="*/ 242 w 244"/>
                  <a:gd name="T15" fmla="*/ 548 h 1306"/>
                  <a:gd name="T16" fmla="*/ 244 w 244"/>
                  <a:gd name="T17" fmla="*/ 652 h 1306"/>
                  <a:gd name="T18" fmla="*/ 242 w 244"/>
                  <a:gd name="T19" fmla="*/ 758 h 1306"/>
                  <a:gd name="T20" fmla="*/ 234 w 244"/>
                  <a:gd name="T21" fmla="*/ 858 h 1306"/>
                  <a:gd name="T22" fmla="*/ 224 w 244"/>
                  <a:gd name="T23" fmla="*/ 953 h 1306"/>
                  <a:gd name="T24" fmla="*/ 210 w 244"/>
                  <a:gd name="T25" fmla="*/ 1041 h 1306"/>
                  <a:gd name="T26" fmla="*/ 193 w 244"/>
                  <a:gd name="T27" fmla="*/ 1122 h 1306"/>
                  <a:gd name="T28" fmla="*/ 171 w 244"/>
                  <a:gd name="T29" fmla="*/ 1192 h 1306"/>
                  <a:gd name="T30" fmla="*/ 148 w 244"/>
                  <a:gd name="T31" fmla="*/ 1255 h 1306"/>
                  <a:gd name="T32" fmla="*/ 122 w 244"/>
                  <a:gd name="T33" fmla="*/ 1306 h 1306"/>
                  <a:gd name="T34" fmla="*/ 96 w 244"/>
                  <a:gd name="T35" fmla="*/ 1255 h 1306"/>
                  <a:gd name="T36" fmla="*/ 73 w 244"/>
                  <a:gd name="T37" fmla="*/ 1192 h 1306"/>
                  <a:gd name="T38" fmla="*/ 51 w 244"/>
                  <a:gd name="T39" fmla="*/ 1122 h 1306"/>
                  <a:gd name="T40" fmla="*/ 34 w 244"/>
                  <a:gd name="T41" fmla="*/ 1041 h 1306"/>
                  <a:gd name="T42" fmla="*/ 20 w 244"/>
                  <a:gd name="T43" fmla="*/ 953 h 1306"/>
                  <a:gd name="T44" fmla="*/ 10 w 244"/>
                  <a:gd name="T45" fmla="*/ 858 h 1306"/>
                  <a:gd name="T46" fmla="*/ 2 w 244"/>
                  <a:gd name="T47" fmla="*/ 758 h 1306"/>
                  <a:gd name="T48" fmla="*/ 0 w 244"/>
                  <a:gd name="T49" fmla="*/ 652 h 1306"/>
                  <a:gd name="T50" fmla="*/ 2 w 244"/>
                  <a:gd name="T51" fmla="*/ 548 h 1306"/>
                  <a:gd name="T52" fmla="*/ 10 w 244"/>
                  <a:gd name="T53" fmla="*/ 448 h 1306"/>
                  <a:gd name="T54" fmla="*/ 20 w 244"/>
                  <a:gd name="T55" fmla="*/ 354 h 1306"/>
                  <a:gd name="T56" fmla="*/ 34 w 244"/>
                  <a:gd name="T57" fmla="*/ 265 h 1306"/>
                  <a:gd name="T58" fmla="*/ 51 w 244"/>
                  <a:gd name="T59" fmla="*/ 185 h 1306"/>
                  <a:gd name="T60" fmla="*/ 73 w 244"/>
                  <a:gd name="T61" fmla="*/ 114 h 1306"/>
                  <a:gd name="T62" fmla="*/ 96 w 244"/>
                  <a:gd name="T63" fmla="*/ 51 h 1306"/>
                  <a:gd name="T64" fmla="*/ 122 w 244"/>
                  <a:gd name="T65" fmla="*/ 0 h 1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4" h="1306">
                    <a:moveTo>
                      <a:pt x="122" y="0"/>
                    </a:moveTo>
                    <a:lnTo>
                      <a:pt x="148" y="51"/>
                    </a:lnTo>
                    <a:lnTo>
                      <a:pt x="171" y="114"/>
                    </a:lnTo>
                    <a:lnTo>
                      <a:pt x="193" y="185"/>
                    </a:lnTo>
                    <a:lnTo>
                      <a:pt x="210" y="265"/>
                    </a:lnTo>
                    <a:lnTo>
                      <a:pt x="224" y="354"/>
                    </a:lnTo>
                    <a:lnTo>
                      <a:pt x="234" y="448"/>
                    </a:lnTo>
                    <a:lnTo>
                      <a:pt x="242" y="548"/>
                    </a:lnTo>
                    <a:lnTo>
                      <a:pt x="244" y="652"/>
                    </a:lnTo>
                    <a:lnTo>
                      <a:pt x="242" y="758"/>
                    </a:lnTo>
                    <a:lnTo>
                      <a:pt x="234" y="858"/>
                    </a:lnTo>
                    <a:lnTo>
                      <a:pt x="224" y="953"/>
                    </a:lnTo>
                    <a:lnTo>
                      <a:pt x="210" y="1041"/>
                    </a:lnTo>
                    <a:lnTo>
                      <a:pt x="193" y="1122"/>
                    </a:lnTo>
                    <a:lnTo>
                      <a:pt x="171" y="1192"/>
                    </a:lnTo>
                    <a:lnTo>
                      <a:pt x="148" y="1255"/>
                    </a:lnTo>
                    <a:lnTo>
                      <a:pt x="122" y="1306"/>
                    </a:lnTo>
                    <a:lnTo>
                      <a:pt x="96" y="1255"/>
                    </a:lnTo>
                    <a:lnTo>
                      <a:pt x="73" y="1192"/>
                    </a:lnTo>
                    <a:lnTo>
                      <a:pt x="51" y="1122"/>
                    </a:lnTo>
                    <a:lnTo>
                      <a:pt x="34" y="1041"/>
                    </a:lnTo>
                    <a:lnTo>
                      <a:pt x="20" y="953"/>
                    </a:lnTo>
                    <a:lnTo>
                      <a:pt x="10" y="858"/>
                    </a:lnTo>
                    <a:lnTo>
                      <a:pt x="2" y="758"/>
                    </a:lnTo>
                    <a:lnTo>
                      <a:pt x="0" y="652"/>
                    </a:lnTo>
                    <a:lnTo>
                      <a:pt x="2" y="548"/>
                    </a:lnTo>
                    <a:lnTo>
                      <a:pt x="10" y="448"/>
                    </a:lnTo>
                    <a:lnTo>
                      <a:pt x="20" y="354"/>
                    </a:lnTo>
                    <a:lnTo>
                      <a:pt x="34" y="265"/>
                    </a:lnTo>
                    <a:lnTo>
                      <a:pt x="51" y="185"/>
                    </a:lnTo>
                    <a:lnTo>
                      <a:pt x="73" y="114"/>
                    </a:lnTo>
                    <a:lnTo>
                      <a:pt x="96" y="51"/>
                    </a:lnTo>
                    <a:lnTo>
                      <a:pt x="122" y="0"/>
                    </a:lnTo>
                    <a:close/>
                  </a:path>
                </a:pathLst>
              </a:custGeom>
              <a:solidFill>
                <a:srgbClr val="8F232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15" name="Freeform 72"/>
              <p:cNvSpPr>
                <a:spLocks/>
              </p:cNvSpPr>
              <p:nvPr/>
            </p:nvSpPr>
            <p:spPr bwMode="auto">
              <a:xfrm>
                <a:off x="1686299" y="2063726"/>
                <a:ext cx="100013" cy="1036638"/>
              </a:xfrm>
              <a:custGeom>
                <a:avLst/>
                <a:gdLst>
                  <a:gd name="T0" fmla="*/ 4 w 126"/>
                  <a:gd name="T1" fmla="*/ 0 h 1306"/>
                  <a:gd name="T2" fmla="*/ 30 w 126"/>
                  <a:gd name="T3" fmla="*/ 51 h 1306"/>
                  <a:gd name="T4" fmla="*/ 53 w 126"/>
                  <a:gd name="T5" fmla="*/ 114 h 1306"/>
                  <a:gd name="T6" fmla="*/ 75 w 126"/>
                  <a:gd name="T7" fmla="*/ 185 h 1306"/>
                  <a:gd name="T8" fmla="*/ 92 w 126"/>
                  <a:gd name="T9" fmla="*/ 265 h 1306"/>
                  <a:gd name="T10" fmla="*/ 106 w 126"/>
                  <a:gd name="T11" fmla="*/ 354 h 1306"/>
                  <a:gd name="T12" fmla="*/ 116 w 126"/>
                  <a:gd name="T13" fmla="*/ 448 h 1306"/>
                  <a:gd name="T14" fmla="*/ 124 w 126"/>
                  <a:gd name="T15" fmla="*/ 548 h 1306"/>
                  <a:gd name="T16" fmla="*/ 126 w 126"/>
                  <a:gd name="T17" fmla="*/ 652 h 1306"/>
                  <a:gd name="T18" fmla="*/ 124 w 126"/>
                  <a:gd name="T19" fmla="*/ 758 h 1306"/>
                  <a:gd name="T20" fmla="*/ 116 w 126"/>
                  <a:gd name="T21" fmla="*/ 858 h 1306"/>
                  <a:gd name="T22" fmla="*/ 106 w 126"/>
                  <a:gd name="T23" fmla="*/ 953 h 1306"/>
                  <a:gd name="T24" fmla="*/ 92 w 126"/>
                  <a:gd name="T25" fmla="*/ 1041 h 1306"/>
                  <a:gd name="T26" fmla="*/ 75 w 126"/>
                  <a:gd name="T27" fmla="*/ 1122 h 1306"/>
                  <a:gd name="T28" fmla="*/ 53 w 126"/>
                  <a:gd name="T29" fmla="*/ 1192 h 1306"/>
                  <a:gd name="T30" fmla="*/ 30 w 126"/>
                  <a:gd name="T31" fmla="*/ 1255 h 1306"/>
                  <a:gd name="T32" fmla="*/ 4 w 126"/>
                  <a:gd name="T33" fmla="*/ 1306 h 1306"/>
                  <a:gd name="T34" fmla="*/ 0 w 126"/>
                  <a:gd name="T35" fmla="*/ 1300 h 1306"/>
                  <a:gd name="T36" fmla="*/ 0 w 126"/>
                  <a:gd name="T37" fmla="*/ 6 h 1306"/>
                  <a:gd name="T38" fmla="*/ 4 w 126"/>
                  <a:gd name="T39" fmla="*/ 0 h 1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6" h="1306">
                    <a:moveTo>
                      <a:pt x="4" y="0"/>
                    </a:moveTo>
                    <a:lnTo>
                      <a:pt x="30" y="51"/>
                    </a:lnTo>
                    <a:lnTo>
                      <a:pt x="53" y="114"/>
                    </a:lnTo>
                    <a:lnTo>
                      <a:pt x="75" y="185"/>
                    </a:lnTo>
                    <a:lnTo>
                      <a:pt x="92" y="265"/>
                    </a:lnTo>
                    <a:lnTo>
                      <a:pt x="106" y="354"/>
                    </a:lnTo>
                    <a:lnTo>
                      <a:pt x="116" y="448"/>
                    </a:lnTo>
                    <a:lnTo>
                      <a:pt x="124" y="548"/>
                    </a:lnTo>
                    <a:lnTo>
                      <a:pt x="126" y="652"/>
                    </a:lnTo>
                    <a:lnTo>
                      <a:pt x="124" y="758"/>
                    </a:lnTo>
                    <a:lnTo>
                      <a:pt x="116" y="858"/>
                    </a:lnTo>
                    <a:lnTo>
                      <a:pt x="106" y="953"/>
                    </a:lnTo>
                    <a:lnTo>
                      <a:pt x="92" y="1041"/>
                    </a:lnTo>
                    <a:lnTo>
                      <a:pt x="75" y="1122"/>
                    </a:lnTo>
                    <a:lnTo>
                      <a:pt x="53" y="1192"/>
                    </a:lnTo>
                    <a:lnTo>
                      <a:pt x="30" y="1255"/>
                    </a:lnTo>
                    <a:lnTo>
                      <a:pt x="4" y="1306"/>
                    </a:lnTo>
                    <a:lnTo>
                      <a:pt x="0" y="1300"/>
                    </a:lnTo>
                    <a:lnTo>
                      <a:pt x="0" y="6"/>
                    </a:lnTo>
                    <a:lnTo>
                      <a:pt x="4" y="0"/>
                    </a:lnTo>
                    <a:close/>
                  </a:path>
                </a:pathLst>
              </a:custGeom>
              <a:solidFill>
                <a:schemeClr val="tx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16" name="Freeform 73"/>
              <p:cNvSpPr>
                <a:spLocks/>
              </p:cNvSpPr>
              <p:nvPr/>
            </p:nvSpPr>
            <p:spPr bwMode="auto">
              <a:xfrm>
                <a:off x="1437061" y="1366814"/>
                <a:ext cx="504825" cy="504825"/>
              </a:xfrm>
              <a:custGeom>
                <a:avLst/>
                <a:gdLst>
                  <a:gd name="T0" fmla="*/ 316 w 636"/>
                  <a:gd name="T1" fmla="*/ 0 h 636"/>
                  <a:gd name="T2" fmla="*/ 375 w 636"/>
                  <a:gd name="T3" fmla="*/ 5 h 636"/>
                  <a:gd name="T4" fmla="*/ 428 w 636"/>
                  <a:gd name="T5" fmla="*/ 19 h 636"/>
                  <a:gd name="T6" fmla="*/ 479 w 636"/>
                  <a:gd name="T7" fmla="*/ 43 h 636"/>
                  <a:gd name="T8" fmla="*/ 522 w 636"/>
                  <a:gd name="T9" fmla="*/ 74 h 636"/>
                  <a:gd name="T10" fmla="*/ 561 w 636"/>
                  <a:gd name="T11" fmla="*/ 113 h 636"/>
                  <a:gd name="T12" fmla="*/ 593 w 636"/>
                  <a:gd name="T13" fmla="*/ 157 h 636"/>
                  <a:gd name="T14" fmla="*/ 616 w 636"/>
                  <a:gd name="T15" fmla="*/ 208 h 636"/>
                  <a:gd name="T16" fmla="*/ 630 w 636"/>
                  <a:gd name="T17" fmla="*/ 261 h 636"/>
                  <a:gd name="T18" fmla="*/ 636 w 636"/>
                  <a:gd name="T19" fmla="*/ 318 h 636"/>
                  <a:gd name="T20" fmla="*/ 630 w 636"/>
                  <a:gd name="T21" fmla="*/ 375 h 636"/>
                  <a:gd name="T22" fmla="*/ 616 w 636"/>
                  <a:gd name="T23" fmla="*/ 428 h 636"/>
                  <a:gd name="T24" fmla="*/ 593 w 636"/>
                  <a:gd name="T25" fmla="*/ 479 h 636"/>
                  <a:gd name="T26" fmla="*/ 561 w 636"/>
                  <a:gd name="T27" fmla="*/ 522 h 636"/>
                  <a:gd name="T28" fmla="*/ 522 w 636"/>
                  <a:gd name="T29" fmla="*/ 561 h 636"/>
                  <a:gd name="T30" fmla="*/ 479 w 636"/>
                  <a:gd name="T31" fmla="*/ 593 h 636"/>
                  <a:gd name="T32" fmla="*/ 428 w 636"/>
                  <a:gd name="T33" fmla="*/ 616 h 636"/>
                  <a:gd name="T34" fmla="*/ 375 w 636"/>
                  <a:gd name="T35" fmla="*/ 630 h 636"/>
                  <a:gd name="T36" fmla="*/ 318 w 636"/>
                  <a:gd name="T37" fmla="*/ 636 h 636"/>
                  <a:gd name="T38" fmla="*/ 261 w 636"/>
                  <a:gd name="T39" fmla="*/ 630 h 636"/>
                  <a:gd name="T40" fmla="*/ 208 w 636"/>
                  <a:gd name="T41" fmla="*/ 616 h 636"/>
                  <a:gd name="T42" fmla="*/ 157 w 636"/>
                  <a:gd name="T43" fmla="*/ 593 h 636"/>
                  <a:gd name="T44" fmla="*/ 114 w 636"/>
                  <a:gd name="T45" fmla="*/ 561 h 636"/>
                  <a:gd name="T46" fmla="*/ 75 w 636"/>
                  <a:gd name="T47" fmla="*/ 522 h 636"/>
                  <a:gd name="T48" fmla="*/ 43 w 636"/>
                  <a:gd name="T49" fmla="*/ 479 h 636"/>
                  <a:gd name="T50" fmla="*/ 20 w 636"/>
                  <a:gd name="T51" fmla="*/ 428 h 636"/>
                  <a:gd name="T52" fmla="*/ 6 w 636"/>
                  <a:gd name="T53" fmla="*/ 375 h 636"/>
                  <a:gd name="T54" fmla="*/ 0 w 636"/>
                  <a:gd name="T55" fmla="*/ 318 h 636"/>
                  <a:gd name="T56" fmla="*/ 6 w 636"/>
                  <a:gd name="T57" fmla="*/ 261 h 636"/>
                  <a:gd name="T58" fmla="*/ 20 w 636"/>
                  <a:gd name="T59" fmla="*/ 208 h 636"/>
                  <a:gd name="T60" fmla="*/ 43 w 636"/>
                  <a:gd name="T61" fmla="*/ 157 h 636"/>
                  <a:gd name="T62" fmla="*/ 75 w 636"/>
                  <a:gd name="T63" fmla="*/ 113 h 636"/>
                  <a:gd name="T64" fmla="*/ 114 w 636"/>
                  <a:gd name="T65" fmla="*/ 74 h 636"/>
                  <a:gd name="T66" fmla="*/ 157 w 636"/>
                  <a:gd name="T67" fmla="*/ 43 h 636"/>
                  <a:gd name="T68" fmla="*/ 208 w 636"/>
                  <a:gd name="T69" fmla="*/ 19 h 636"/>
                  <a:gd name="T70" fmla="*/ 261 w 636"/>
                  <a:gd name="T71" fmla="*/ 5 h 636"/>
                  <a:gd name="T72" fmla="*/ 316 w 636"/>
                  <a:gd name="T73"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36" h="636">
                    <a:moveTo>
                      <a:pt x="316" y="0"/>
                    </a:moveTo>
                    <a:lnTo>
                      <a:pt x="375" y="5"/>
                    </a:lnTo>
                    <a:lnTo>
                      <a:pt x="428" y="19"/>
                    </a:lnTo>
                    <a:lnTo>
                      <a:pt x="479" y="43"/>
                    </a:lnTo>
                    <a:lnTo>
                      <a:pt x="522" y="74"/>
                    </a:lnTo>
                    <a:lnTo>
                      <a:pt x="561" y="113"/>
                    </a:lnTo>
                    <a:lnTo>
                      <a:pt x="593" y="157"/>
                    </a:lnTo>
                    <a:lnTo>
                      <a:pt x="616" y="208"/>
                    </a:lnTo>
                    <a:lnTo>
                      <a:pt x="630" y="261"/>
                    </a:lnTo>
                    <a:lnTo>
                      <a:pt x="636" y="318"/>
                    </a:lnTo>
                    <a:lnTo>
                      <a:pt x="630" y="375"/>
                    </a:lnTo>
                    <a:lnTo>
                      <a:pt x="616" y="428"/>
                    </a:lnTo>
                    <a:lnTo>
                      <a:pt x="593" y="479"/>
                    </a:lnTo>
                    <a:lnTo>
                      <a:pt x="561" y="522"/>
                    </a:lnTo>
                    <a:lnTo>
                      <a:pt x="522" y="561"/>
                    </a:lnTo>
                    <a:lnTo>
                      <a:pt x="479" y="593"/>
                    </a:lnTo>
                    <a:lnTo>
                      <a:pt x="428" y="616"/>
                    </a:lnTo>
                    <a:lnTo>
                      <a:pt x="375" y="630"/>
                    </a:lnTo>
                    <a:lnTo>
                      <a:pt x="318" y="636"/>
                    </a:lnTo>
                    <a:lnTo>
                      <a:pt x="261" y="630"/>
                    </a:lnTo>
                    <a:lnTo>
                      <a:pt x="208" y="616"/>
                    </a:lnTo>
                    <a:lnTo>
                      <a:pt x="157" y="593"/>
                    </a:lnTo>
                    <a:lnTo>
                      <a:pt x="114" y="561"/>
                    </a:lnTo>
                    <a:lnTo>
                      <a:pt x="75" y="522"/>
                    </a:lnTo>
                    <a:lnTo>
                      <a:pt x="43" y="479"/>
                    </a:lnTo>
                    <a:lnTo>
                      <a:pt x="20" y="428"/>
                    </a:lnTo>
                    <a:lnTo>
                      <a:pt x="6" y="375"/>
                    </a:lnTo>
                    <a:lnTo>
                      <a:pt x="0" y="318"/>
                    </a:lnTo>
                    <a:lnTo>
                      <a:pt x="6" y="261"/>
                    </a:lnTo>
                    <a:lnTo>
                      <a:pt x="20" y="208"/>
                    </a:lnTo>
                    <a:lnTo>
                      <a:pt x="43" y="157"/>
                    </a:lnTo>
                    <a:lnTo>
                      <a:pt x="75" y="113"/>
                    </a:lnTo>
                    <a:lnTo>
                      <a:pt x="114" y="74"/>
                    </a:lnTo>
                    <a:lnTo>
                      <a:pt x="157" y="43"/>
                    </a:lnTo>
                    <a:lnTo>
                      <a:pt x="208" y="19"/>
                    </a:lnTo>
                    <a:lnTo>
                      <a:pt x="261" y="5"/>
                    </a:lnTo>
                    <a:lnTo>
                      <a:pt x="316" y="0"/>
                    </a:lnTo>
                    <a:close/>
                  </a:path>
                </a:pathLst>
              </a:custGeom>
              <a:solidFill>
                <a:srgbClr val="F4EED6"/>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17" name="Freeform 74"/>
              <p:cNvSpPr>
                <a:spLocks/>
              </p:cNvSpPr>
              <p:nvPr/>
            </p:nvSpPr>
            <p:spPr bwMode="auto">
              <a:xfrm>
                <a:off x="1514849" y="1444601"/>
                <a:ext cx="349250" cy="349250"/>
              </a:xfrm>
              <a:custGeom>
                <a:avLst/>
                <a:gdLst>
                  <a:gd name="T0" fmla="*/ 220 w 440"/>
                  <a:gd name="T1" fmla="*/ 0 h 440"/>
                  <a:gd name="T2" fmla="*/ 271 w 440"/>
                  <a:gd name="T3" fmla="*/ 6 h 440"/>
                  <a:gd name="T4" fmla="*/ 316 w 440"/>
                  <a:gd name="T5" fmla="*/ 21 h 440"/>
                  <a:gd name="T6" fmla="*/ 357 w 440"/>
                  <a:gd name="T7" fmla="*/ 47 h 440"/>
                  <a:gd name="T8" fmla="*/ 393 w 440"/>
                  <a:gd name="T9" fmla="*/ 82 h 440"/>
                  <a:gd name="T10" fmla="*/ 418 w 440"/>
                  <a:gd name="T11" fmla="*/ 123 h 440"/>
                  <a:gd name="T12" fmla="*/ 434 w 440"/>
                  <a:gd name="T13" fmla="*/ 169 h 440"/>
                  <a:gd name="T14" fmla="*/ 440 w 440"/>
                  <a:gd name="T15" fmla="*/ 220 h 440"/>
                  <a:gd name="T16" fmla="*/ 434 w 440"/>
                  <a:gd name="T17" fmla="*/ 271 h 440"/>
                  <a:gd name="T18" fmla="*/ 418 w 440"/>
                  <a:gd name="T19" fmla="*/ 316 h 440"/>
                  <a:gd name="T20" fmla="*/ 393 w 440"/>
                  <a:gd name="T21" fmla="*/ 357 h 440"/>
                  <a:gd name="T22" fmla="*/ 357 w 440"/>
                  <a:gd name="T23" fmla="*/ 392 h 440"/>
                  <a:gd name="T24" fmla="*/ 316 w 440"/>
                  <a:gd name="T25" fmla="*/ 418 h 440"/>
                  <a:gd name="T26" fmla="*/ 271 w 440"/>
                  <a:gd name="T27" fmla="*/ 434 h 440"/>
                  <a:gd name="T28" fmla="*/ 220 w 440"/>
                  <a:gd name="T29" fmla="*/ 440 h 440"/>
                  <a:gd name="T30" fmla="*/ 169 w 440"/>
                  <a:gd name="T31" fmla="*/ 434 h 440"/>
                  <a:gd name="T32" fmla="*/ 124 w 440"/>
                  <a:gd name="T33" fmla="*/ 418 h 440"/>
                  <a:gd name="T34" fmla="*/ 83 w 440"/>
                  <a:gd name="T35" fmla="*/ 392 h 440"/>
                  <a:gd name="T36" fmla="*/ 47 w 440"/>
                  <a:gd name="T37" fmla="*/ 357 h 440"/>
                  <a:gd name="T38" fmla="*/ 22 w 440"/>
                  <a:gd name="T39" fmla="*/ 316 h 440"/>
                  <a:gd name="T40" fmla="*/ 6 w 440"/>
                  <a:gd name="T41" fmla="*/ 271 h 440"/>
                  <a:gd name="T42" fmla="*/ 0 w 440"/>
                  <a:gd name="T43" fmla="*/ 220 h 440"/>
                  <a:gd name="T44" fmla="*/ 6 w 440"/>
                  <a:gd name="T45" fmla="*/ 169 h 440"/>
                  <a:gd name="T46" fmla="*/ 22 w 440"/>
                  <a:gd name="T47" fmla="*/ 123 h 440"/>
                  <a:gd name="T48" fmla="*/ 47 w 440"/>
                  <a:gd name="T49" fmla="*/ 82 h 440"/>
                  <a:gd name="T50" fmla="*/ 83 w 440"/>
                  <a:gd name="T51" fmla="*/ 47 h 440"/>
                  <a:gd name="T52" fmla="*/ 124 w 440"/>
                  <a:gd name="T53" fmla="*/ 21 h 440"/>
                  <a:gd name="T54" fmla="*/ 169 w 440"/>
                  <a:gd name="T55" fmla="*/ 6 h 440"/>
                  <a:gd name="T56" fmla="*/ 220 w 440"/>
                  <a:gd name="T57"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40" h="440">
                    <a:moveTo>
                      <a:pt x="220" y="0"/>
                    </a:moveTo>
                    <a:lnTo>
                      <a:pt x="271" y="6"/>
                    </a:lnTo>
                    <a:lnTo>
                      <a:pt x="316" y="21"/>
                    </a:lnTo>
                    <a:lnTo>
                      <a:pt x="357" y="47"/>
                    </a:lnTo>
                    <a:lnTo>
                      <a:pt x="393" y="82"/>
                    </a:lnTo>
                    <a:lnTo>
                      <a:pt x="418" y="123"/>
                    </a:lnTo>
                    <a:lnTo>
                      <a:pt x="434" y="169"/>
                    </a:lnTo>
                    <a:lnTo>
                      <a:pt x="440" y="220"/>
                    </a:lnTo>
                    <a:lnTo>
                      <a:pt x="434" y="271"/>
                    </a:lnTo>
                    <a:lnTo>
                      <a:pt x="418" y="316"/>
                    </a:lnTo>
                    <a:lnTo>
                      <a:pt x="393" y="357"/>
                    </a:lnTo>
                    <a:lnTo>
                      <a:pt x="357" y="392"/>
                    </a:lnTo>
                    <a:lnTo>
                      <a:pt x="316" y="418"/>
                    </a:lnTo>
                    <a:lnTo>
                      <a:pt x="271" y="434"/>
                    </a:lnTo>
                    <a:lnTo>
                      <a:pt x="220" y="440"/>
                    </a:lnTo>
                    <a:lnTo>
                      <a:pt x="169" y="434"/>
                    </a:lnTo>
                    <a:lnTo>
                      <a:pt x="124" y="418"/>
                    </a:lnTo>
                    <a:lnTo>
                      <a:pt x="83" y="392"/>
                    </a:lnTo>
                    <a:lnTo>
                      <a:pt x="47" y="357"/>
                    </a:lnTo>
                    <a:lnTo>
                      <a:pt x="22" y="316"/>
                    </a:lnTo>
                    <a:lnTo>
                      <a:pt x="6" y="271"/>
                    </a:lnTo>
                    <a:lnTo>
                      <a:pt x="0" y="220"/>
                    </a:lnTo>
                    <a:lnTo>
                      <a:pt x="6" y="169"/>
                    </a:lnTo>
                    <a:lnTo>
                      <a:pt x="22" y="123"/>
                    </a:lnTo>
                    <a:lnTo>
                      <a:pt x="47" y="82"/>
                    </a:lnTo>
                    <a:lnTo>
                      <a:pt x="83" y="47"/>
                    </a:lnTo>
                    <a:lnTo>
                      <a:pt x="124" y="21"/>
                    </a:lnTo>
                    <a:lnTo>
                      <a:pt x="169" y="6"/>
                    </a:lnTo>
                    <a:lnTo>
                      <a:pt x="220" y="0"/>
                    </a:lnTo>
                    <a:close/>
                  </a:path>
                </a:pathLst>
              </a:custGeom>
              <a:solidFill>
                <a:srgbClr val="A7C4C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18" name="Freeform 75"/>
              <p:cNvSpPr>
                <a:spLocks/>
              </p:cNvSpPr>
              <p:nvPr/>
            </p:nvSpPr>
            <p:spPr bwMode="auto">
              <a:xfrm>
                <a:off x="1686299" y="1366814"/>
                <a:ext cx="255588" cy="504825"/>
              </a:xfrm>
              <a:custGeom>
                <a:avLst/>
                <a:gdLst>
                  <a:gd name="T0" fmla="*/ 2 w 322"/>
                  <a:gd name="T1" fmla="*/ 0 h 636"/>
                  <a:gd name="T2" fmla="*/ 61 w 322"/>
                  <a:gd name="T3" fmla="*/ 5 h 636"/>
                  <a:gd name="T4" fmla="*/ 114 w 322"/>
                  <a:gd name="T5" fmla="*/ 19 h 636"/>
                  <a:gd name="T6" fmla="*/ 165 w 322"/>
                  <a:gd name="T7" fmla="*/ 43 h 636"/>
                  <a:gd name="T8" fmla="*/ 208 w 322"/>
                  <a:gd name="T9" fmla="*/ 74 h 636"/>
                  <a:gd name="T10" fmla="*/ 247 w 322"/>
                  <a:gd name="T11" fmla="*/ 113 h 636"/>
                  <a:gd name="T12" fmla="*/ 279 w 322"/>
                  <a:gd name="T13" fmla="*/ 157 h 636"/>
                  <a:gd name="T14" fmla="*/ 302 w 322"/>
                  <a:gd name="T15" fmla="*/ 208 h 636"/>
                  <a:gd name="T16" fmla="*/ 316 w 322"/>
                  <a:gd name="T17" fmla="*/ 261 h 636"/>
                  <a:gd name="T18" fmla="*/ 322 w 322"/>
                  <a:gd name="T19" fmla="*/ 318 h 636"/>
                  <a:gd name="T20" fmla="*/ 316 w 322"/>
                  <a:gd name="T21" fmla="*/ 375 h 636"/>
                  <a:gd name="T22" fmla="*/ 302 w 322"/>
                  <a:gd name="T23" fmla="*/ 428 h 636"/>
                  <a:gd name="T24" fmla="*/ 279 w 322"/>
                  <a:gd name="T25" fmla="*/ 479 h 636"/>
                  <a:gd name="T26" fmla="*/ 247 w 322"/>
                  <a:gd name="T27" fmla="*/ 522 h 636"/>
                  <a:gd name="T28" fmla="*/ 208 w 322"/>
                  <a:gd name="T29" fmla="*/ 561 h 636"/>
                  <a:gd name="T30" fmla="*/ 165 w 322"/>
                  <a:gd name="T31" fmla="*/ 593 h 636"/>
                  <a:gd name="T32" fmla="*/ 114 w 322"/>
                  <a:gd name="T33" fmla="*/ 616 h 636"/>
                  <a:gd name="T34" fmla="*/ 61 w 322"/>
                  <a:gd name="T35" fmla="*/ 630 h 636"/>
                  <a:gd name="T36" fmla="*/ 4 w 322"/>
                  <a:gd name="T37" fmla="*/ 636 h 636"/>
                  <a:gd name="T38" fmla="*/ 0 w 322"/>
                  <a:gd name="T39" fmla="*/ 636 h 636"/>
                  <a:gd name="T40" fmla="*/ 0 w 322"/>
                  <a:gd name="T41" fmla="*/ 538 h 636"/>
                  <a:gd name="T42" fmla="*/ 4 w 322"/>
                  <a:gd name="T43" fmla="*/ 538 h 636"/>
                  <a:gd name="T44" fmla="*/ 55 w 322"/>
                  <a:gd name="T45" fmla="*/ 532 h 636"/>
                  <a:gd name="T46" fmla="*/ 100 w 322"/>
                  <a:gd name="T47" fmla="*/ 516 h 636"/>
                  <a:gd name="T48" fmla="*/ 141 w 322"/>
                  <a:gd name="T49" fmla="*/ 490 h 636"/>
                  <a:gd name="T50" fmla="*/ 177 w 322"/>
                  <a:gd name="T51" fmla="*/ 455 h 636"/>
                  <a:gd name="T52" fmla="*/ 202 w 322"/>
                  <a:gd name="T53" fmla="*/ 414 h 636"/>
                  <a:gd name="T54" fmla="*/ 218 w 322"/>
                  <a:gd name="T55" fmla="*/ 369 h 636"/>
                  <a:gd name="T56" fmla="*/ 224 w 322"/>
                  <a:gd name="T57" fmla="*/ 318 h 636"/>
                  <a:gd name="T58" fmla="*/ 218 w 322"/>
                  <a:gd name="T59" fmla="*/ 267 h 636"/>
                  <a:gd name="T60" fmla="*/ 202 w 322"/>
                  <a:gd name="T61" fmla="*/ 221 h 636"/>
                  <a:gd name="T62" fmla="*/ 177 w 322"/>
                  <a:gd name="T63" fmla="*/ 180 h 636"/>
                  <a:gd name="T64" fmla="*/ 141 w 322"/>
                  <a:gd name="T65" fmla="*/ 145 h 636"/>
                  <a:gd name="T66" fmla="*/ 100 w 322"/>
                  <a:gd name="T67" fmla="*/ 119 h 636"/>
                  <a:gd name="T68" fmla="*/ 55 w 322"/>
                  <a:gd name="T69" fmla="*/ 104 h 636"/>
                  <a:gd name="T70" fmla="*/ 4 w 322"/>
                  <a:gd name="T71" fmla="*/ 98 h 636"/>
                  <a:gd name="T72" fmla="*/ 0 w 322"/>
                  <a:gd name="T73" fmla="*/ 98 h 636"/>
                  <a:gd name="T74" fmla="*/ 0 w 322"/>
                  <a:gd name="T75" fmla="*/ 0 h 636"/>
                  <a:gd name="T76" fmla="*/ 2 w 322"/>
                  <a:gd name="T77"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2" h="636">
                    <a:moveTo>
                      <a:pt x="2" y="0"/>
                    </a:moveTo>
                    <a:lnTo>
                      <a:pt x="61" y="5"/>
                    </a:lnTo>
                    <a:lnTo>
                      <a:pt x="114" y="19"/>
                    </a:lnTo>
                    <a:lnTo>
                      <a:pt x="165" y="43"/>
                    </a:lnTo>
                    <a:lnTo>
                      <a:pt x="208" y="74"/>
                    </a:lnTo>
                    <a:lnTo>
                      <a:pt x="247" y="113"/>
                    </a:lnTo>
                    <a:lnTo>
                      <a:pt x="279" y="157"/>
                    </a:lnTo>
                    <a:lnTo>
                      <a:pt x="302" y="208"/>
                    </a:lnTo>
                    <a:lnTo>
                      <a:pt x="316" y="261"/>
                    </a:lnTo>
                    <a:lnTo>
                      <a:pt x="322" y="318"/>
                    </a:lnTo>
                    <a:lnTo>
                      <a:pt x="316" y="375"/>
                    </a:lnTo>
                    <a:lnTo>
                      <a:pt x="302" y="428"/>
                    </a:lnTo>
                    <a:lnTo>
                      <a:pt x="279" y="479"/>
                    </a:lnTo>
                    <a:lnTo>
                      <a:pt x="247" y="522"/>
                    </a:lnTo>
                    <a:lnTo>
                      <a:pt x="208" y="561"/>
                    </a:lnTo>
                    <a:lnTo>
                      <a:pt x="165" y="593"/>
                    </a:lnTo>
                    <a:lnTo>
                      <a:pt x="114" y="616"/>
                    </a:lnTo>
                    <a:lnTo>
                      <a:pt x="61" y="630"/>
                    </a:lnTo>
                    <a:lnTo>
                      <a:pt x="4" y="636"/>
                    </a:lnTo>
                    <a:lnTo>
                      <a:pt x="0" y="636"/>
                    </a:lnTo>
                    <a:lnTo>
                      <a:pt x="0" y="538"/>
                    </a:lnTo>
                    <a:lnTo>
                      <a:pt x="4" y="538"/>
                    </a:lnTo>
                    <a:lnTo>
                      <a:pt x="55" y="532"/>
                    </a:lnTo>
                    <a:lnTo>
                      <a:pt x="100" y="516"/>
                    </a:lnTo>
                    <a:lnTo>
                      <a:pt x="141" y="490"/>
                    </a:lnTo>
                    <a:lnTo>
                      <a:pt x="177" y="455"/>
                    </a:lnTo>
                    <a:lnTo>
                      <a:pt x="202" y="414"/>
                    </a:lnTo>
                    <a:lnTo>
                      <a:pt x="218" y="369"/>
                    </a:lnTo>
                    <a:lnTo>
                      <a:pt x="224" y="318"/>
                    </a:lnTo>
                    <a:lnTo>
                      <a:pt x="218" y="267"/>
                    </a:lnTo>
                    <a:lnTo>
                      <a:pt x="202" y="221"/>
                    </a:lnTo>
                    <a:lnTo>
                      <a:pt x="177" y="180"/>
                    </a:lnTo>
                    <a:lnTo>
                      <a:pt x="141" y="145"/>
                    </a:lnTo>
                    <a:lnTo>
                      <a:pt x="100" y="119"/>
                    </a:lnTo>
                    <a:lnTo>
                      <a:pt x="55" y="104"/>
                    </a:lnTo>
                    <a:lnTo>
                      <a:pt x="4" y="98"/>
                    </a:lnTo>
                    <a:lnTo>
                      <a:pt x="0" y="98"/>
                    </a:lnTo>
                    <a:lnTo>
                      <a:pt x="0" y="0"/>
                    </a:lnTo>
                    <a:lnTo>
                      <a:pt x="2" y="0"/>
                    </a:lnTo>
                    <a:close/>
                  </a:path>
                </a:pathLst>
              </a:custGeom>
              <a:solidFill>
                <a:schemeClr val="tx1">
                  <a:alpha val="3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19" name="Freeform 76"/>
              <p:cNvSpPr>
                <a:spLocks/>
              </p:cNvSpPr>
              <p:nvPr/>
            </p:nvSpPr>
            <p:spPr bwMode="auto">
              <a:xfrm>
                <a:off x="1686299" y="1444601"/>
                <a:ext cx="177800" cy="349250"/>
              </a:xfrm>
              <a:custGeom>
                <a:avLst/>
                <a:gdLst>
                  <a:gd name="T0" fmla="*/ 4 w 224"/>
                  <a:gd name="T1" fmla="*/ 0 h 440"/>
                  <a:gd name="T2" fmla="*/ 55 w 224"/>
                  <a:gd name="T3" fmla="*/ 6 h 440"/>
                  <a:gd name="T4" fmla="*/ 100 w 224"/>
                  <a:gd name="T5" fmla="*/ 21 h 440"/>
                  <a:gd name="T6" fmla="*/ 141 w 224"/>
                  <a:gd name="T7" fmla="*/ 47 h 440"/>
                  <a:gd name="T8" fmla="*/ 177 w 224"/>
                  <a:gd name="T9" fmla="*/ 82 h 440"/>
                  <a:gd name="T10" fmla="*/ 202 w 224"/>
                  <a:gd name="T11" fmla="*/ 123 h 440"/>
                  <a:gd name="T12" fmla="*/ 218 w 224"/>
                  <a:gd name="T13" fmla="*/ 169 h 440"/>
                  <a:gd name="T14" fmla="*/ 224 w 224"/>
                  <a:gd name="T15" fmla="*/ 220 h 440"/>
                  <a:gd name="T16" fmla="*/ 218 w 224"/>
                  <a:gd name="T17" fmla="*/ 271 h 440"/>
                  <a:gd name="T18" fmla="*/ 202 w 224"/>
                  <a:gd name="T19" fmla="*/ 316 h 440"/>
                  <a:gd name="T20" fmla="*/ 177 w 224"/>
                  <a:gd name="T21" fmla="*/ 357 h 440"/>
                  <a:gd name="T22" fmla="*/ 141 w 224"/>
                  <a:gd name="T23" fmla="*/ 392 h 440"/>
                  <a:gd name="T24" fmla="*/ 100 w 224"/>
                  <a:gd name="T25" fmla="*/ 418 h 440"/>
                  <a:gd name="T26" fmla="*/ 55 w 224"/>
                  <a:gd name="T27" fmla="*/ 434 h 440"/>
                  <a:gd name="T28" fmla="*/ 4 w 224"/>
                  <a:gd name="T29" fmla="*/ 440 h 440"/>
                  <a:gd name="T30" fmla="*/ 0 w 224"/>
                  <a:gd name="T31" fmla="*/ 440 h 440"/>
                  <a:gd name="T32" fmla="*/ 0 w 224"/>
                  <a:gd name="T33" fmla="*/ 0 h 440"/>
                  <a:gd name="T34" fmla="*/ 4 w 224"/>
                  <a:gd name="T3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4" h="440">
                    <a:moveTo>
                      <a:pt x="4" y="0"/>
                    </a:moveTo>
                    <a:lnTo>
                      <a:pt x="55" y="6"/>
                    </a:lnTo>
                    <a:lnTo>
                      <a:pt x="100" y="21"/>
                    </a:lnTo>
                    <a:lnTo>
                      <a:pt x="141" y="47"/>
                    </a:lnTo>
                    <a:lnTo>
                      <a:pt x="177" y="82"/>
                    </a:lnTo>
                    <a:lnTo>
                      <a:pt x="202" y="123"/>
                    </a:lnTo>
                    <a:lnTo>
                      <a:pt x="218" y="169"/>
                    </a:lnTo>
                    <a:lnTo>
                      <a:pt x="224" y="220"/>
                    </a:lnTo>
                    <a:lnTo>
                      <a:pt x="218" y="271"/>
                    </a:lnTo>
                    <a:lnTo>
                      <a:pt x="202" y="316"/>
                    </a:lnTo>
                    <a:lnTo>
                      <a:pt x="177" y="357"/>
                    </a:lnTo>
                    <a:lnTo>
                      <a:pt x="141" y="392"/>
                    </a:lnTo>
                    <a:lnTo>
                      <a:pt x="100" y="418"/>
                    </a:lnTo>
                    <a:lnTo>
                      <a:pt x="55" y="434"/>
                    </a:lnTo>
                    <a:lnTo>
                      <a:pt x="4" y="440"/>
                    </a:lnTo>
                    <a:lnTo>
                      <a:pt x="0" y="440"/>
                    </a:lnTo>
                    <a:lnTo>
                      <a:pt x="0" y="0"/>
                    </a:lnTo>
                    <a:lnTo>
                      <a:pt x="4" y="0"/>
                    </a:lnTo>
                    <a:close/>
                  </a:path>
                </a:pathLst>
              </a:custGeom>
              <a:solidFill>
                <a:schemeClr val="tx1">
                  <a:alpha val="3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grpSp>
      </p:grpSp>
      <p:grpSp>
        <p:nvGrpSpPr>
          <p:cNvPr id="7175" name="Grupo 7174"/>
          <p:cNvGrpSpPr/>
          <p:nvPr/>
        </p:nvGrpSpPr>
        <p:grpSpPr>
          <a:xfrm>
            <a:off x="2167185" y="2123392"/>
            <a:ext cx="2415464" cy="3679259"/>
            <a:chOff x="5779533" y="5663009"/>
            <a:chExt cx="6441658" cy="9812494"/>
          </a:xfrm>
        </p:grpSpPr>
        <p:sp>
          <p:nvSpPr>
            <p:cNvPr id="181" name="Forma libre 180"/>
            <p:cNvSpPr/>
            <p:nvPr/>
          </p:nvSpPr>
          <p:spPr>
            <a:xfrm rot="2689788">
              <a:off x="5779533" y="5741635"/>
              <a:ext cx="972000" cy="9733868"/>
            </a:xfrm>
            <a:custGeom>
              <a:avLst/>
              <a:gdLst>
                <a:gd name="connsiteX0" fmla="*/ 0 w 972000"/>
                <a:gd name="connsiteY0" fmla="*/ 0 h 9733868"/>
                <a:gd name="connsiteX1" fmla="*/ 972000 w 972000"/>
                <a:gd name="connsiteY1" fmla="*/ 0 h 9733868"/>
                <a:gd name="connsiteX2" fmla="*/ 972000 w 972000"/>
                <a:gd name="connsiteY2" fmla="*/ 8767626 h 9733868"/>
                <a:gd name="connsiteX3" fmla="*/ 0 w 972000"/>
                <a:gd name="connsiteY3" fmla="*/ 9733868 h 9733868"/>
              </a:gdLst>
              <a:ahLst/>
              <a:cxnLst>
                <a:cxn ang="0">
                  <a:pos x="connsiteX0" y="connsiteY0"/>
                </a:cxn>
                <a:cxn ang="0">
                  <a:pos x="connsiteX1" y="connsiteY1"/>
                </a:cxn>
                <a:cxn ang="0">
                  <a:pos x="connsiteX2" y="connsiteY2"/>
                </a:cxn>
                <a:cxn ang="0">
                  <a:pos x="connsiteX3" y="connsiteY3"/>
                </a:cxn>
              </a:cxnLst>
              <a:rect l="l" t="t" r="r" b="b"/>
              <a:pathLst>
                <a:path w="972000" h="9733868">
                  <a:moveTo>
                    <a:pt x="0" y="0"/>
                  </a:moveTo>
                  <a:lnTo>
                    <a:pt x="972000" y="0"/>
                  </a:lnTo>
                  <a:lnTo>
                    <a:pt x="972000" y="8767626"/>
                  </a:lnTo>
                  <a:lnTo>
                    <a:pt x="0" y="9733868"/>
                  </a:lnTo>
                  <a:close/>
                </a:path>
              </a:pathLst>
            </a:custGeom>
            <a:solidFill>
              <a:schemeClr val="accent5"/>
            </a:solidFill>
            <a:ln>
              <a:noFill/>
            </a:ln>
            <a:effectLst>
              <a:outerShdw blurRad="50800" dist="38100" dir="8100000" algn="tr" rotWithShape="0">
                <a:schemeClr val="tx1">
                  <a:lumMod val="85000"/>
                  <a:lumOff val="15000"/>
                  <a:alpha val="7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68572" tIns="34286" rIns="68572" bIns="34286" rtlCol="0" anchor="ctr">
              <a:noAutofit/>
            </a:bodyPr>
            <a:lstStyle/>
            <a:p>
              <a:pPr algn="ctr"/>
              <a:endParaRPr lang="es-MX">
                <a:solidFill>
                  <a:schemeClr val="bg1"/>
                </a:solidFill>
                <a:latin typeface="Helvetica" panose="020B0604020202020204" pitchFamily="34" charset="0"/>
                <a:cs typeface="Helvetica" panose="020B0604020202020204" pitchFamily="34" charset="0"/>
              </a:endParaRPr>
            </a:p>
          </p:txBody>
        </p:sp>
        <p:grpSp>
          <p:nvGrpSpPr>
            <p:cNvPr id="220" name="Grupo 219"/>
            <p:cNvGrpSpPr>
              <a:grpSpLocks noChangeAspect="1"/>
            </p:cNvGrpSpPr>
            <p:nvPr/>
          </p:nvGrpSpPr>
          <p:grpSpPr>
            <a:xfrm rot="2750568">
              <a:off x="9235106" y="4649699"/>
              <a:ext cx="1972776" cy="3999395"/>
              <a:chOff x="962399" y="627039"/>
              <a:chExt cx="1454150" cy="2947988"/>
            </a:xfrm>
          </p:grpSpPr>
          <p:sp>
            <p:nvSpPr>
              <p:cNvPr id="221" name="Freeform 60"/>
              <p:cNvSpPr>
                <a:spLocks/>
              </p:cNvSpPr>
              <p:nvPr/>
            </p:nvSpPr>
            <p:spPr bwMode="auto">
              <a:xfrm>
                <a:off x="1475161" y="2852714"/>
                <a:ext cx="104775" cy="403225"/>
              </a:xfrm>
              <a:custGeom>
                <a:avLst/>
                <a:gdLst>
                  <a:gd name="T0" fmla="*/ 67 w 134"/>
                  <a:gd name="T1" fmla="*/ 0 h 508"/>
                  <a:gd name="T2" fmla="*/ 92 w 134"/>
                  <a:gd name="T3" fmla="*/ 4 h 508"/>
                  <a:gd name="T4" fmla="*/ 114 w 134"/>
                  <a:gd name="T5" fmla="*/ 20 h 508"/>
                  <a:gd name="T6" fmla="*/ 128 w 134"/>
                  <a:gd name="T7" fmla="*/ 39 h 508"/>
                  <a:gd name="T8" fmla="*/ 134 w 134"/>
                  <a:gd name="T9" fmla="*/ 65 h 508"/>
                  <a:gd name="T10" fmla="*/ 132 w 134"/>
                  <a:gd name="T11" fmla="*/ 78 h 508"/>
                  <a:gd name="T12" fmla="*/ 130 w 134"/>
                  <a:gd name="T13" fmla="*/ 102 h 508"/>
                  <a:gd name="T14" fmla="*/ 126 w 134"/>
                  <a:gd name="T15" fmla="*/ 131 h 508"/>
                  <a:gd name="T16" fmla="*/ 120 w 134"/>
                  <a:gd name="T17" fmla="*/ 169 h 508"/>
                  <a:gd name="T18" fmla="*/ 114 w 134"/>
                  <a:gd name="T19" fmla="*/ 210 h 508"/>
                  <a:gd name="T20" fmla="*/ 106 w 134"/>
                  <a:gd name="T21" fmla="*/ 255 h 508"/>
                  <a:gd name="T22" fmla="*/ 100 w 134"/>
                  <a:gd name="T23" fmla="*/ 300 h 508"/>
                  <a:gd name="T24" fmla="*/ 92 w 134"/>
                  <a:gd name="T25" fmla="*/ 345 h 508"/>
                  <a:gd name="T26" fmla="*/ 86 w 134"/>
                  <a:gd name="T27" fmla="*/ 387 h 508"/>
                  <a:gd name="T28" fmla="*/ 81 w 134"/>
                  <a:gd name="T29" fmla="*/ 426 h 508"/>
                  <a:gd name="T30" fmla="*/ 75 w 134"/>
                  <a:gd name="T31" fmla="*/ 459 h 508"/>
                  <a:gd name="T32" fmla="*/ 71 w 134"/>
                  <a:gd name="T33" fmla="*/ 485 h 508"/>
                  <a:gd name="T34" fmla="*/ 69 w 134"/>
                  <a:gd name="T35" fmla="*/ 503 h 508"/>
                  <a:gd name="T36" fmla="*/ 67 w 134"/>
                  <a:gd name="T37" fmla="*/ 508 h 508"/>
                  <a:gd name="T38" fmla="*/ 67 w 134"/>
                  <a:gd name="T39" fmla="*/ 503 h 508"/>
                  <a:gd name="T40" fmla="*/ 63 w 134"/>
                  <a:gd name="T41" fmla="*/ 485 h 508"/>
                  <a:gd name="T42" fmla="*/ 59 w 134"/>
                  <a:gd name="T43" fmla="*/ 459 h 508"/>
                  <a:gd name="T44" fmla="*/ 53 w 134"/>
                  <a:gd name="T45" fmla="*/ 426 h 508"/>
                  <a:gd name="T46" fmla="*/ 47 w 134"/>
                  <a:gd name="T47" fmla="*/ 387 h 508"/>
                  <a:gd name="T48" fmla="*/ 41 w 134"/>
                  <a:gd name="T49" fmla="*/ 345 h 508"/>
                  <a:gd name="T50" fmla="*/ 33 w 134"/>
                  <a:gd name="T51" fmla="*/ 300 h 508"/>
                  <a:gd name="T52" fmla="*/ 28 w 134"/>
                  <a:gd name="T53" fmla="*/ 255 h 508"/>
                  <a:gd name="T54" fmla="*/ 20 w 134"/>
                  <a:gd name="T55" fmla="*/ 210 h 508"/>
                  <a:gd name="T56" fmla="*/ 14 w 134"/>
                  <a:gd name="T57" fmla="*/ 169 h 508"/>
                  <a:gd name="T58" fmla="*/ 8 w 134"/>
                  <a:gd name="T59" fmla="*/ 131 h 508"/>
                  <a:gd name="T60" fmla="*/ 4 w 134"/>
                  <a:gd name="T61" fmla="*/ 102 h 508"/>
                  <a:gd name="T62" fmla="*/ 2 w 134"/>
                  <a:gd name="T63" fmla="*/ 78 h 508"/>
                  <a:gd name="T64" fmla="*/ 0 w 134"/>
                  <a:gd name="T65" fmla="*/ 65 h 508"/>
                  <a:gd name="T66" fmla="*/ 6 w 134"/>
                  <a:gd name="T67" fmla="*/ 39 h 508"/>
                  <a:gd name="T68" fmla="*/ 20 w 134"/>
                  <a:gd name="T69" fmla="*/ 20 h 508"/>
                  <a:gd name="T70" fmla="*/ 41 w 134"/>
                  <a:gd name="T71" fmla="*/ 4 h 508"/>
                  <a:gd name="T72" fmla="*/ 67 w 134"/>
                  <a:gd name="T73" fmla="*/ 0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4" h="508">
                    <a:moveTo>
                      <a:pt x="67" y="0"/>
                    </a:moveTo>
                    <a:lnTo>
                      <a:pt x="92" y="4"/>
                    </a:lnTo>
                    <a:lnTo>
                      <a:pt x="114" y="20"/>
                    </a:lnTo>
                    <a:lnTo>
                      <a:pt x="128" y="39"/>
                    </a:lnTo>
                    <a:lnTo>
                      <a:pt x="134" y="65"/>
                    </a:lnTo>
                    <a:lnTo>
                      <a:pt x="132" y="78"/>
                    </a:lnTo>
                    <a:lnTo>
                      <a:pt x="130" y="102"/>
                    </a:lnTo>
                    <a:lnTo>
                      <a:pt x="126" y="131"/>
                    </a:lnTo>
                    <a:lnTo>
                      <a:pt x="120" y="169"/>
                    </a:lnTo>
                    <a:lnTo>
                      <a:pt x="114" y="210"/>
                    </a:lnTo>
                    <a:lnTo>
                      <a:pt x="106" y="255"/>
                    </a:lnTo>
                    <a:lnTo>
                      <a:pt x="100" y="300"/>
                    </a:lnTo>
                    <a:lnTo>
                      <a:pt x="92" y="345"/>
                    </a:lnTo>
                    <a:lnTo>
                      <a:pt x="86" y="387"/>
                    </a:lnTo>
                    <a:lnTo>
                      <a:pt x="81" y="426"/>
                    </a:lnTo>
                    <a:lnTo>
                      <a:pt x="75" y="459"/>
                    </a:lnTo>
                    <a:lnTo>
                      <a:pt x="71" y="485"/>
                    </a:lnTo>
                    <a:lnTo>
                      <a:pt x="69" y="503"/>
                    </a:lnTo>
                    <a:lnTo>
                      <a:pt x="67" y="508"/>
                    </a:lnTo>
                    <a:lnTo>
                      <a:pt x="67" y="503"/>
                    </a:lnTo>
                    <a:lnTo>
                      <a:pt x="63" y="485"/>
                    </a:lnTo>
                    <a:lnTo>
                      <a:pt x="59" y="459"/>
                    </a:lnTo>
                    <a:lnTo>
                      <a:pt x="53" y="426"/>
                    </a:lnTo>
                    <a:lnTo>
                      <a:pt x="47" y="387"/>
                    </a:lnTo>
                    <a:lnTo>
                      <a:pt x="41" y="345"/>
                    </a:lnTo>
                    <a:lnTo>
                      <a:pt x="33" y="300"/>
                    </a:lnTo>
                    <a:lnTo>
                      <a:pt x="28" y="255"/>
                    </a:lnTo>
                    <a:lnTo>
                      <a:pt x="20" y="210"/>
                    </a:lnTo>
                    <a:lnTo>
                      <a:pt x="14" y="169"/>
                    </a:lnTo>
                    <a:lnTo>
                      <a:pt x="8" y="131"/>
                    </a:lnTo>
                    <a:lnTo>
                      <a:pt x="4" y="102"/>
                    </a:lnTo>
                    <a:lnTo>
                      <a:pt x="2" y="78"/>
                    </a:lnTo>
                    <a:lnTo>
                      <a:pt x="0" y="65"/>
                    </a:lnTo>
                    <a:lnTo>
                      <a:pt x="6" y="39"/>
                    </a:lnTo>
                    <a:lnTo>
                      <a:pt x="20" y="20"/>
                    </a:lnTo>
                    <a:lnTo>
                      <a:pt x="41" y="4"/>
                    </a:lnTo>
                    <a:lnTo>
                      <a:pt x="67" y="0"/>
                    </a:lnTo>
                    <a:close/>
                  </a:path>
                </a:pathLst>
              </a:custGeom>
              <a:solidFill>
                <a:srgbClr val="F19C0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22" name="Freeform 61"/>
              <p:cNvSpPr>
                <a:spLocks/>
              </p:cNvSpPr>
              <p:nvPr/>
            </p:nvSpPr>
            <p:spPr bwMode="auto">
              <a:xfrm>
                <a:off x="1635499" y="3170214"/>
                <a:ext cx="103188" cy="404813"/>
              </a:xfrm>
              <a:custGeom>
                <a:avLst/>
                <a:gdLst>
                  <a:gd name="T0" fmla="*/ 67 w 132"/>
                  <a:gd name="T1" fmla="*/ 0 h 509"/>
                  <a:gd name="T2" fmla="*/ 93 w 132"/>
                  <a:gd name="T3" fmla="*/ 6 h 509"/>
                  <a:gd name="T4" fmla="*/ 114 w 132"/>
                  <a:gd name="T5" fmla="*/ 20 h 509"/>
                  <a:gd name="T6" fmla="*/ 128 w 132"/>
                  <a:gd name="T7" fmla="*/ 40 h 509"/>
                  <a:gd name="T8" fmla="*/ 132 w 132"/>
                  <a:gd name="T9" fmla="*/ 67 h 509"/>
                  <a:gd name="T10" fmla="*/ 132 w 132"/>
                  <a:gd name="T11" fmla="*/ 79 h 509"/>
                  <a:gd name="T12" fmla="*/ 130 w 132"/>
                  <a:gd name="T13" fmla="*/ 103 h 509"/>
                  <a:gd name="T14" fmla="*/ 124 w 132"/>
                  <a:gd name="T15" fmla="*/ 132 h 509"/>
                  <a:gd name="T16" fmla="*/ 120 w 132"/>
                  <a:gd name="T17" fmla="*/ 169 h 509"/>
                  <a:gd name="T18" fmla="*/ 114 w 132"/>
                  <a:gd name="T19" fmla="*/ 211 h 509"/>
                  <a:gd name="T20" fmla="*/ 106 w 132"/>
                  <a:gd name="T21" fmla="*/ 256 h 509"/>
                  <a:gd name="T22" fmla="*/ 100 w 132"/>
                  <a:gd name="T23" fmla="*/ 301 h 509"/>
                  <a:gd name="T24" fmla="*/ 93 w 132"/>
                  <a:gd name="T25" fmla="*/ 346 h 509"/>
                  <a:gd name="T26" fmla="*/ 87 w 132"/>
                  <a:gd name="T27" fmla="*/ 389 h 509"/>
                  <a:gd name="T28" fmla="*/ 79 w 132"/>
                  <a:gd name="T29" fmla="*/ 427 h 509"/>
                  <a:gd name="T30" fmla="*/ 75 w 132"/>
                  <a:gd name="T31" fmla="*/ 460 h 509"/>
                  <a:gd name="T32" fmla="*/ 71 w 132"/>
                  <a:gd name="T33" fmla="*/ 485 h 509"/>
                  <a:gd name="T34" fmla="*/ 67 w 132"/>
                  <a:gd name="T35" fmla="*/ 503 h 509"/>
                  <a:gd name="T36" fmla="*/ 67 w 132"/>
                  <a:gd name="T37" fmla="*/ 509 h 509"/>
                  <a:gd name="T38" fmla="*/ 65 w 132"/>
                  <a:gd name="T39" fmla="*/ 503 h 509"/>
                  <a:gd name="T40" fmla="*/ 63 w 132"/>
                  <a:gd name="T41" fmla="*/ 485 h 509"/>
                  <a:gd name="T42" fmla="*/ 59 w 132"/>
                  <a:gd name="T43" fmla="*/ 460 h 509"/>
                  <a:gd name="T44" fmla="*/ 53 w 132"/>
                  <a:gd name="T45" fmla="*/ 427 h 509"/>
                  <a:gd name="T46" fmla="*/ 47 w 132"/>
                  <a:gd name="T47" fmla="*/ 389 h 509"/>
                  <a:gd name="T48" fmla="*/ 42 w 132"/>
                  <a:gd name="T49" fmla="*/ 346 h 509"/>
                  <a:gd name="T50" fmla="*/ 34 w 132"/>
                  <a:gd name="T51" fmla="*/ 301 h 509"/>
                  <a:gd name="T52" fmla="*/ 26 w 132"/>
                  <a:gd name="T53" fmla="*/ 256 h 509"/>
                  <a:gd name="T54" fmla="*/ 20 w 132"/>
                  <a:gd name="T55" fmla="*/ 211 h 509"/>
                  <a:gd name="T56" fmla="*/ 14 w 132"/>
                  <a:gd name="T57" fmla="*/ 169 h 509"/>
                  <a:gd name="T58" fmla="*/ 8 w 132"/>
                  <a:gd name="T59" fmla="*/ 132 h 509"/>
                  <a:gd name="T60" fmla="*/ 4 w 132"/>
                  <a:gd name="T61" fmla="*/ 103 h 509"/>
                  <a:gd name="T62" fmla="*/ 2 w 132"/>
                  <a:gd name="T63" fmla="*/ 79 h 509"/>
                  <a:gd name="T64" fmla="*/ 0 w 132"/>
                  <a:gd name="T65" fmla="*/ 67 h 509"/>
                  <a:gd name="T66" fmla="*/ 6 w 132"/>
                  <a:gd name="T67" fmla="*/ 40 h 509"/>
                  <a:gd name="T68" fmla="*/ 20 w 132"/>
                  <a:gd name="T69" fmla="*/ 20 h 509"/>
                  <a:gd name="T70" fmla="*/ 42 w 132"/>
                  <a:gd name="T71" fmla="*/ 6 h 509"/>
                  <a:gd name="T72" fmla="*/ 67 w 132"/>
                  <a:gd name="T73" fmla="*/ 0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2" h="509">
                    <a:moveTo>
                      <a:pt x="67" y="0"/>
                    </a:moveTo>
                    <a:lnTo>
                      <a:pt x="93" y="6"/>
                    </a:lnTo>
                    <a:lnTo>
                      <a:pt x="114" y="20"/>
                    </a:lnTo>
                    <a:lnTo>
                      <a:pt x="128" y="40"/>
                    </a:lnTo>
                    <a:lnTo>
                      <a:pt x="132" y="67"/>
                    </a:lnTo>
                    <a:lnTo>
                      <a:pt x="132" y="79"/>
                    </a:lnTo>
                    <a:lnTo>
                      <a:pt x="130" y="103"/>
                    </a:lnTo>
                    <a:lnTo>
                      <a:pt x="124" y="132"/>
                    </a:lnTo>
                    <a:lnTo>
                      <a:pt x="120" y="169"/>
                    </a:lnTo>
                    <a:lnTo>
                      <a:pt x="114" y="211"/>
                    </a:lnTo>
                    <a:lnTo>
                      <a:pt x="106" y="256"/>
                    </a:lnTo>
                    <a:lnTo>
                      <a:pt x="100" y="301"/>
                    </a:lnTo>
                    <a:lnTo>
                      <a:pt x="93" y="346"/>
                    </a:lnTo>
                    <a:lnTo>
                      <a:pt x="87" y="389"/>
                    </a:lnTo>
                    <a:lnTo>
                      <a:pt x="79" y="427"/>
                    </a:lnTo>
                    <a:lnTo>
                      <a:pt x="75" y="460"/>
                    </a:lnTo>
                    <a:lnTo>
                      <a:pt x="71" y="485"/>
                    </a:lnTo>
                    <a:lnTo>
                      <a:pt x="67" y="503"/>
                    </a:lnTo>
                    <a:lnTo>
                      <a:pt x="67" y="509"/>
                    </a:lnTo>
                    <a:lnTo>
                      <a:pt x="65" y="503"/>
                    </a:lnTo>
                    <a:lnTo>
                      <a:pt x="63" y="485"/>
                    </a:lnTo>
                    <a:lnTo>
                      <a:pt x="59" y="460"/>
                    </a:lnTo>
                    <a:lnTo>
                      <a:pt x="53" y="427"/>
                    </a:lnTo>
                    <a:lnTo>
                      <a:pt x="47" y="389"/>
                    </a:lnTo>
                    <a:lnTo>
                      <a:pt x="42" y="346"/>
                    </a:lnTo>
                    <a:lnTo>
                      <a:pt x="34" y="301"/>
                    </a:lnTo>
                    <a:lnTo>
                      <a:pt x="26" y="256"/>
                    </a:lnTo>
                    <a:lnTo>
                      <a:pt x="20" y="211"/>
                    </a:lnTo>
                    <a:lnTo>
                      <a:pt x="14" y="169"/>
                    </a:lnTo>
                    <a:lnTo>
                      <a:pt x="8" y="132"/>
                    </a:lnTo>
                    <a:lnTo>
                      <a:pt x="4" y="103"/>
                    </a:lnTo>
                    <a:lnTo>
                      <a:pt x="2" y="79"/>
                    </a:lnTo>
                    <a:lnTo>
                      <a:pt x="0" y="67"/>
                    </a:lnTo>
                    <a:lnTo>
                      <a:pt x="6" y="40"/>
                    </a:lnTo>
                    <a:lnTo>
                      <a:pt x="20" y="20"/>
                    </a:lnTo>
                    <a:lnTo>
                      <a:pt x="42" y="6"/>
                    </a:lnTo>
                    <a:lnTo>
                      <a:pt x="67" y="0"/>
                    </a:lnTo>
                    <a:close/>
                  </a:path>
                </a:pathLst>
              </a:custGeom>
              <a:solidFill>
                <a:srgbClr val="F19C0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23" name="Freeform 62"/>
              <p:cNvSpPr>
                <a:spLocks/>
              </p:cNvSpPr>
              <p:nvPr/>
            </p:nvSpPr>
            <p:spPr bwMode="auto">
              <a:xfrm>
                <a:off x="1802186" y="2903514"/>
                <a:ext cx="104775" cy="404813"/>
              </a:xfrm>
              <a:custGeom>
                <a:avLst/>
                <a:gdLst>
                  <a:gd name="T0" fmla="*/ 67 w 134"/>
                  <a:gd name="T1" fmla="*/ 0 h 508"/>
                  <a:gd name="T2" fmla="*/ 93 w 134"/>
                  <a:gd name="T3" fmla="*/ 6 h 508"/>
                  <a:gd name="T4" fmla="*/ 114 w 134"/>
                  <a:gd name="T5" fmla="*/ 19 h 508"/>
                  <a:gd name="T6" fmla="*/ 128 w 134"/>
                  <a:gd name="T7" fmla="*/ 39 h 508"/>
                  <a:gd name="T8" fmla="*/ 134 w 134"/>
                  <a:gd name="T9" fmla="*/ 66 h 508"/>
                  <a:gd name="T10" fmla="*/ 132 w 134"/>
                  <a:gd name="T11" fmla="*/ 78 h 508"/>
                  <a:gd name="T12" fmla="*/ 130 w 134"/>
                  <a:gd name="T13" fmla="*/ 102 h 508"/>
                  <a:gd name="T14" fmla="*/ 126 w 134"/>
                  <a:gd name="T15" fmla="*/ 133 h 508"/>
                  <a:gd name="T16" fmla="*/ 120 w 134"/>
                  <a:gd name="T17" fmla="*/ 169 h 508"/>
                  <a:gd name="T18" fmla="*/ 114 w 134"/>
                  <a:gd name="T19" fmla="*/ 210 h 508"/>
                  <a:gd name="T20" fmla="*/ 106 w 134"/>
                  <a:gd name="T21" fmla="*/ 255 h 508"/>
                  <a:gd name="T22" fmla="*/ 101 w 134"/>
                  <a:gd name="T23" fmla="*/ 300 h 508"/>
                  <a:gd name="T24" fmla="*/ 93 w 134"/>
                  <a:gd name="T25" fmla="*/ 345 h 508"/>
                  <a:gd name="T26" fmla="*/ 87 w 134"/>
                  <a:gd name="T27" fmla="*/ 388 h 508"/>
                  <a:gd name="T28" fmla="*/ 81 w 134"/>
                  <a:gd name="T29" fmla="*/ 426 h 508"/>
                  <a:gd name="T30" fmla="*/ 75 w 134"/>
                  <a:gd name="T31" fmla="*/ 459 h 508"/>
                  <a:gd name="T32" fmla="*/ 71 w 134"/>
                  <a:gd name="T33" fmla="*/ 485 h 508"/>
                  <a:gd name="T34" fmla="*/ 69 w 134"/>
                  <a:gd name="T35" fmla="*/ 502 h 508"/>
                  <a:gd name="T36" fmla="*/ 67 w 134"/>
                  <a:gd name="T37" fmla="*/ 508 h 508"/>
                  <a:gd name="T38" fmla="*/ 67 w 134"/>
                  <a:gd name="T39" fmla="*/ 502 h 508"/>
                  <a:gd name="T40" fmla="*/ 63 w 134"/>
                  <a:gd name="T41" fmla="*/ 485 h 508"/>
                  <a:gd name="T42" fmla="*/ 59 w 134"/>
                  <a:gd name="T43" fmla="*/ 459 h 508"/>
                  <a:gd name="T44" fmla="*/ 53 w 134"/>
                  <a:gd name="T45" fmla="*/ 426 h 508"/>
                  <a:gd name="T46" fmla="*/ 48 w 134"/>
                  <a:gd name="T47" fmla="*/ 388 h 508"/>
                  <a:gd name="T48" fmla="*/ 42 w 134"/>
                  <a:gd name="T49" fmla="*/ 345 h 508"/>
                  <a:gd name="T50" fmla="*/ 34 w 134"/>
                  <a:gd name="T51" fmla="*/ 300 h 508"/>
                  <a:gd name="T52" fmla="*/ 28 w 134"/>
                  <a:gd name="T53" fmla="*/ 255 h 508"/>
                  <a:gd name="T54" fmla="*/ 20 w 134"/>
                  <a:gd name="T55" fmla="*/ 210 h 508"/>
                  <a:gd name="T56" fmla="*/ 14 w 134"/>
                  <a:gd name="T57" fmla="*/ 169 h 508"/>
                  <a:gd name="T58" fmla="*/ 8 w 134"/>
                  <a:gd name="T59" fmla="*/ 133 h 508"/>
                  <a:gd name="T60" fmla="*/ 4 w 134"/>
                  <a:gd name="T61" fmla="*/ 102 h 508"/>
                  <a:gd name="T62" fmla="*/ 2 w 134"/>
                  <a:gd name="T63" fmla="*/ 78 h 508"/>
                  <a:gd name="T64" fmla="*/ 0 w 134"/>
                  <a:gd name="T65" fmla="*/ 66 h 508"/>
                  <a:gd name="T66" fmla="*/ 6 w 134"/>
                  <a:gd name="T67" fmla="*/ 39 h 508"/>
                  <a:gd name="T68" fmla="*/ 20 w 134"/>
                  <a:gd name="T69" fmla="*/ 19 h 508"/>
                  <a:gd name="T70" fmla="*/ 42 w 134"/>
                  <a:gd name="T71" fmla="*/ 6 h 508"/>
                  <a:gd name="T72" fmla="*/ 67 w 134"/>
                  <a:gd name="T73" fmla="*/ 0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4" h="508">
                    <a:moveTo>
                      <a:pt x="67" y="0"/>
                    </a:moveTo>
                    <a:lnTo>
                      <a:pt x="93" y="6"/>
                    </a:lnTo>
                    <a:lnTo>
                      <a:pt x="114" y="19"/>
                    </a:lnTo>
                    <a:lnTo>
                      <a:pt x="128" y="39"/>
                    </a:lnTo>
                    <a:lnTo>
                      <a:pt x="134" y="66"/>
                    </a:lnTo>
                    <a:lnTo>
                      <a:pt x="132" y="78"/>
                    </a:lnTo>
                    <a:lnTo>
                      <a:pt x="130" y="102"/>
                    </a:lnTo>
                    <a:lnTo>
                      <a:pt x="126" y="133"/>
                    </a:lnTo>
                    <a:lnTo>
                      <a:pt x="120" y="169"/>
                    </a:lnTo>
                    <a:lnTo>
                      <a:pt x="114" y="210"/>
                    </a:lnTo>
                    <a:lnTo>
                      <a:pt x="106" y="255"/>
                    </a:lnTo>
                    <a:lnTo>
                      <a:pt x="101" y="300"/>
                    </a:lnTo>
                    <a:lnTo>
                      <a:pt x="93" y="345"/>
                    </a:lnTo>
                    <a:lnTo>
                      <a:pt x="87" y="388"/>
                    </a:lnTo>
                    <a:lnTo>
                      <a:pt x="81" y="426"/>
                    </a:lnTo>
                    <a:lnTo>
                      <a:pt x="75" y="459"/>
                    </a:lnTo>
                    <a:lnTo>
                      <a:pt x="71" y="485"/>
                    </a:lnTo>
                    <a:lnTo>
                      <a:pt x="69" y="502"/>
                    </a:lnTo>
                    <a:lnTo>
                      <a:pt x="67" y="508"/>
                    </a:lnTo>
                    <a:lnTo>
                      <a:pt x="67" y="502"/>
                    </a:lnTo>
                    <a:lnTo>
                      <a:pt x="63" y="485"/>
                    </a:lnTo>
                    <a:lnTo>
                      <a:pt x="59" y="459"/>
                    </a:lnTo>
                    <a:lnTo>
                      <a:pt x="53" y="426"/>
                    </a:lnTo>
                    <a:lnTo>
                      <a:pt x="48" y="388"/>
                    </a:lnTo>
                    <a:lnTo>
                      <a:pt x="42" y="345"/>
                    </a:lnTo>
                    <a:lnTo>
                      <a:pt x="34" y="300"/>
                    </a:lnTo>
                    <a:lnTo>
                      <a:pt x="28" y="255"/>
                    </a:lnTo>
                    <a:lnTo>
                      <a:pt x="20" y="210"/>
                    </a:lnTo>
                    <a:lnTo>
                      <a:pt x="14" y="169"/>
                    </a:lnTo>
                    <a:lnTo>
                      <a:pt x="8" y="133"/>
                    </a:lnTo>
                    <a:lnTo>
                      <a:pt x="4" y="102"/>
                    </a:lnTo>
                    <a:lnTo>
                      <a:pt x="2" y="78"/>
                    </a:lnTo>
                    <a:lnTo>
                      <a:pt x="0" y="66"/>
                    </a:lnTo>
                    <a:lnTo>
                      <a:pt x="6" y="39"/>
                    </a:lnTo>
                    <a:lnTo>
                      <a:pt x="20" y="19"/>
                    </a:lnTo>
                    <a:lnTo>
                      <a:pt x="42" y="6"/>
                    </a:lnTo>
                    <a:lnTo>
                      <a:pt x="67" y="0"/>
                    </a:lnTo>
                    <a:close/>
                  </a:path>
                </a:pathLst>
              </a:custGeom>
              <a:solidFill>
                <a:srgbClr val="F19C0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24" name="Rectangle 63"/>
              <p:cNvSpPr>
                <a:spLocks noChangeArrowheads="1"/>
              </p:cNvSpPr>
              <p:nvPr/>
            </p:nvSpPr>
            <p:spPr bwMode="auto">
              <a:xfrm>
                <a:off x="1481511" y="2684439"/>
                <a:ext cx="415925" cy="138113"/>
              </a:xfrm>
              <a:prstGeom prst="rect">
                <a:avLst/>
              </a:prstGeom>
              <a:solidFill>
                <a:srgbClr val="F1F4F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s-SV"/>
              </a:p>
            </p:txBody>
          </p:sp>
          <p:sp>
            <p:nvSpPr>
              <p:cNvPr id="225" name="Rectangle 64"/>
              <p:cNvSpPr>
                <a:spLocks noChangeArrowheads="1"/>
              </p:cNvSpPr>
              <p:nvPr/>
            </p:nvSpPr>
            <p:spPr bwMode="auto">
              <a:xfrm>
                <a:off x="1481511" y="2684439"/>
                <a:ext cx="207963" cy="138113"/>
              </a:xfrm>
              <a:prstGeom prst="rect">
                <a:avLst/>
              </a:prstGeom>
              <a:solidFill>
                <a:srgbClr val="FFFFFF"/>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s-SV"/>
              </a:p>
            </p:txBody>
          </p:sp>
          <p:sp>
            <p:nvSpPr>
              <p:cNvPr id="226" name="Freeform 65"/>
              <p:cNvSpPr>
                <a:spLocks/>
              </p:cNvSpPr>
              <p:nvPr/>
            </p:nvSpPr>
            <p:spPr bwMode="auto">
              <a:xfrm>
                <a:off x="962399" y="2108176"/>
                <a:ext cx="1454150" cy="990600"/>
              </a:xfrm>
              <a:custGeom>
                <a:avLst/>
                <a:gdLst>
                  <a:gd name="T0" fmla="*/ 915 w 1830"/>
                  <a:gd name="T1" fmla="*/ 0 h 1249"/>
                  <a:gd name="T2" fmla="*/ 1021 w 1830"/>
                  <a:gd name="T3" fmla="*/ 6 h 1249"/>
                  <a:gd name="T4" fmla="*/ 1125 w 1830"/>
                  <a:gd name="T5" fmla="*/ 26 h 1249"/>
                  <a:gd name="T6" fmla="*/ 1223 w 1830"/>
                  <a:gd name="T7" fmla="*/ 53 h 1249"/>
                  <a:gd name="T8" fmla="*/ 1318 w 1830"/>
                  <a:gd name="T9" fmla="*/ 95 h 1249"/>
                  <a:gd name="T10" fmla="*/ 1406 w 1830"/>
                  <a:gd name="T11" fmla="*/ 144 h 1249"/>
                  <a:gd name="T12" fmla="*/ 1486 w 1830"/>
                  <a:gd name="T13" fmla="*/ 203 h 1249"/>
                  <a:gd name="T14" fmla="*/ 1561 w 1830"/>
                  <a:gd name="T15" fmla="*/ 269 h 1249"/>
                  <a:gd name="T16" fmla="*/ 1630 w 1830"/>
                  <a:gd name="T17" fmla="*/ 344 h 1249"/>
                  <a:gd name="T18" fmla="*/ 1687 w 1830"/>
                  <a:gd name="T19" fmla="*/ 424 h 1249"/>
                  <a:gd name="T20" fmla="*/ 1738 w 1830"/>
                  <a:gd name="T21" fmla="*/ 513 h 1249"/>
                  <a:gd name="T22" fmla="*/ 1777 w 1830"/>
                  <a:gd name="T23" fmla="*/ 607 h 1249"/>
                  <a:gd name="T24" fmla="*/ 1806 w 1830"/>
                  <a:gd name="T25" fmla="*/ 705 h 1249"/>
                  <a:gd name="T26" fmla="*/ 1824 w 1830"/>
                  <a:gd name="T27" fmla="*/ 809 h 1249"/>
                  <a:gd name="T28" fmla="*/ 1830 w 1830"/>
                  <a:gd name="T29" fmla="*/ 915 h 1249"/>
                  <a:gd name="T30" fmla="*/ 1826 w 1830"/>
                  <a:gd name="T31" fmla="*/ 1004 h 1249"/>
                  <a:gd name="T32" fmla="*/ 1814 w 1830"/>
                  <a:gd name="T33" fmla="*/ 1088 h 1249"/>
                  <a:gd name="T34" fmla="*/ 1795 w 1830"/>
                  <a:gd name="T35" fmla="*/ 1169 h 1249"/>
                  <a:gd name="T36" fmla="*/ 1767 w 1830"/>
                  <a:gd name="T37" fmla="*/ 1249 h 1249"/>
                  <a:gd name="T38" fmla="*/ 1726 w 1830"/>
                  <a:gd name="T39" fmla="*/ 1159 h 1249"/>
                  <a:gd name="T40" fmla="*/ 1675 w 1830"/>
                  <a:gd name="T41" fmla="*/ 1072 h 1249"/>
                  <a:gd name="T42" fmla="*/ 1616 w 1830"/>
                  <a:gd name="T43" fmla="*/ 994 h 1249"/>
                  <a:gd name="T44" fmla="*/ 1549 w 1830"/>
                  <a:gd name="T45" fmla="*/ 923 h 1249"/>
                  <a:gd name="T46" fmla="*/ 1477 w 1830"/>
                  <a:gd name="T47" fmla="*/ 858 h 1249"/>
                  <a:gd name="T48" fmla="*/ 1396 w 1830"/>
                  <a:gd name="T49" fmla="*/ 803 h 1249"/>
                  <a:gd name="T50" fmla="*/ 1310 w 1830"/>
                  <a:gd name="T51" fmla="*/ 754 h 1249"/>
                  <a:gd name="T52" fmla="*/ 1217 w 1830"/>
                  <a:gd name="T53" fmla="*/ 717 h 1249"/>
                  <a:gd name="T54" fmla="*/ 1119 w 1830"/>
                  <a:gd name="T55" fmla="*/ 690 h 1249"/>
                  <a:gd name="T56" fmla="*/ 1019 w 1830"/>
                  <a:gd name="T57" fmla="*/ 672 h 1249"/>
                  <a:gd name="T58" fmla="*/ 915 w 1830"/>
                  <a:gd name="T59" fmla="*/ 666 h 1249"/>
                  <a:gd name="T60" fmla="*/ 811 w 1830"/>
                  <a:gd name="T61" fmla="*/ 672 h 1249"/>
                  <a:gd name="T62" fmla="*/ 711 w 1830"/>
                  <a:gd name="T63" fmla="*/ 690 h 1249"/>
                  <a:gd name="T64" fmla="*/ 613 w 1830"/>
                  <a:gd name="T65" fmla="*/ 717 h 1249"/>
                  <a:gd name="T66" fmla="*/ 520 w 1830"/>
                  <a:gd name="T67" fmla="*/ 754 h 1249"/>
                  <a:gd name="T68" fmla="*/ 434 w 1830"/>
                  <a:gd name="T69" fmla="*/ 803 h 1249"/>
                  <a:gd name="T70" fmla="*/ 353 w 1830"/>
                  <a:gd name="T71" fmla="*/ 858 h 1249"/>
                  <a:gd name="T72" fmla="*/ 281 w 1830"/>
                  <a:gd name="T73" fmla="*/ 923 h 1249"/>
                  <a:gd name="T74" fmla="*/ 214 w 1830"/>
                  <a:gd name="T75" fmla="*/ 994 h 1249"/>
                  <a:gd name="T76" fmla="*/ 155 w 1830"/>
                  <a:gd name="T77" fmla="*/ 1072 h 1249"/>
                  <a:gd name="T78" fmla="*/ 104 w 1830"/>
                  <a:gd name="T79" fmla="*/ 1159 h 1249"/>
                  <a:gd name="T80" fmla="*/ 63 w 1830"/>
                  <a:gd name="T81" fmla="*/ 1249 h 1249"/>
                  <a:gd name="T82" fmla="*/ 35 w 1830"/>
                  <a:gd name="T83" fmla="*/ 1169 h 1249"/>
                  <a:gd name="T84" fmla="*/ 16 w 1830"/>
                  <a:gd name="T85" fmla="*/ 1088 h 1249"/>
                  <a:gd name="T86" fmla="*/ 4 w 1830"/>
                  <a:gd name="T87" fmla="*/ 1004 h 1249"/>
                  <a:gd name="T88" fmla="*/ 0 w 1830"/>
                  <a:gd name="T89" fmla="*/ 915 h 1249"/>
                  <a:gd name="T90" fmla="*/ 6 w 1830"/>
                  <a:gd name="T91" fmla="*/ 809 h 1249"/>
                  <a:gd name="T92" fmla="*/ 24 w 1830"/>
                  <a:gd name="T93" fmla="*/ 705 h 1249"/>
                  <a:gd name="T94" fmla="*/ 53 w 1830"/>
                  <a:gd name="T95" fmla="*/ 607 h 1249"/>
                  <a:gd name="T96" fmla="*/ 92 w 1830"/>
                  <a:gd name="T97" fmla="*/ 513 h 1249"/>
                  <a:gd name="T98" fmla="*/ 143 w 1830"/>
                  <a:gd name="T99" fmla="*/ 424 h 1249"/>
                  <a:gd name="T100" fmla="*/ 200 w 1830"/>
                  <a:gd name="T101" fmla="*/ 344 h 1249"/>
                  <a:gd name="T102" fmla="*/ 269 w 1830"/>
                  <a:gd name="T103" fmla="*/ 269 h 1249"/>
                  <a:gd name="T104" fmla="*/ 344 w 1830"/>
                  <a:gd name="T105" fmla="*/ 203 h 1249"/>
                  <a:gd name="T106" fmla="*/ 424 w 1830"/>
                  <a:gd name="T107" fmla="*/ 144 h 1249"/>
                  <a:gd name="T108" fmla="*/ 512 w 1830"/>
                  <a:gd name="T109" fmla="*/ 95 h 1249"/>
                  <a:gd name="T110" fmla="*/ 607 w 1830"/>
                  <a:gd name="T111" fmla="*/ 53 h 1249"/>
                  <a:gd name="T112" fmla="*/ 705 w 1830"/>
                  <a:gd name="T113" fmla="*/ 26 h 1249"/>
                  <a:gd name="T114" fmla="*/ 809 w 1830"/>
                  <a:gd name="T115" fmla="*/ 6 h 1249"/>
                  <a:gd name="T116" fmla="*/ 915 w 1830"/>
                  <a:gd name="T117" fmla="*/ 0 h 1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30" h="1249">
                    <a:moveTo>
                      <a:pt x="915" y="0"/>
                    </a:moveTo>
                    <a:lnTo>
                      <a:pt x="1021" y="6"/>
                    </a:lnTo>
                    <a:lnTo>
                      <a:pt x="1125" y="26"/>
                    </a:lnTo>
                    <a:lnTo>
                      <a:pt x="1223" y="53"/>
                    </a:lnTo>
                    <a:lnTo>
                      <a:pt x="1318" y="95"/>
                    </a:lnTo>
                    <a:lnTo>
                      <a:pt x="1406" y="144"/>
                    </a:lnTo>
                    <a:lnTo>
                      <a:pt x="1486" y="203"/>
                    </a:lnTo>
                    <a:lnTo>
                      <a:pt x="1561" y="269"/>
                    </a:lnTo>
                    <a:lnTo>
                      <a:pt x="1630" y="344"/>
                    </a:lnTo>
                    <a:lnTo>
                      <a:pt x="1687" y="424"/>
                    </a:lnTo>
                    <a:lnTo>
                      <a:pt x="1738" y="513"/>
                    </a:lnTo>
                    <a:lnTo>
                      <a:pt x="1777" y="607"/>
                    </a:lnTo>
                    <a:lnTo>
                      <a:pt x="1806" y="705"/>
                    </a:lnTo>
                    <a:lnTo>
                      <a:pt x="1824" y="809"/>
                    </a:lnTo>
                    <a:lnTo>
                      <a:pt x="1830" y="915"/>
                    </a:lnTo>
                    <a:lnTo>
                      <a:pt x="1826" y="1004"/>
                    </a:lnTo>
                    <a:lnTo>
                      <a:pt x="1814" y="1088"/>
                    </a:lnTo>
                    <a:lnTo>
                      <a:pt x="1795" y="1169"/>
                    </a:lnTo>
                    <a:lnTo>
                      <a:pt x="1767" y="1249"/>
                    </a:lnTo>
                    <a:lnTo>
                      <a:pt x="1726" y="1159"/>
                    </a:lnTo>
                    <a:lnTo>
                      <a:pt x="1675" y="1072"/>
                    </a:lnTo>
                    <a:lnTo>
                      <a:pt x="1616" y="994"/>
                    </a:lnTo>
                    <a:lnTo>
                      <a:pt x="1549" y="923"/>
                    </a:lnTo>
                    <a:lnTo>
                      <a:pt x="1477" y="858"/>
                    </a:lnTo>
                    <a:lnTo>
                      <a:pt x="1396" y="803"/>
                    </a:lnTo>
                    <a:lnTo>
                      <a:pt x="1310" y="754"/>
                    </a:lnTo>
                    <a:lnTo>
                      <a:pt x="1217" y="717"/>
                    </a:lnTo>
                    <a:lnTo>
                      <a:pt x="1119" y="690"/>
                    </a:lnTo>
                    <a:lnTo>
                      <a:pt x="1019" y="672"/>
                    </a:lnTo>
                    <a:lnTo>
                      <a:pt x="915" y="666"/>
                    </a:lnTo>
                    <a:lnTo>
                      <a:pt x="811" y="672"/>
                    </a:lnTo>
                    <a:lnTo>
                      <a:pt x="711" y="690"/>
                    </a:lnTo>
                    <a:lnTo>
                      <a:pt x="613" y="717"/>
                    </a:lnTo>
                    <a:lnTo>
                      <a:pt x="520" y="754"/>
                    </a:lnTo>
                    <a:lnTo>
                      <a:pt x="434" y="803"/>
                    </a:lnTo>
                    <a:lnTo>
                      <a:pt x="353" y="858"/>
                    </a:lnTo>
                    <a:lnTo>
                      <a:pt x="281" y="923"/>
                    </a:lnTo>
                    <a:lnTo>
                      <a:pt x="214" y="994"/>
                    </a:lnTo>
                    <a:lnTo>
                      <a:pt x="155" y="1072"/>
                    </a:lnTo>
                    <a:lnTo>
                      <a:pt x="104" y="1159"/>
                    </a:lnTo>
                    <a:lnTo>
                      <a:pt x="63" y="1249"/>
                    </a:lnTo>
                    <a:lnTo>
                      <a:pt x="35" y="1169"/>
                    </a:lnTo>
                    <a:lnTo>
                      <a:pt x="16" y="1088"/>
                    </a:lnTo>
                    <a:lnTo>
                      <a:pt x="4" y="1004"/>
                    </a:lnTo>
                    <a:lnTo>
                      <a:pt x="0" y="915"/>
                    </a:lnTo>
                    <a:lnTo>
                      <a:pt x="6" y="809"/>
                    </a:lnTo>
                    <a:lnTo>
                      <a:pt x="24" y="705"/>
                    </a:lnTo>
                    <a:lnTo>
                      <a:pt x="53" y="607"/>
                    </a:lnTo>
                    <a:lnTo>
                      <a:pt x="92" y="513"/>
                    </a:lnTo>
                    <a:lnTo>
                      <a:pt x="143" y="424"/>
                    </a:lnTo>
                    <a:lnTo>
                      <a:pt x="200" y="344"/>
                    </a:lnTo>
                    <a:lnTo>
                      <a:pt x="269" y="269"/>
                    </a:lnTo>
                    <a:lnTo>
                      <a:pt x="344" y="203"/>
                    </a:lnTo>
                    <a:lnTo>
                      <a:pt x="424" y="144"/>
                    </a:lnTo>
                    <a:lnTo>
                      <a:pt x="512" y="95"/>
                    </a:lnTo>
                    <a:lnTo>
                      <a:pt x="607" y="53"/>
                    </a:lnTo>
                    <a:lnTo>
                      <a:pt x="705" y="26"/>
                    </a:lnTo>
                    <a:lnTo>
                      <a:pt x="809" y="6"/>
                    </a:lnTo>
                    <a:lnTo>
                      <a:pt x="915" y="0"/>
                    </a:lnTo>
                    <a:close/>
                  </a:path>
                </a:pathLst>
              </a:custGeom>
              <a:solidFill>
                <a:srgbClr val="8F232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27" name="Freeform 66"/>
              <p:cNvSpPr>
                <a:spLocks/>
              </p:cNvSpPr>
              <p:nvPr/>
            </p:nvSpPr>
            <p:spPr bwMode="auto">
              <a:xfrm>
                <a:off x="1875211" y="2131989"/>
                <a:ext cx="541338" cy="966788"/>
              </a:xfrm>
              <a:custGeom>
                <a:avLst/>
                <a:gdLst>
                  <a:gd name="T0" fmla="*/ 0 w 681"/>
                  <a:gd name="T1" fmla="*/ 0 h 1217"/>
                  <a:gd name="T2" fmla="*/ 96 w 681"/>
                  <a:gd name="T3" fmla="*/ 31 h 1217"/>
                  <a:gd name="T4" fmla="*/ 186 w 681"/>
                  <a:gd name="T5" fmla="*/ 70 h 1217"/>
                  <a:gd name="T6" fmla="*/ 271 w 681"/>
                  <a:gd name="T7" fmla="*/ 121 h 1217"/>
                  <a:gd name="T8" fmla="*/ 351 w 681"/>
                  <a:gd name="T9" fmla="*/ 180 h 1217"/>
                  <a:gd name="T10" fmla="*/ 422 w 681"/>
                  <a:gd name="T11" fmla="*/ 247 h 1217"/>
                  <a:gd name="T12" fmla="*/ 487 w 681"/>
                  <a:gd name="T13" fmla="*/ 322 h 1217"/>
                  <a:gd name="T14" fmla="*/ 544 w 681"/>
                  <a:gd name="T15" fmla="*/ 402 h 1217"/>
                  <a:gd name="T16" fmla="*/ 591 w 681"/>
                  <a:gd name="T17" fmla="*/ 489 h 1217"/>
                  <a:gd name="T18" fmla="*/ 630 w 681"/>
                  <a:gd name="T19" fmla="*/ 581 h 1217"/>
                  <a:gd name="T20" fmla="*/ 657 w 681"/>
                  <a:gd name="T21" fmla="*/ 677 h 1217"/>
                  <a:gd name="T22" fmla="*/ 675 w 681"/>
                  <a:gd name="T23" fmla="*/ 779 h 1217"/>
                  <a:gd name="T24" fmla="*/ 681 w 681"/>
                  <a:gd name="T25" fmla="*/ 883 h 1217"/>
                  <a:gd name="T26" fmla="*/ 677 w 681"/>
                  <a:gd name="T27" fmla="*/ 972 h 1217"/>
                  <a:gd name="T28" fmla="*/ 665 w 681"/>
                  <a:gd name="T29" fmla="*/ 1056 h 1217"/>
                  <a:gd name="T30" fmla="*/ 646 w 681"/>
                  <a:gd name="T31" fmla="*/ 1137 h 1217"/>
                  <a:gd name="T32" fmla="*/ 618 w 681"/>
                  <a:gd name="T33" fmla="*/ 1217 h 1217"/>
                  <a:gd name="T34" fmla="*/ 579 w 681"/>
                  <a:gd name="T35" fmla="*/ 1129 h 1217"/>
                  <a:gd name="T36" fmla="*/ 530 w 681"/>
                  <a:gd name="T37" fmla="*/ 1046 h 1217"/>
                  <a:gd name="T38" fmla="*/ 475 w 681"/>
                  <a:gd name="T39" fmla="*/ 970 h 1217"/>
                  <a:gd name="T40" fmla="*/ 410 w 681"/>
                  <a:gd name="T41" fmla="*/ 901 h 1217"/>
                  <a:gd name="T42" fmla="*/ 339 w 681"/>
                  <a:gd name="T43" fmla="*/ 836 h 1217"/>
                  <a:gd name="T44" fmla="*/ 263 w 681"/>
                  <a:gd name="T45" fmla="*/ 781 h 1217"/>
                  <a:gd name="T46" fmla="*/ 180 w 681"/>
                  <a:gd name="T47" fmla="*/ 734 h 1217"/>
                  <a:gd name="T48" fmla="*/ 92 w 681"/>
                  <a:gd name="T49" fmla="*/ 695 h 1217"/>
                  <a:gd name="T50" fmla="*/ 0 w 681"/>
                  <a:gd name="T51" fmla="*/ 665 h 1217"/>
                  <a:gd name="T52" fmla="*/ 0 w 681"/>
                  <a:gd name="T53" fmla="*/ 0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1" h="1217">
                    <a:moveTo>
                      <a:pt x="0" y="0"/>
                    </a:moveTo>
                    <a:lnTo>
                      <a:pt x="96" y="31"/>
                    </a:lnTo>
                    <a:lnTo>
                      <a:pt x="186" y="70"/>
                    </a:lnTo>
                    <a:lnTo>
                      <a:pt x="271" y="121"/>
                    </a:lnTo>
                    <a:lnTo>
                      <a:pt x="351" y="180"/>
                    </a:lnTo>
                    <a:lnTo>
                      <a:pt x="422" y="247"/>
                    </a:lnTo>
                    <a:lnTo>
                      <a:pt x="487" y="322"/>
                    </a:lnTo>
                    <a:lnTo>
                      <a:pt x="544" y="402"/>
                    </a:lnTo>
                    <a:lnTo>
                      <a:pt x="591" y="489"/>
                    </a:lnTo>
                    <a:lnTo>
                      <a:pt x="630" y="581"/>
                    </a:lnTo>
                    <a:lnTo>
                      <a:pt x="657" y="677"/>
                    </a:lnTo>
                    <a:lnTo>
                      <a:pt x="675" y="779"/>
                    </a:lnTo>
                    <a:lnTo>
                      <a:pt x="681" y="883"/>
                    </a:lnTo>
                    <a:lnTo>
                      <a:pt x="677" y="972"/>
                    </a:lnTo>
                    <a:lnTo>
                      <a:pt x="665" y="1056"/>
                    </a:lnTo>
                    <a:lnTo>
                      <a:pt x="646" y="1137"/>
                    </a:lnTo>
                    <a:lnTo>
                      <a:pt x="618" y="1217"/>
                    </a:lnTo>
                    <a:lnTo>
                      <a:pt x="579" y="1129"/>
                    </a:lnTo>
                    <a:lnTo>
                      <a:pt x="530" y="1046"/>
                    </a:lnTo>
                    <a:lnTo>
                      <a:pt x="475" y="970"/>
                    </a:lnTo>
                    <a:lnTo>
                      <a:pt x="410" y="901"/>
                    </a:lnTo>
                    <a:lnTo>
                      <a:pt x="339" y="836"/>
                    </a:lnTo>
                    <a:lnTo>
                      <a:pt x="263" y="781"/>
                    </a:lnTo>
                    <a:lnTo>
                      <a:pt x="180" y="734"/>
                    </a:lnTo>
                    <a:lnTo>
                      <a:pt x="92" y="695"/>
                    </a:lnTo>
                    <a:lnTo>
                      <a:pt x="0" y="665"/>
                    </a:lnTo>
                    <a:lnTo>
                      <a:pt x="0" y="0"/>
                    </a:lnTo>
                    <a:close/>
                  </a:path>
                </a:pathLst>
              </a:custGeom>
              <a:solidFill>
                <a:srgbClr val="5D171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28" name="Freeform 67"/>
              <p:cNvSpPr>
                <a:spLocks/>
              </p:cNvSpPr>
              <p:nvPr/>
            </p:nvSpPr>
            <p:spPr bwMode="auto">
              <a:xfrm>
                <a:off x="1240211" y="627039"/>
                <a:ext cx="898525" cy="2143125"/>
              </a:xfrm>
              <a:custGeom>
                <a:avLst/>
                <a:gdLst>
                  <a:gd name="T0" fmla="*/ 566 w 1132"/>
                  <a:gd name="T1" fmla="*/ 0 h 2700"/>
                  <a:gd name="T2" fmla="*/ 641 w 1132"/>
                  <a:gd name="T3" fmla="*/ 72 h 2700"/>
                  <a:gd name="T4" fmla="*/ 713 w 1132"/>
                  <a:gd name="T5" fmla="*/ 155 h 2700"/>
                  <a:gd name="T6" fmla="*/ 780 w 1132"/>
                  <a:gd name="T7" fmla="*/ 247 h 2700"/>
                  <a:gd name="T8" fmla="*/ 843 w 1132"/>
                  <a:gd name="T9" fmla="*/ 347 h 2700"/>
                  <a:gd name="T10" fmla="*/ 900 w 1132"/>
                  <a:gd name="T11" fmla="*/ 457 h 2700"/>
                  <a:gd name="T12" fmla="*/ 951 w 1132"/>
                  <a:gd name="T13" fmla="*/ 575 h 2700"/>
                  <a:gd name="T14" fmla="*/ 996 w 1132"/>
                  <a:gd name="T15" fmla="*/ 699 h 2700"/>
                  <a:gd name="T16" fmla="*/ 1035 w 1132"/>
                  <a:gd name="T17" fmla="*/ 830 h 2700"/>
                  <a:gd name="T18" fmla="*/ 1069 w 1132"/>
                  <a:gd name="T19" fmla="*/ 968 h 2700"/>
                  <a:gd name="T20" fmla="*/ 1096 w 1132"/>
                  <a:gd name="T21" fmla="*/ 1111 h 2700"/>
                  <a:gd name="T22" fmla="*/ 1116 w 1132"/>
                  <a:gd name="T23" fmla="*/ 1259 h 2700"/>
                  <a:gd name="T24" fmla="*/ 1128 w 1132"/>
                  <a:gd name="T25" fmla="*/ 1412 h 2700"/>
                  <a:gd name="T26" fmla="*/ 1132 w 1132"/>
                  <a:gd name="T27" fmla="*/ 1569 h 2700"/>
                  <a:gd name="T28" fmla="*/ 1128 w 1132"/>
                  <a:gd name="T29" fmla="*/ 1728 h 2700"/>
                  <a:gd name="T30" fmla="*/ 1114 w 1132"/>
                  <a:gd name="T31" fmla="*/ 1885 h 2700"/>
                  <a:gd name="T32" fmla="*/ 1094 w 1132"/>
                  <a:gd name="T33" fmla="*/ 2036 h 2700"/>
                  <a:gd name="T34" fmla="*/ 1067 w 1132"/>
                  <a:gd name="T35" fmla="*/ 2181 h 2700"/>
                  <a:gd name="T36" fmla="*/ 1031 w 1132"/>
                  <a:gd name="T37" fmla="*/ 2321 h 2700"/>
                  <a:gd name="T38" fmla="*/ 990 w 1132"/>
                  <a:gd name="T39" fmla="*/ 2454 h 2700"/>
                  <a:gd name="T40" fmla="*/ 943 w 1132"/>
                  <a:gd name="T41" fmla="*/ 2582 h 2700"/>
                  <a:gd name="T42" fmla="*/ 888 w 1132"/>
                  <a:gd name="T43" fmla="*/ 2700 h 2700"/>
                  <a:gd name="T44" fmla="*/ 784 w 1132"/>
                  <a:gd name="T45" fmla="*/ 2672 h 2700"/>
                  <a:gd name="T46" fmla="*/ 678 w 1132"/>
                  <a:gd name="T47" fmla="*/ 2657 h 2700"/>
                  <a:gd name="T48" fmla="*/ 566 w 1132"/>
                  <a:gd name="T49" fmla="*/ 2651 h 2700"/>
                  <a:gd name="T50" fmla="*/ 454 w 1132"/>
                  <a:gd name="T51" fmla="*/ 2657 h 2700"/>
                  <a:gd name="T52" fmla="*/ 348 w 1132"/>
                  <a:gd name="T53" fmla="*/ 2672 h 2700"/>
                  <a:gd name="T54" fmla="*/ 244 w 1132"/>
                  <a:gd name="T55" fmla="*/ 2700 h 2700"/>
                  <a:gd name="T56" fmla="*/ 189 w 1132"/>
                  <a:gd name="T57" fmla="*/ 2582 h 2700"/>
                  <a:gd name="T58" fmla="*/ 142 w 1132"/>
                  <a:gd name="T59" fmla="*/ 2454 h 2700"/>
                  <a:gd name="T60" fmla="*/ 101 w 1132"/>
                  <a:gd name="T61" fmla="*/ 2321 h 2700"/>
                  <a:gd name="T62" fmla="*/ 65 w 1132"/>
                  <a:gd name="T63" fmla="*/ 2181 h 2700"/>
                  <a:gd name="T64" fmla="*/ 38 w 1132"/>
                  <a:gd name="T65" fmla="*/ 2036 h 2700"/>
                  <a:gd name="T66" fmla="*/ 18 w 1132"/>
                  <a:gd name="T67" fmla="*/ 1885 h 2700"/>
                  <a:gd name="T68" fmla="*/ 4 w 1132"/>
                  <a:gd name="T69" fmla="*/ 1728 h 2700"/>
                  <a:gd name="T70" fmla="*/ 0 w 1132"/>
                  <a:gd name="T71" fmla="*/ 1569 h 2700"/>
                  <a:gd name="T72" fmla="*/ 4 w 1132"/>
                  <a:gd name="T73" fmla="*/ 1412 h 2700"/>
                  <a:gd name="T74" fmla="*/ 16 w 1132"/>
                  <a:gd name="T75" fmla="*/ 1259 h 2700"/>
                  <a:gd name="T76" fmla="*/ 36 w 1132"/>
                  <a:gd name="T77" fmla="*/ 1111 h 2700"/>
                  <a:gd name="T78" fmla="*/ 63 w 1132"/>
                  <a:gd name="T79" fmla="*/ 968 h 2700"/>
                  <a:gd name="T80" fmla="*/ 97 w 1132"/>
                  <a:gd name="T81" fmla="*/ 830 h 2700"/>
                  <a:gd name="T82" fmla="*/ 136 w 1132"/>
                  <a:gd name="T83" fmla="*/ 699 h 2700"/>
                  <a:gd name="T84" fmla="*/ 181 w 1132"/>
                  <a:gd name="T85" fmla="*/ 575 h 2700"/>
                  <a:gd name="T86" fmla="*/ 232 w 1132"/>
                  <a:gd name="T87" fmla="*/ 457 h 2700"/>
                  <a:gd name="T88" fmla="*/ 289 w 1132"/>
                  <a:gd name="T89" fmla="*/ 347 h 2700"/>
                  <a:gd name="T90" fmla="*/ 352 w 1132"/>
                  <a:gd name="T91" fmla="*/ 247 h 2700"/>
                  <a:gd name="T92" fmla="*/ 419 w 1132"/>
                  <a:gd name="T93" fmla="*/ 155 h 2700"/>
                  <a:gd name="T94" fmla="*/ 491 w 1132"/>
                  <a:gd name="T95" fmla="*/ 72 h 2700"/>
                  <a:gd name="T96" fmla="*/ 566 w 1132"/>
                  <a:gd name="T97" fmla="*/ 0 h 2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32" h="2700">
                    <a:moveTo>
                      <a:pt x="566" y="0"/>
                    </a:moveTo>
                    <a:lnTo>
                      <a:pt x="641" y="72"/>
                    </a:lnTo>
                    <a:lnTo>
                      <a:pt x="713" y="155"/>
                    </a:lnTo>
                    <a:lnTo>
                      <a:pt x="780" y="247"/>
                    </a:lnTo>
                    <a:lnTo>
                      <a:pt x="843" y="347"/>
                    </a:lnTo>
                    <a:lnTo>
                      <a:pt x="900" y="457"/>
                    </a:lnTo>
                    <a:lnTo>
                      <a:pt x="951" y="575"/>
                    </a:lnTo>
                    <a:lnTo>
                      <a:pt x="996" y="699"/>
                    </a:lnTo>
                    <a:lnTo>
                      <a:pt x="1035" y="830"/>
                    </a:lnTo>
                    <a:lnTo>
                      <a:pt x="1069" y="968"/>
                    </a:lnTo>
                    <a:lnTo>
                      <a:pt x="1096" y="1111"/>
                    </a:lnTo>
                    <a:lnTo>
                      <a:pt x="1116" y="1259"/>
                    </a:lnTo>
                    <a:lnTo>
                      <a:pt x="1128" y="1412"/>
                    </a:lnTo>
                    <a:lnTo>
                      <a:pt x="1132" y="1569"/>
                    </a:lnTo>
                    <a:lnTo>
                      <a:pt x="1128" y="1728"/>
                    </a:lnTo>
                    <a:lnTo>
                      <a:pt x="1114" y="1885"/>
                    </a:lnTo>
                    <a:lnTo>
                      <a:pt x="1094" y="2036"/>
                    </a:lnTo>
                    <a:lnTo>
                      <a:pt x="1067" y="2181"/>
                    </a:lnTo>
                    <a:lnTo>
                      <a:pt x="1031" y="2321"/>
                    </a:lnTo>
                    <a:lnTo>
                      <a:pt x="990" y="2454"/>
                    </a:lnTo>
                    <a:lnTo>
                      <a:pt x="943" y="2582"/>
                    </a:lnTo>
                    <a:lnTo>
                      <a:pt x="888" y="2700"/>
                    </a:lnTo>
                    <a:lnTo>
                      <a:pt x="784" y="2672"/>
                    </a:lnTo>
                    <a:lnTo>
                      <a:pt x="678" y="2657"/>
                    </a:lnTo>
                    <a:lnTo>
                      <a:pt x="566" y="2651"/>
                    </a:lnTo>
                    <a:lnTo>
                      <a:pt x="454" y="2657"/>
                    </a:lnTo>
                    <a:lnTo>
                      <a:pt x="348" y="2672"/>
                    </a:lnTo>
                    <a:lnTo>
                      <a:pt x="244" y="2700"/>
                    </a:lnTo>
                    <a:lnTo>
                      <a:pt x="189" y="2582"/>
                    </a:lnTo>
                    <a:lnTo>
                      <a:pt x="142" y="2454"/>
                    </a:lnTo>
                    <a:lnTo>
                      <a:pt x="101" y="2321"/>
                    </a:lnTo>
                    <a:lnTo>
                      <a:pt x="65" y="2181"/>
                    </a:lnTo>
                    <a:lnTo>
                      <a:pt x="38" y="2036"/>
                    </a:lnTo>
                    <a:lnTo>
                      <a:pt x="18" y="1885"/>
                    </a:lnTo>
                    <a:lnTo>
                      <a:pt x="4" y="1728"/>
                    </a:lnTo>
                    <a:lnTo>
                      <a:pt x="0" y="1569"/>
                    </a:lnTo>
                    <a:lnTo>
                      <a:pt x="4" y="1412"/>
                    </a:lnTo>
                    <a:lnTo>
                      <a:pt x="16" y="1259"/>
                    </a:lnTo>
                    <a:lnTo>
                      <a:pt x="36" y="1111"/>
                    </a:lnTo>
                    <a:lnTo>
                      <a:pt x="63" y="968"/>
                    </a:lnTo>
                    <a:lnTo>
                      <a:pt x="97" y="830"/>
                    </a:lnTo>
                    <a:lnTo>
                      <a:pt x="136" y="699"/>
                    </a:lnTo>
                    <a:lnTo>
                      <a:pt x="181" y="575"/>
                    </a:lnTo>
                    <a:lnTo>
                      <a:pt x="232" y="457"/>
                    </a:lnTo>
                    <a:lnTo>
                      <a:pt x="289" y="347"/>
                    </a:lnTo>
                    <a:lnTo>
                      <a:pt x="352" y="247"/>
                    </a:lnTo>
                    <a:lnTo>
                      <a:pt x="419" y="155"/>
                    </a:lnTo>
                    <a:lnTo>
                      <a:pt x="491" y="72"/>
                    </a:lnTo>
                    <a:lnTo>
                      <a:pt x="566" y="0"/>
                    </a:lnTo>
                    <a:close/>
                  </a:path>
                </a:pathLst>
              </a:custGeom>
              <a:solidFill>
                <a:srgbClr val="FD7007"/>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29" name="Freeform 68"/>
              <p:cNvSpPr>
                <a:spLocks/>
              </p:cNvSpPr>
              <p:nvPr/>
            </p:nvSpPr>
            <p:spPr bwMode="auto">
              <a:xfrm>
                <a:off x="1686299" y="627039"/>
                <a:ext cx="452438" cy="2143125"/>
              </a:xfrm>
              <a:custGeom>
                <a:avLst/>
                <a:gdLst>
                  <a:gd name="T0" fmla="*/ 4 w 570"/>
                  <a:gd name="T1" fmla="*/ 0 h 2700"/>
                  <a:gd name="T2" fmla="*/ 79 w 570"/>
                  <a:gd name="T3" fmla="*/ 72 h 2700"/>
                  <a:gd name="T4" fmla="*/ 151 w 570"/>
                  <a:gd name="T5" fmla="*/ 155 h 2700"/>
                  <a:gd name="T6" fmla="*/ 218 w 570"/>
                  <a:gd name="T7" fmla="*/ 247 h 2700"/>
                  <a:gd name="T8" fmla="*/ 281 w 570"/>
                  <a:gd name="T9" fmla="*/ 347 h 2700"/>
                  <a:gd name="T10" fmla="*/ 338 w 570"/>
                  <a:gd name="T11" fmla="*/ 457 h 2700"/>
                  <a:gd name="T12" fmla="*/ 389 w 570"/>
                  <a:gd name="T13" fmla="*/ 575 h 2700"/>
                  <a:gd name="T14" fmla="*/ 434 w 570"/>
                  <a:gd name="T15" fmla="*/ 699 h 2700"/>
                  <a:gd name="T16" fmla="*/ 473 w 570"/>
                  <a:gd name="T17" fmla="*/ 830 h 2700"/>
                  <a:gd name="T18" fmla="*/ 507 w 570"/>
                  <a:gd name="T19" fmla="*/ 968 h 2700"/>
                  <a:gd name="T20" fmla="*/ 534 w 570"/>
                  <a:gd name="T21" fmla="*/ 1111 h 2700"/>
                  <a:gd name="T22" fmla="*/ 554 w 570"/>
                  <a:gd name="T23" fmla="*/ 1259 h 2700"/>
                  <a:gd name="T24" fmla="*/ 566 w 570"/>
                  <a:gd name="T25" fmla="*/ 1412 h 2700"/>
                  <a:gd name="T26" fmla="*/ 570 w 570"/>
                  <a:gd name="T27" fmla="*/ 1569 h 2700"/>
                  <a:gd name="T28" fmla="*/ 566 w 570"/>
                  <a:gd name="T29" fmla="*/ 1728 h 2700"/>
                  <a:gd name="T30" fmla="*/ 552 w 570"/>
                  <a:gd name="T31" fmla="*/ 1885 h 2700"/>
                  <a:gd name="T32" fmla="*/ 532 w 570"/>
                  <a:gd name="T33" fmla="*/ 2036 h 2700"/>
                  <a:gd name="T34" fmla="*/ 505 w 570"/>
                  <a:gd name="T35" fmla="*/ 2181 h 2700"/>
                  <a:gd name="T36" fmla="*/ 469 w 570"/>
                  <a:gd name="T37" fmla="*/ 2321 h 2700"/>
                  <a:gd name="T38" fmla="*/ 428 w 570"/>
                  <a:gd name="T39" fmla="*/ 2454 h 2700"/>
                  <a:gd name="T40" fmla="*/ 381 w 570"/>
                  <a:gd name="T41" fmla="*/ 2582 h 2700"/>
                  <a:gd name="T42" fmla="*/ 326 w 570"/>
                  <a:gd name="T43" fmla="*/ 2700 h 2700"/>
                  <a:gd name="T44" fmla="*/ 222 w 570"/>
                  <a:gd name="T45" fmla="*/ 2672 h 2700"/>
                  <a:gd name="T46" fmla="*/ 116 w 570"/>
                  <a:gd name="T47" fmla="*/ 2657 h 2700"/>
                  <a:gd name="T48" fmla="*/ 4 w 570"/>
                  <a:gd name="T49" fmla="*/ 2651 h 2700"/>
                  <a:gd name="T50" fmla="*/ 0 w 570"/>
                  <a:gd name="T51" fmla="*/ 2651 h 2700"/>
                  <a:gd name="T52" fmla="*/ 0 w 570"/>
                  <a:gd name="T53" fmla="*/ 2 h 2700"/>
                  <a:gd name="T54" fmla="*/ 4 w 570"/>
                  <a:gd name="T55" fmla="*/ 0 h 2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0" h="2700">
                    <a:moveTo>
                      <a:pt x="4" y="0"/>
                    </a:moveTo>
                    <a:lnTo>
                      <a:pt x="79" y="72"/>
                    </a:lnTo>
                    <a:lnTo>
                      <a:pt x="151" y="155"/>
                    </a:lnTo>
                    <a:lnTo>
                      <a:pt x="218" y="247"/>
                    </a:lnTo>
                    <a:lnTo>
                      <a:pt x="281" y="347"/>
                    </a:lnTo>
                    <a:lnTo>
                      <a:pt x="338" y="457"/>
                    </a:lnTo>
                    <a:lnTo>
                      <a:pt x="389" y="575"/>
                    </a:lnTo>
                    <a:lnTo>
                      <a:pt x="434" y="699"/>
                    </a:lnTo>
                    <a:lnTo>
                      <a:pt x="473" y="830"/>
                    </a:lnTo>
                    <a:lnTo>
                      <a:pt x="507" y="968"/>
                    </a:lnTo>
                    <a:lnTo>
                      <a:pt x="534" y="1111"/>
                    </a:lnTo>
                    <a:lnTo>
                      <a:pt x="554" y="1259"/>
                    </a:lnTo>
                    <a:lnTo>
                      <a:pt x="566" y="1412"/>
                    </a:lnTo>
                    <a:lnTo>
                      <a:pt x="570" y="1569"/>
                    </a:lnTo>
                    <a:lnTo>
                      <a:pt x="566" y="1728"/>
                    </a:lnTo>
                    <a:lnTo>
                      <a:pt x="552" y="1885"/>
                    </a:lnTo>
                    <a:lnTo>
                      <a:pt x="532" y="2036"/>
                    </a:lnTo>
                    <a:lnTo>
                      <a:pt x="505" y="2181"/>
                    </a:lnTo>
                    <a:lnTo>
                      <a:pt x="469" y="2321"/>
                    </a:lnTo>
                    <a:lnTo>
                      <a:pt x="428" y="2454"/>
                    </a:lnTo>
                    <a:lnTo>
                      <a:pt x="381" y="2582"/>
                    </a:lnTo>
                    <a:lnTo>
                      <a:pt x="326" y="2700"/>
                    </a:lnTo>
                    <a:lnTo>
                      <a:pt x="222" y="2672"/>
                    </a:lnTo>
                    <a:lnTo>
                      <a:pt x="116" y="2657"/>
                    </a:lnTo>
                    <a:lnTo>
                      <a:pt x="4" y="2651"/>
                    </a:lnTo>
                    <a:lnTo>
                      <a:pt x="0" y="2651"/>
                    </a:lnTo>
                    <a:lnTo>
                      <a:pt x="0" y="2"/>
                    </a:lnTo>
                    <a:lnTo>
                      <a:pt x="4" y="0"/>
                    </a:lnTo>
                    <a:close/>
                  </a:path>
                </a:pathLst>
              </a:custGeom>
              <a:solidFill>
                <a:schemeClr val="tx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30" name="Freeform 69"/>
              <p:cNvSpPr>
                <a:spLocks/>
              </p:cNvSpPr>
              <p:nvPr/>
            </p:nvSpPr>
            <p:spPr bwMode="auto">
              <a:xfrm>
                <a:off x="1359274" y="627039"/>
                <a:ext cx="660400" cy="525463"/>
              </a:xfrm>
              <a:custGeom>
                <a:avLst/>
                <a:gdLst>
                  <a:gd name="T0" fmla="*/ 416 w 832"/>
                  <a:gd name="T1" fmla="*/ 0 h 662"/>
                  <a:gd name="T2" fmla="*/ 489 w 832"/>
                  <a:gd name="T3" fmla="*/ 69 h 662"/>
                  <a:gd name="T4" fmla="*/ 557 w 832"/>
                  <a:gd name="T5" fmla="*/ 147 h 662"/>
                  <a:gd name="T6" fmla="*/ 622 w 832"/>
                  <a:gd name="T7" fmla="*/ 233 h 662"/>
                  <a:gd name="T8" fmla="*/ 681 w 832"/>
                  <a:gd name="T9" fmla="*/ 330 h 662"/>
                  <a:gd name="T10" fmla="*/ 738 w 832"/>
                  <a:gd name="T11" fmla="*/ 434 h 662"/>
                  <a:gd name="T12" fmla="*/ 787 w 832"/>
                  <a:gd name="T13" fmla="*/ 544 h 662"/>
                  <a:gd name="T14" fmla="*/ 832 w 832"/>
                  <a:gd name="T15" fmla="*/ 662 h 662"/>
                  <a:gd name="T16" fmla="*/ 626 w 832"/>
                  <a:gd name="T17" fmla="*/ 652 h 662"/>
                  <a:gd name="T18" fmla="*/ 416 w 832"/>
                  <a:gd name="T19" fmla="*/ 648 h 662"/>
                  <a:gd name="T20" fmla="*/ 206 w 832"/>
                  <a:gd name="T21" fmla="*/ 652 h 662"/>
                  <a:gd name="T22" fmla="*/ 0 w 832"/>
                  <a:gd name="T23" fmla="*/ 662 h 662"/>
                  <a:gd name="T24" fmla="*/ 45 w 832"/>
                  <a:gd name="T25" fmla="*/ 544 h 662"/>
                  <a:gd name="T26" fmla="*/ 94 w 832"/>
                  <a:gd name="T27" fmla="*/ 434 h 662"/>
                  <a:gd name="T28" fmla="*/ 151 w 832"/>
                  <a:gd name="T29" fmla="*/ 330 h 662"/>
                  <a:gd name="T30" fmla="*/ 210 w 832"/>
                  <a:gd name="T31" fmla="*/ 233 h 662"/>
                  <a:gd name="T32" fmla="*/ 275 w 832"/>
                  <a:gd name="T33" fmla="*/ 147 h 662"/>
                  <a:gd name="T34" fmla="*/ 343 w 832"/>
                  <a:gd name="T35" fmla="*/ 69 h 662"/>
                  <a:gd name="T36" fmla="*/ 416 w 832"/>
                  <a:gd name="T37" fmla="*/ 0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2" h="662">
                    <a:moveTo>
                      <a:pt x="416" y="0"/>
                    </a:moveTo>
                    <a:lnTo>
                      <a:pt x="489" y="69"/>
                    </a:lnTo>
                    <a:lnTo>
                      <a:pt x="557" y="147"/>
                    </a:lnTo>
                    <a:lnTo>
                      <a:pt x="622" y="233"/>
                    </a:lnTo>
                    <a:lnTo>
                      <a:pt x="681" y="330"/>
                    </a:lnTo>
                    <a:lnTo>
                      <a:pt x="738" y="434"/>
                    </a:lnTo>
                    <a:lnTo>
                      <a:pt x="787" y="544"/>
                    </a:lnTo>
                    <a:lnTo>
                      <a:pt x="832" y="662"/>
                    </a:lnTo>
                    <a:lnTo>
                      <a:pt x="626" y="652"/>
                    </a:lnTo>
                    <a:lnTo>
                      <a:pt x="416" y="648"/>
                    </a:lnTo>
                    <a:lnTo>
                      <a:pt x="206" y="652"/>
                    </a:lnTo>
                    <a:lnTo>
                      <a:pt x="0" y="662"/>
                    </a:lnTo>
                    <a:lnTo>
                      <a:pt x="45" y="544"/>
                    </a:lnTo>
                    <a:lnTo>
                      <a:pt x="94" y="434"/>
                    </a:lnTo>
                    <a:lnTo>
                      <a:pt x="151" y="330"/>
                    </a:lnTo>
                    <a:lnTo>
                      <a:pt x="210" y="233"/>
                    </a:lnTo>
                    <a:lnTo>
                      <a:pt x="275" y="147"/>
                    </a:lnTo>
                    <a:lnTo>
                      <a:pt x="343" y="69"/>
                    </a:lnTo>
                    <a:lnTo>
                      <a:pt x="416" y="0"/>
                    </a:lnTo>
                    <a:close/>
                  </a:path>
                </a:pathLst>
              </a:custGeom>
              <a:solidFill>
                <a:srgbClr val="8F232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31" name="Freeform 70"/>
              <p:cNvSpPr>
                <a:spLocks/>
              </p:cNvSpPr>
              <p:nvPr/>
            </p:nvSpPr>
            <p:spPr bwMode="auto">
              <a:xfrm>
                <a:off x="1686299" y="627039"/>
                <a:ext cx="333375" cy="525463"/>
              </a:xfrm>
              <a:custGeom>
                <a:avLst/>
                <a:gdLst>
                  <a:gd name="T0" fmla="*/ 4 w 420"/>
                  <a:gd name="T1" fmla="*/ 0 h 662"/>
                  <a:gd name="T2" fmla="*/ 77 w 420"/>
                  <a:gd name="T3" fmla="*/ 69 h 662"/>
                  <a:gd name="T4" fmla="*/ 145 w 420"/>
                  <a:gd name="T5" fmla="*/ 147 h 662"/>
                  <a:gd name="T6" fmla="*/ 210 w 420"/>
                  <a:gd name="T7" fmla="*/ 233 h 662"/>
                  <a:gd name="T8" fmla="*/ 269 w 420"/>
                  <a:gd name="T9" fmla="*/ 330 h 662"/>
                  <a:gd name="T10" fmla="*/ 326 w 420"/>
                  <a:gd name="T11" fmla="*/ 434 h 662"/>
                  <a:gd name="T12" fmla="*/ 375 w 420"/>
                  <a:gd name="T13" fmla="*/ 544 h 662"/>
                  <a:gd name="T14" fmla="*/ 420 w 420"/>
                  <a:gd name="T15" fmla="*/ 662 h 662"/>
                  <a:gd name="T16" fmla="*/ 214 w 420"/>
                  <a:gd name="T17" fmla="*/ 652 h 662"/>
                  <a:gd name="T18" fmla="*/ 4 w 420"/>
                  <a:gd name="T19" fmla="*/ 648 h 662"/>
                  <a:gd name="T20" fmla="*/ 0 w 420"/>
                  <a:gd name="T21" fmla="*/ 648 h 662"/>
                  <a:gd name="T22" fmla="*/ 0 w 420"/>
                  <a:gd name="T23" fmla="*/ 2 h 662"/>
                  <a:gd name="T24" fmla="*/ 4 w 420"/>
                  <a:gd name="T25" fmla="*/ 0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0" h="662">
                    <a:moveTo>
                      <a:pt x="4" y="0"/>
                    </a:moveTo>
                    <a:lnTo>
                      <a:pt x="77" y="69"/>
                    </a:lnTo>
                    <a:lnTo>
                      <a:pt x="145" y="147"/>
                    </a:lnTo>
                    <a:lnTo>
                      <a:pt x="210" y="233"/>
                    </a:lnTo>
                    <a:lnTo>
                      <a:pt x="269" y="330"/>
                    </a:lnTo>
                    <a:lnTo>
                      <a:pt x="326" y="434"/>
                    </a:lnTo>
                    <a:lnTo>
                      <a:pt x="375" y="544"/>
                    </a:lnTo>
                    <a:lnTo>
                      <a:pt x="420" y="662"/>
                    </a:lnTo>
                    <a:lnTo>
                      <a:pt x="214" y="652"/>
                    </a:lnTo>
                    <a:lnTo>
                      <a:pt x="4" y="648"/>
                    </a:lnTo>
                    <a:lnTo>
                      <a:pt x="0" y="648"/>
                    </a:lnTo>
                    <a:lnTo>
                      <a:pt x="0" y="2"/>
                    </a:lnTo>
                    <a:lnTo>
                      <a:pt x="4" y="0"/>
                    </a:lnTo>
                    <a:close/>
                  </a:path>
                </a:pathLst>
              </a:custGeom>
              <a:solidFill>
                <a:schemeClr val="tx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32" name="Freeform 71"/>
              <p:cNvSpPr>
                <a:spLocks/>
              </p:cNvSpPr>
              <p:nvPr/>
            </p:nvSpPr>
            <p:spPr bwMode="auto">
              <a:xfrm>
                <a:off x="1592636" y="2063726"/>
                <a:ext cx="193675" cy="1036638"/>
              </a:xfrm>
              <a:custGeom>
                <a:avLst/>
                <a:gdLst>
                  <a:gd name="T0" fmla="*/ 122 w 244"/>
                  <a:gd name="T1" fmla="*/ 0 h 1306"/>
                  <a:gd name="T2" fmla="*/ 148 w 244"/>
                  <a:gd name="T3" fmla="*/ 51 h 1306"/>
                  <a:gd name="T4" fmla="*/ 171 w 244"/>
                  <a:gd name="T5" fmla="*/ 114 h 1306"/>
                  <a:gd name="T6" fmla="*/ 193 w 244"/>
                  <a:gd name="T7" fmla="*/ 185 h 1306"/>
                  <a:gd name="T8" fmla="*/ 210 w 244"/>
                  <a:gd name="T9" fmla="*/ 265 h 1306"/>
                  <a:gd name="T10" fmla="*/ 224 w 244"/>
                  <a:gd name="T11" fmla="*/ 354 h 1306"/>
                  <a:gd name="T12" fmla="*/ 234 w 244"/>
                  <a:gd name="T13" fmla="*/ 448 h 1306"/>
                  <a:gd name="T14" fmla="*/ 242 w 244"/>
                  <a:gd name="T15" fmla="*/ 548 h 1306"/>
                  <a:gd name="T16" fmla="*/ 244 w 244"/>
                  <a:gd name="T17" fmla="*/ 652 h 1306"/>
                  <a:gd name="T18" fmla="*/ 242 w 244"/>
                  <a:gd name="T19" fmla="*/ 758 h 1306"/>
                  <a:gd name="T20" fmla="*/ 234 w 244"/>
                  <a:gd name="T21" fmla="*/ 858 h 1306"/>
                  <a:gd name="T22" fmla="*/ 224 w 244"/>
                  <a:gd name="T23" fmla="*/ 953 h 1306"/>
                  <a:gd name="T24" fmla="*/ 210 w 244"/>
                  <a:gd name="T25" fmla="*/ 1041 h 1306"/>
                  <a:gd name="T26" fmla="*/ 193 w 244"/>
                  <a:gd name="T27" fmla="*/ 1122 h 1306"/>
                  <a:gd name="T28" fmla="*/ 171 w 244"/>
                  <a:gd name="T29" fmla="*/ 1192 h 1306"/>
                  <a:gd name="T30" fmla="*/ 148 w 244"/>
                  <a:gd name="T31" fmla="*/ 1255 h 1306"/>
                  <a:gd name="T32" fmla="*/ 122 w 244"/>
                  <a:gd name="T33" fmla="*/ 1306 h 1306"/>
                  <a:gd name="T34" fmla="*/ 96 w 244"/>
                  <a:gd name="T35" fmla="*/ 1255 h 1306"/>
                  <a:gd name="T36" fmla="*/ 73 w 244"/>
                  <a:gd name="T37" fmla="*/ 1192 h 1306"/>
                  <a:gd name="T38" fmla="*/ 51 w 244"/>
                  <a:gd name="T39" fmla="*/ 1122 h 1306"/>
                  <a:gd name="T40" fmla="*/ 34 w 244"/>
                  <a:gd name="T41" fmla="*/ 1041 h 1306"/>
                  <a:gd name="T42" fmla="*/ 20 w 244"/>
                  <a:gd name="T43" fmla="*/ 953 h 1306"/>
                  <a:gd name="T44" fmla="*/ 10 w 244"/>
                  <a:gd name="T45" fmla="*/ 858 h 1306"/>
                  <a:gd name="T46" fmla="*/ 2 w 244"/>
                  <a:gd name="T47" fmla="*/ 758 h 1306"/>
                  <a:gd name="T48" fmla="*/ 0 w 244"/>
                  <a:gd name="T49" fmla="*/ 652 h 1306"/>
                  <a:gd name="T50" fmla="*/ 2 w 244"/>
                  <a:gd name="T51" fmla="*/ 548 h 1306"/>
                  <a:gd name="T52" fmla="*/ 10 w 244"/>
                  <a:gd name="T53" fmla="*/ 448 h 1306"/>
                  <a:gd name="T54" fmla="*/ 20 w 244"/>
                  <a:gd name="T55" fmla="*/ 354 h 1306"/>
                  <a:gd name="T56" fmla="*/ 34 w 244"/>
                  <a:gd name="T57" fmla="*/ 265 h 1306"/>
                  <a:gd name="T58" fmla="*/ 51 w 244"/>
                  <a:gd name="T59" fmla="*/ 185 h 1306"/>
                  <a:gd name="T60" fmla="*/ 73 w 244"/>
                  <a:gd name="T61" fmla="*/ 114 h 1306"/>
                  <a:gd name="T62" fmla="*/ 96 w 244"/>
                  <a:gd name="T63" fmla="*/ 51 h 1306"/>
                  <a:gd name="T64" fmla="*/ 122 w 244"/>
                  <a:gd name="T65" fmla="*/ 0 h 1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4" h="1306">
                    <a:moveTo>
                      <a:pt x="122" y="0"/>
                    </a:moveTo>
                    <a:lnTo>
                      <a:pt x="148" y="51"/>
                    </a:lnTo>
                    <a:lnTo>
                      <a:pt x="171" y="114"/>
                    </a:lnTo>
                    <a:lnTo>
                      <a:pt x="193" y="185"/>
                    </a:lnTo>
                    <a:lnTo>
                      <a:pt x="210" y="265"/>
                    </a:lnTo>
                    <a:lnTo>
                      <a:pt x="224" y="354"/>
                    </a:lnTo>
                    <a:lnTo>
                      <a:pt x="234" y="448"/>
                    </a:lnTo>
                    <a:lnTo>
                      <a:pt x="242" y="548"/>
                    </a:lnTo>
                    <a:lnTo>
                      <a:pt x="244" y="652"/>
                    </a:lnTo>
                    <a:lnTo>
                      <a:pt x="242" y="758"/>
                    </a:lnTo>
                    <a:lnTo>
                      <a:pt x="234" y="858"/>
                    </a:lnTo>
                    <a:lnTo>
                      <a:pt x="224" y="953"/>
                    </a:lnTo>
                    <a:lnTo>
                      <a:pt x="210" y="1041"/>
                    </a:lnTo>
                    <a:lnTo>
                      <a:pt x="193" y="1122"/>
                    </a:lnTo>
                    <a:lnTo>
                      <a:pt x="171" y="1192"/>
                    </a:lnTo>
                    <a:lnTo>
                      <a:pt x="148" y="1255"/>
                    </a:lnTo>
                    <a:lnTo>
                      <a:pt x="122" y="1306"/>
                    </a:lnTo>
                    <a:lnTo>
                      <a:pt x="96" y="1255"/>
                    </a:lnTo>
                    <a:lnTo>
                      <a:pt x="73" y="1192"/>
                    </a:lnTo>
                    <a:lnTo>
                      <a:pt x="51" y="1122"/>
                    </a:lnTo>
                    <a:lnTo>
                      <a:pt x="34" y="1041"/>
                    </a:lnTo>
                    <a:lnTo>
                      <a:pt x="20" y="953"/>
                    </a:lnTo>
                    <a:lnTo>
                      <a:pt x="10" y="858"/>
                    </a:lnTo>
                    <a:lnTo>
                      <a:pt x="2" y="758"/>
                    </a:lnTo>
                    <a:lnTo>
                      <a:pt x="0" y="652"/>
                    </a:lnTo>
                    <a:lnTo>
                      <a:pt x="2" y="548"/>
                    </a:lnTo>
                    <a:lnTo>
                      <a:pt x="10" y="448"/>
                    </a:lnTo>
                    <a:lnTo>
                      <a:pt x="20" y="354"/>
                    </a:lnTo>
                    <a:lnTo>
                      <a:pt x="34" y="265"/>
                    </a:lnTo>
                    <a:lnTo>
                      <a:pt x="51" y="185"/>
                    </a:lnTo>
                    <a:lnTo>
                      <a:pt x="73" y="114"/>
                    </a:lnTo>
                    <a:lnTo>
                      <a:pt x="96" y="51"/>
                    </a:lnTo>
                    <a:lnTo>
                      <a:pt x="122" y="0"/>
                    </a:lnTo>
                    <a:close/>
                  </a:path>
                </a:pathLst>
              </a:custGeom>
              <a:solidFill>
                <a:srgbClr val="8F232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33" name="Freeform 72"/>
              <p:cNvSpPr>
                <a:spLocks/>
              </p:cNvSpPr>
              <p:nvPr/>
            </p:nvSpPr>
            <p:spPr bwMode="auto">
              <a:xfrm>
                <a:off x="1686299" y="2063726"/>
                <a:ext cx="100013" cy="1036638"/>
              </a:xfrm>
              <a:custGeom>
                <a:avLst/>
                <a:gdLst>
                  <a:gd name="T0" fmla="*/ 4 w 126"/>
                  <a:gd name="T1" fmla="*/ 0 h 1306"/>
                  <a:gd name="T2" fmla="*/ 30 w 126"/>
                  <a:gd name="T3" fmla="*/ 51 h 1306"/>
                  <a:gd name="T4" fmla="*/ 53 w 126"/>
                  <a:gd name="T5" fmla="*/ 114 h 1306"/>
                  <a:gd name="T6" fmla="*/ 75 w 126"/>
                  <a:gd name="T7" fmla="*/ 185 h 1306"/>
                  <a:gd name="T8" fmla="*/ 92 w 126"/>
                  <a:gd name="T9" fmla="*/ 265 h 1306"/>
                  <a:gd name="T10" fmla="*/ 106 w 126"/>
                  <a:gd name="T11" fmla="*/ 354 h 1306"/>
                  <a:gd name="T12" fmla="*/ 116 w 126"/>
                  <a:gd name="T13" fmla="*/ 448 h 1306"/>
                  <a:gd name="T14" fmla="*/ 124 w 126"/>
                  <a:gd name="T15" fmla="*/ 548 h 1306"/>
                  <a:gd name="T16" fmla="*/ 126 w 126"/>
                  <a:gd name="T17" fmla="*/ 652 h 1306"/>
                  <a:gd name="T18" fmla="*/ 124 w 126"/>
                  <a:gd name="T19" fmla="*/ 758 h 1306"/>
                  <a:gd name="T20" fmla="*/ 116 w 126"/>
                  <a:gd name="T21" fmla="*/ 858 h 1306"/>
                  <a:gd name="T22" fmla="*/ 106 w 126"/>
                  <a:gd name="T23" fmla="*/ 953 h 1306"/>
                  <a:gd name="T24" fmla="*/ 92 w 126"/>
                  <a:gd name="T25" fmla="*/ 1041 h 1306"/>
                  <a:gd name="T26" fmla="*/ 75 w 126"/>
                  <a:gd name="T27" fmla="*/ 1122 h 1306"/>
                  <a:gd name="T28" fmla="*/ 53 w 126"/>
                  <a:gd name="T29" fmla="*/ 1192 h 1306"/>
                  <a:gd name="T30" fmla="*/ 30 w 126"/>
                  <a:gd name="T31" fmla="*/ 1255 h 1306"/>
                  <a:gd name="T32" fmla="*/ 4 w 126"/>
                  <a:gd name="T33" fmla="*/ 1306 h 1306"/>
                  <a:gd name="T34" fmla="*/ 0 w 126"/>
                  <a:gd name="T35" fmla="*/ 1300 h 1306"/>
                  <a:gd name="T36" fmla="*/ 0 w 126"/>
                  <a:gd name="T37" fmla="*/ 6 h 1306"/>
                  <a:gd name="T38" fmla="*/ 4 w 126"/>
                  <a:gd name="T39" fmla="*/ 0 h 1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6" h="1306">
                    <a:moveTo>
                      <a:pt x="4" y="0"/>
                    </a:moveTo>
                    <a:lnTo>
                      <a:pt x="30" y="51"/>
                    </a:lnTo>
                    <a:lnTo>
                      <a:pt x="53" y="114"/>
                    </a:lnTo>
                    <a:lnTo>
                      <a:pt x="75" y="185"/>
                    </a:lnTo>
                    <a:lnTo>
                      <a:pt x="92" y="265"/>
                    </a:lnTo>
                    <a:lnTo>
                      <a:pt x="106" y="354"/>
                    </a:lnTo>
                    <a:lnTo>
                      <a:pt x="116" y="448"/>
                    </a:lnTo>
                    <a:lnTo>
                      <a:pt x="124" y="548"/>
                    </a:lnTo>
                    <a:lnTo>
                      <a:pt x="126" y="652"/>
                    </a:lnTo>
                    <a:lnTo>
                      <a:pt x="124" y="758"/>
                    </a:lnTo>
                    <a:lnTo>
                      <a:pt x="116" y="858"/>
                    </a:lnTo>
                    <a:lnTo>
                      <a:pt x="106" y="953"/>
                    </a:lnTo>
                    <a:lnTo>
                      <a:pt x="92" y="1041"/>
                    </a:lnTo>
                    <a:lnTo>
                      <a:pt x="75" y="1122"/>
                    </a:lnTo>
                    <a:lnTo>
                      <a:pt x="53" y="1192"/>
                    </a:lnTo>
                    <a:lnTo>
                      <a:pt x="30" y="1255"/>
                    </a:lnTo>
                    <a:lnTo>
                      <a:pt x="4" y="1306"/>
                    </a:lnTo>
                    <a:lnTo>
                      <a:pt x="0" y="1300"/>
                    </a:lnTo>
                    <a:lnTo>
                      <a:pt x="0" y="6"/>
                    </a:lnTo>
                    <a:lnTo>
                      <a:pt x="4" y="0"/>
                    </a:lnTo>
                    <a:close/>
                  </a:path>
                </a:pathLst>
              </a:custGeom>
              <a:solidFill>
                <a:schemeClr val="tx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34" name="Freeform 73"/>
              <p:cNvSpPr>
                <a:spLocks/>
              </p:cNvSpPr>
              <p:nvPr/>
            </p:nvSpPr>
            <p:spPr bwMode="auto">
              <a:xfrm>
                <a:off x="1437061" y="1366814"/>
                <a:ext cx="504825" cy="504825"/>
              </a:xfrm>
              <a:custGeom>
                <a:avLst/>
                <a:gdLst>
                  <a:gd name="T0" fmla="*/ 316 w 636"/>
                  <a:gd name="T1" fmla="*/ 0 h 636"/>
                  <a:gd name="T2" fmla="*/ 375 w 636"/>
                  <a:gd name="T3" fmla="*/ 5 h 636"/>
                  <a:gd name="T4" fmla="*/ 428 w 636"/>
                  <a:gd name="T5" fmla="*/ 19 h 636"/>
                  <a:gd name="T6" fmla="*/ 479 w 636"/>
                  <a:gd name="T7" fmla="*/ 43 h 636"/>
                  <a:gd name="T8" fmla="*/ 522 w 636"/>
                  <a:gd name="T9" fmla="*/ 74 h 636"/>
                  <a:gd name="T10" fmla="*/ 561 w 636"/>
                  <a:gd name="T11" fmla="*/ 113 h 636"/>
                  <a:gd name="T12" fmla="*/ 593 w 636"/>
                  <a:gd name="T13" fmla="*/ 157 h 636"/>
                  <a:gd name="T14" fmla="*/ 616 w 636"/>
                  <a:gd name="T15" fmla="*/ 208 h 636"/>
                  <a:gd name="T16" fmla="*/ 630 w 636"/>
                  <a:gd name="T17" fmla="*/ 261 h 636"/>
                  <a:gd name="T18" fmla="*/ 636 w 636"/>
                  <a:gd name="T19" fmla="*/ 318 h 636"/>
                  <a:gd name="T20" fmla="*/ 630 w 636"/>
                  <a:gd name="T21" fmla="*/ 375 h 636"/>
                  <a:gd name="T22" fmla="*/ 616 w 636"/>
                  <a:gd name="T23" fmla="*/ 428 h 636"/>
                  <a:gd name="T24" fmla="*/ 593 w 636"/>
                  <a:gd name="T25" fmla="*/ 479 h 636"/>
                  <a:gd name="T26" fmla="*/ 561 w 636"/>
                  <a:gd name="T27" fmla="*/ 522 h 636"/>
                  <a:gd name="T28" fmla="*/ 522 w 636"/>
                  <a:gd name="T29" fmla="*/ 561 h 636"/>
                  <a:gd name="T30" fmla="*/ 479 w 636"/>
                  <a:gd name="T31" fmla="*/ 593 h 636"/>
                  <a:gd name="T32" fmla="*/ 428 w 636"/>
                  <a:gd name="T33" fmla="*/ 616 h 636"/>
                  <a:gd name="T34" fmla="*/ 375 w 636"/>
                  <a:gd name="T35" fmla="*/ 630 h 636"/>
                  <a:gd name="T36" fmla="*/ 318 w 636"/>
                  <a:gd name="T37" fmla="*/ 636 h 636"/>
                  <a:gd name="T38" fmla="*/ 261 w 636"/>
                  <a:gd name="T39" fmla="*/ 630 h 636"/>
                  <a:gd name="T40" fmla="*/ 208 w 636"/>
                  <a:gd name="T41" fmla="*/ 616 h 636"/>
                  <a:gd name="T42" fmla="*/ 157 w 636"/>
                  <a:gd name="T43" fmla="*/ 593 h 636"/>
                  <a:gd name="T44" fmla="*/ 114 w 636"/>
                  <a:gd name="T45" fmla="*/ 561 h 636"/>
                  <a:gd name="T46" fmla="*/ 75 w 636"/>
                  <a:gd name="T47" fmla="*/ 522 h 636"/>
                  <a:gd name="T48" fmla="*/ 43 w 636"/>
                  <a:gd name="T49" fmla="*/ 479 h 636"/>
                  <a:gd name="T50" fmla="*/ 20 w 636"/>
                  <a:gd name="T51" fmla="*/ 428 h 636"/>
                  <a:gd name="T52" fmla="*/ 6 w 636"/>
                  <a:gd name="T53" fmla="*/ 375 h 636"/>
                  <a:gd name="T54" fmla="*/ 0 w 636"/>
                  <a:gd name="T55" fmla="*/ 318 h 636"/>
                  <a:gd name="T56" fmla="*/ 6 w 636"/>
                  <a:gd name="T57" fmla="*/ 261 h 636"/>
                  <a:gd name="T58" fmla="*/ 20 w 636"/>
                  <a:gd name="T59" fmla="*/ 208 h 636"/>
                  <a:gd name="T60" fmla="*/ 43 w 636"/>
                  <a:gd name="T61" fmla="*/ 157 h 636"/>
                  <a:gd name="T62" fmla="*/ 75 w 636"/>
                  <a:gd name="T63" fmla="*/ 113 h 636"/>
                  <a:gd name="T64" fmla="*/ 114 w 636"/>
                  <a:gd name="T65" fmla="*/ 74 h 636"/>
                  <a:gd name="T66" fmla="*/ 157 w 636"/>
                  <a:gd name="T67" fmla="*/ 43 h 636"/>
                  <a:gd name="T68" fmla="*/ 208 w 636"/>
                  <a:gd name="T69" fmla="*/ 19 h 636"/>
                  <a:gd name="T70" fmla="*/ 261 w 636"/>
                  <a:gd name="T71" fmla="*/ 5 h 636"/>
                  <a:gd name="T72" fmla="*/ 316 w 636"/>
                  <a:gd name="T73"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36" h="636">
                    <a:moveTo>
                      <a:pt x="316" y="0"/>
                    </a:moveTo>
                    <a:lnTo>
                      <a:pt x="375" y="5"/>
                    </a:lnTo>
                    <a:lnTo>
                      <a:pt x="428" y="19"/>
                    </a:lnTo>
                    <a:lnTo>
                      <a:pt x="479" y="43"/>
                    </a:lnTo>
                    <a:lnTo>
                      <a:pt x="522" y="74"/>
                    </a:lnTo>
                    <a:lnTo>
                      <a:pt x="561" y="113"/>
                    </a:lnTo>
                    <a:lnTo>
                      <a:pt x="593" y="157"/>
                    </a:lnTo>
                    <a:lnTo>
                      <a:pt x="616" y="208"/>
                    </a:lnTo>
                    <a:lnTo>
                      <a:pt x="630" y="261"/>
                    </a:lnTo>
                    <a:lnTo>
                      <a:pt x="636" y="318"/>
                    </a:lnTo>
                    <a:lnTo>
                      <a:pt x="630" y="375"/>
                    </a:lnTo>
                    <a:lnTo>
                      <a:pt x="616" y="428"/>
                    </a:lnTo>
                    <a:lnTo>
                      <a:pt x="593" y="479"/>
                    </a:lnTo>
                    <a:lnTo>
                      <a:pt x="561" y="522"/>
                    </a:lnTo>
                    <a:lnTo>
                      <a:pt x="522" y="561"/>
                    </a:lnTo>
                    <a:lnTo>
                      <a:pt x="479" y="593"/>
                    </a:lnTo>
                    <a:lnTo>
                      <a:pt x="428" y="616"/>
                    </a:lnTo>
                    <a:lnTo>
                      <a:pt x="375" y="630"/>
                    </a:lnTo>
                    <a:lnTo>
                      <a:pt x="318" y="636"/>
                    </a:lnTo>
                    <a:lnTo>
                      <a:pt x="261" y="630"/>
                    </a:lnTo>
                    <a:lnTo>
                      <a:pt x="208" y="616"/>
                    </a:lnTo>
                    <a:lnTo>
                      <a:pt x="157" y="593"/>
                    </a:lnTo>
                    <a:lnTo>
                      <a:pt x="114" y="561"/>
                    </a:lnTo>
                    <a:lnTo>
                      <a:pt x="75" y="522"/>
                    </a:lnTo>
                    <a:lnTo>
                      <a:pt x="43" y="479"/>
                    </a:lnTo>
                    <a:lnTo>
                      <a:pt x="20" y="428"/>
                    </a:lnTo>
                    <a:lnTo>
                      <a:pt x="6" y="375"/>
                    </a:lnTo>
                    <a:lnTo>
                      <a:pt x="0" y="318"/>
                    </a:lnTo>
                    <a:lnTo>
                      <a:pt x="6" y="261"/>
                    </a:lnTo>
                    <a:lnTo>
                      <a:pt x="20" y="208"/>
                    </a:lnTo>
                    <a:lnTo>
                      <a:pt x="43" y="157"/>
                    </a:lnTo>
                    <a:lnTo>
                      <a:pt x="75" y="113"/>
                    </a:lnTo>
                    <a:lnTo>
                      <a:pt x="114" y="74"/>
                    </a:lnTo>
                    <a:lnTo>
                      <a:pt x="157" y="43"/>
                    </a:lnTo>
                    <a:lnTo>
                      <a:pt x="208" y="19"/>
                    </a:lnTo>
                    <a:lnTo>
                      <a:pt x="261" y="5"/>
                    </a:lnTo>
                    <a:lnTo>
                      <a:pt x="316" y="0"/>
                    </a:lnTo>
                    <a:close/>
                  </a:path>
                </a:pathLst>
              </a:custGeom>
              <a:solidFill>
                <a:srgbClr val="F4EED6"/>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35" name="Freeform 74"/>
              <p:cNvSpPr>
                <a:spLocks/>
              </p:cNvSpPr>
              <p:nvPr/>
            </p:nvSpPr>
            <p:spPr bwMode="auto">
              <a:xfrm>
                <a:off x="1514849" y="1444601"/>
                <a:ext cx="349250" cy="349250"/>
              </a:xfrm>
              <a:custGeom>
                <a:avLst/>
                <a:gdLst>
                  <a:gd name="T0" fmla="*/ 220 w 440"/>
                  <a:gd name="T1" fmla="*/ 0 h 440"/>
                  <a:gd name="T2" fmla="*/ 271 w 440"/>
                  <a:gd name="T3" fmla="*/ 6 h 440"/>
                  <a:gd name="T4" fmla="*/ 316 w 440"/>
                  <a:gd name="T5" fmla="*/ 21 h 440"/>
                  <a:gd name="T6" fmla="*/ 357 w 440"/>
                  <a:gd name="T7" fmla="*/ 47 h 440"/>
                  <a:gd name="T8" fmla="*/ 393 w 440"/>
                  <a:gd name="T9" fmla="*/ 82 h 440"/>
                  <a:gd name="T10" fmla="*/ 418 w 440"/>
                  <a:gd name="T11" fmla="*/ 123 h 440"/>
                  <a:gd name="T12" fmla="*/ 434 w 440"/>
                  <a:gd name="T13" fmla="*/ 169 h 440"/>
                  <a:gd name="T14" fmla="*/ 440 w 440"/>
                  <a:gd name="T15" fmla="*/ 220 h 440"/>
                  <a:gd name="T16" fmla="*/ 434 w 440"/>
                  <a:gd name="T17" fmla="*/ 271 h 440"/>
                  <a:gd name="T18" fmla="*/ 418 w 440"/>
                  <a:gd name="T19" fmla="*/ 316 h 440"/>
                  <a:gd name="T20" fmla="*/ 393 w 440"/>
                  <a:gd name="T21" fmla="*/ 357 h 440"/>
                  <a:gd name="T22" fmla="*/ 357 w 440"/>
                  <a:gd name="T23" fmla="*/ 392 h 440"/>
                  <a:gd name="T24" fmla="*/ 316 w 440"/>
                  <a:gd name="T25" fmla="*/ 418 h 440"/>
                  <a:gd name="T26" fmla="*/ 271 w 440"/>
                  <a:gd name="T27" fmla="*/ 434 h 440"/>
                  <a:gd name="T28" fmla="*/ 220 w 440"/>
                  <a:gd name="T29" fmla="*/ 440 h 440"/>
                  <a:gd name="T30" fmla="*/ 169 w 440"/>
                  <a:gd name="T31" fmla="*/ 434 h 440"/>
                  <a:gd name="T32" fmla="*/ 124 w 440"/>
                  <a:gd name="T33" fmla="*/ 418 h 440"/>
                  <a:gd name="T34" fmla="*/ 83 w 440"/>
                  <a:gd name="T35" fmla="*/ 392 h 440"/>
                  <a:gd name="T36" fmla="*/ 47 w 440"/>
                  <a:gd name="T37" fmla="*/ 357 h 440"/>
                  <a:gd name="T38" fmla="*/ 22 w 440"/>
                  <a:gd name="T39" fmla="*/ 316 h 440"/>
                  <a:gd name="T40" fmla="*/ 6 w 440"/>
                  <a:gd name="T41" fmla="*/ 271 h 440"/>
                  <a:gd name="T42" fmla="*/ 0 w 440"/>
                  <a:gd name="T43" fmla="*/ 220 h 440"/>
                  <a:gd name="T44" fmla="*/ 6 w 440"/>
                  <a:gd name="T45" fmla="*/ 169 h 440"/>
                  <a:gd name="T46" fmla="*/ 22 w 440"/>
                  <a:gd name="T47" fmla="*/ 123 h 440"/>
                  <a:gd name="T48" fmla="*/ 47 w 440"/>
                  <a:gd name="T49" fmla="*/ 82 h 440"/>
                  <a:gd name="T50" fmla="*/ 83 w 440"/>
                  <a:gd name="T51" fmla="*/ 47 h 440"/>
                  <a:gd name="T52" fmla="*/ 124 w 440"/>
                  <a:gd name="T53" fmla="*/ 21 h 440"/>
                  <a:gd name="T54" fmla="*/ 169 w 440"/>
                  <a:gd name="T55" fmla="*/ 6 h 440"/>
                  <a:gd name="T56" fmla="*/ 220 w 440"/>
                  <a:gd name="T57"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40" h="440">
                    <a:moveTo>
                      <a:pt x="220" y="0"/>
                    </a:moveTo>
                    <a:lnTo>
                      <a:pt x="271" y="6"/>
                    </a:lnTo>
                    <a:lnTo>
                      <a:pt x="316" y="21"/>
                    </a:lnTo>
                    <a:lnTo>
                      <a:pt x="357" y="47"/>
                    </a:lnTo>
                    <a:lnTo>
                      <a:pt x="393" y="82"/>
                    </a:lnTo>
                    <a:lnTo>
                      <a:pt x="418" y="123"/>
                    </a:lnTo>
                    <a:lnTo>
                      <a:pt x="434" y="169"/>
                    </a:lnTo>
                    <a:lnTo>
                      <a:pt x="440" y="220"/>
                    </a:lnTo>
                    <a:lnTo>
                      <a:pt x="434" y="271"/>
                    </a:lnTo>
                    <a:lnTo>
                      <a:pt x="418" y="316"/>
                    </a:lnTo>
                    <a:lnTo>
                      <a:pt x="393" y="357"/>
                    </a:lnTo>
                    <a:lnTo>
                      <a:pt x="357" y="392"/>
                    </a:lnTo>
                    <a:lnTo>
                      <a:pt x="316" y="418"/>
                    </a:lnTo>
                    <a:lnTo>
                      <a:pt x="271" y="434"/>
                    </a:lnTo>
                    <a:lnTo>
                      <a:pt x="220" y="440"/>
                    </a:lnTo>
                    <a:lnTo>
                      <a:pt x="169" y="434"/>
                    </a:lnTo>
                    <a:lnTo>
                      <a:pt x="124" y="418"/>
                    </a:lnTo>
                    <a:lnTo>
                      <a:pt x="83" y="392"/>
                    </a:lnTo>
                    <a:lnTo>
                      <a:pt x="47" y="357"/>
                    </a:lnTo>
                    <a:lnTo>
                      <a:pt x="22" y="316"/>
                    </a:lnTo>
                    <a:lnTo>
                      <a:pt x="6" y="271"/>
                    </a:lnTo>
                    <a:lnTo>
                      <a:pt x="0" y="220"/>
                    </a:lnTo>
                    <a:lnTo>
                      <a:pt x="6" y="169"/>
                    </a:lnTo>
                    <a:lnTo>
                      <a:pt x="22" y="123"/>
                    </a:lnTo>
                    <a:lnTo>
                      <a:pt x="47" y="82"/>
                    </a:lnTo>
                    <a:lnTo>
                      <a:pt x="83" y="47"/>
                    </a:lnTo>
                    <a:lnTo>
                      <a:pt x="124" y="21"/>
                    </a:lnTo>
                    <a:lnTo>
                      <a:pt x="169" y="6"/>
                    </a:lnTo>
                    <a:lnTo>
                      <a:pt x="220" y="0"/>
                    </a:lnTo>
                    <a:close/>
                  </a:path>
                </a:pathLst>
              </a:custGeom>
              <a:solidFill>
                <a:srgbClr val="A7C4C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36" name="Freeform 75"/>
              <p:cNvSpPr>
                <a:spLocks/>
              </p:cNvSpPr>
              <p:nvPr/>
            </p:nvSpPr>
            <p:spPr bwMode="auto">
              <a:xfrm>
                <a:off x="1686299" y="1366814"/>
                <a:ext cx="255588" cy="504825"/>
              </a:xfrm>
              <a:custGeom>
                <a:avLst/>
                <a:gdLst>
                  <a:gd name="T0" fmla="*/ 2 w 322"/>
                  <a:gd name="T1" fmla="*/ 0 h 636"/>
                  <a:gd name="T2" fmla="*/ 61 w 322"/>
                  <a:gd name="T3" fmla="*/ 5 h 636"/>
                  <a:gd name="T4" fmla="*/ 114 w 322"/>
                  <a:gd name="T5" fmla="*/ 19 h 636"/>
                  <a:gd name="T6" fmla="*/ 165 w 322"/>
                  <a:gd name="T7" fmla="*/ 43 h 636"/>
                  <a:gd name="T8" fmla="*/ 208 w 322"/>
                  <a:gd name="T9" fmla="*/ 74 h 636"/>
                  <a:gd name="T10" fmla="*/ 247 w 322"/>
                  <a:gd name="T11" fmla="*/ 113 h 636"/>
                  <a:gd name="T12" fmla="*/ 279 w 322"/>
                  <a:gd name="T13" fmla="*/ 157 h 636"/>
                  <a:gd name="T14" fmla="*/ 302 w 322"/>
                  <a:gd name="T15" fmla="*/ 208 h 636"/>
                  <a:gd name="T16" fmla="*/ 316 w 322"/>
                  <a:gd name="T17" fmla="*/ 261 h 636"/>
                  <a:gd name="T18" fmla="*/ 322 w 322"/>
                  <a:gd name="T19" fmla="*/ 318 h 636"/>
                  <a:gd name="T20" fmla="*/ 316 w 322"/>
                  <a:gd name="T21" fmla="*/ 375 h 636"/>
                  <a:gd name="T22" fmla="*/ 302 w 322"/>
                  <a:gd name="T23" fmla="*/ 428 h 636"/>
                  <a:gd name="T24" fmla="*/ 279 w 322"/>
                  <a:gd name="T25" fmla="*/ 479 h 636"/>
                  <a:gd name="T26" fmla="*/ 247 w 322"/>
                  <a:gd name="T27" fmla="*/ 522 h 636"/>
                  <a:gd name="T28" fmla="*/ 208 w 322"/>
                  <a:gd name="T29" fmla="*/ 561 h 636"/>
                  <a:gd name="T30" fmla="*/ 165 w 322"/>
                  <a:gd name="T31" fmla="*/ 593 h 636"/>
                  <a:gd name="T32" fmla="*/ 114 w 322"/>
                  <a:gd name="T33" fmla="*/ 616 h 636"/>
                  <a:gd name="T34" fmla="*/ 61 w 322"/>
                  <a:gd name="T35" fmla="*/ 630 h 636"/>
                  <a:gd name="T36" fmla="*/ 4 w 322"/>
                  <a:gd name="T37" fmla="*/ 636 h 636"/>
                  <a:gd name="T38" fmla="*/ 0 w 322"/>
                  <a:gd name="T39" fmla="*/ 636 h 636"/>
                  <a:gd name="T40" fmla="*/ 0 w 322"/>
                  <a:gd name="T41" fmla="*/ 538 h 636"/>
                  <a:gd name="T42" fmla="*/ 4 w 322"/>
                  <a:gd name="T43" fmla="*/ 538 h 636"/>
                  <a:gd name="T44" fmla="*/ 55 w 322"/>
                  <a:gd name="T45" fmla="*/ 532 h 636"/>
                  <a:gd name="T46" fmla="*/ 100 w 322"/>
                  <a:gd name="T47" fmla="*/ 516 h 636"/>
                  <a:gd name="T48" fmla="*/ 141 w 322"/>
                  <a:gd name="T49" fmla="*/ 490 h 636"/>
                  <a:gd name="T50" fmla="*/ 177 w 322"/>
                  <a:gd name="T51" fmla="*/ 455 h 636"/>
                  <a:gd name="T52" fmla="*/ 202 w 322"/>
                  <a:gd name="T53" fmla="*/ 414 h 636"/>
                  <a:gd name="T54" fmla="*/ 218 w 322"/>
                  <a:gd name="T55" fmla="*/ 369 h 636"/>
                  <a:gd name="T56" fmla="*/ 224 w 322"/>
                  <a:gd name="T57" fmla="*/ 318 h 636"/>
                  <a:gd name="T58" fmla="*/ 218 w 322"/>
                  <a:gd name="T59" fmla="*/ 267 h 636"/>
                  <a:gd name="T60" fmla="*/ 202 w 322"/>
                  <a:gd name="T61" fmla="*/ 221 h 636"/>
                  <a:gd name="T62" fmla="*/ 177 w 322"/>
                  <a:gd name="T63" fmla="*/ 180 h 636"/>
                  <a:gd name="T64" fmla="*/ 141 w 322"/>
                  <a:gd name="T65" fmla="*/ 145 h 636"/>
                  <a:gd name="T66" fmla="*/ 100 w 322"/>
                  <a:gd name="T67" fmla="*/ 119 h 636"/>
                  <a:gd name="T68" fmla="*/ 55 w 322"/>
                  <a:gd name="T69" fmla="*/ 104 h 636"/>
                  <a:gd name="T70" fmla="*/ 4 w 322"/>
                  <a:gd name="T71" fmla="*/ 98 h 636"/>
                  <a:gd name="T72" fmla="*/ 0 w 322"/>
                  <a:gd name="T73" fmla="*/ 98 h 636"/>
                  <a:gd name="T74" fmla="*/ 0 w 322"/>
                  <a:gd name="T75" fmla="*/ 0 h 636"/>
                  <a:gd name="T76" fmla="*/ 2 w 322"/>
                  <a:gd name="T77"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2" h="636">
                    <a:moveTo>
                      <a:pt x="2" y="0"/>
                    </a:moveTo>
                    <a:lnTo>
                      <a:pt x="61" y="5"/>
                    </a:lnTo>
                    <a:lnTo>
                      <a:pt x="114" y="19"/>
                    </a:lnTo>
                    <a:lnTo>
                      <a:pt x="165" y="43"/>
                    </a:lnTo>
                    <a:lnTo>
                      <a:pt x="208" y="74"/>
                    </a:lnTo>
                    <a:lnTo>
                      <a:pt x="247" y="113"/>
                    </a:lnTo>
                    <a:lnTo>
                      <a:pt x="279" y="157"/>
                    </a:lnTo>
                    <a:lnTo>
                      <a:pt x="302" y="208"/>
                    </a:lnTo>
                    <a:lnTo>
                      <a:pt x="316" y="261"/>
                    </a:lnTo>
                    <a:lnTo>
                      <a:pt x="322" y="318"/>
                    </a:lnTo>
                    <a:lnTo>
                      <a:pt x="316" y="375"/>
                    </a:lnTo>
                    <a:lnTo>
                      <a:pt x="302" y="428"/>
                    </a:lnTo>
                    <a:lnTo>
                      <a:pt x="279" y="479"/>
                    </a:lnTo>
                    <a:lnTo>
                      <a:pt x="247" y="522"/>
                    </a:lnTo>
                    <a:lnTo>
                      <a:pt x="208" y="561"/>
                    </a:lnTo>
                    <a:lnTo>
                      <a:pt x="165" y="593"/>
                    </a:lnTo>
                    <a:lnTo>
                      <a:pt x="114" y="616"/>
                    </a:lnTo>
                    <a:lnTo>
                      <a:pt x="61" y="630"/>
                    </a:lnTo>
                    <a:lnTo>
                      <a:pt x="4" y="636"/>
                    </a:lnTo>
                    <a:lnTo>
                      <a:pt x="0" y="636"/>
                    </a:lnTo>
                    <a:lnTo>
                      <a:pt x="0" y="538"/>
                    </a:lnTo>
                    <a:lnTo>
                      <a:pt x="4" y="538"/>
                    </a:lnTo>
                    <a:lnTo>
                      <a:pt x="55" y="532"/>
                    </a:lnTo>
                    <a:lnTo>
                      <a:pt x="100" y="516"/>
                    </a:lnTo>
                    <a:lnTo>
                      <a:pt x="141" y="490"/>
                    </a:lnTo>
                    <a:lnTo>
                      <a:pt x="177" y="455"/>
                    </a:lnTo>
                    <a:lnTo>
                      <a:pt x="202" y="414"/>
                    </a:lnTo>
                    <a:lnTo>
                      <a:pt x="218" y="369"/>
                    </a:lnTo>
                    <a:lnTo>
                      <a:pt x="224" y="318"/>
                    </a:lnTo>
                    <a:lnTo>
                      <a:pt x="218" y="267"/>
                    </a:lnTo>
                    <a:lnTo>
                      <a:pt x="202" y="221"/>
                    </a:lnTo>
                    <a:lnTo>
                      <a:pt x="177" y="180"/>
                    </a:lnTo>
                    <a:lnTo>
                      <a:pt x="141" y="145"/>
                    </a:lnTo>
                    <a:lnTo>
                      <a:pt x="100" y="119"/>
                    </a:lnTo>
                    <a:lnTo>
                      <a:pt x="55" y="104"/>
                    </a:lnTo>
                    <a:lnTo>
                      <a:pt x="4" y="98"/>
                    </a:lnTo>
                    <a:lnTo>
                      <a:pt x="0" y="98"/>
                    </a:lnTo>
                    <a:lnTo>
                      <a:pt x="0" y="0"/>
                    </a:lnTo>
                    <a:lnTo>
                      <a:pt x="2" y="0"/>
                    </a:lnTo>
                    <a:close/>
                  </a:path>
                </a:pathLst>
              </a:custGeom>
              <a:solidFill>
                <a:schemeClr val="tx1">
                  <a:alpha val="3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37" name="Freeform 76"/>
              <p:cNvSpPr>
                <a:spLocks/>
              </p:cNvSpPr>
              <p:nvPr/>
            </p:nvSpPr>
            <p:spPr bwMode="auto">
              <a:xfrm>
                <a:off x="1686299" y="1444601"/>
                <a:ext cx="177800" cy="349250"/>
              </a:xfrm>
              <a:custGeom>
                <a:avLst/>
                <a:gdLst>
                  <a:gd name="T0" fmla="*/ 4 w 224"/>
                  <a:gd name="T1" fmla="*/ 0 h 440"/>
                  <a:gd name="T2" fmla="*/ 55 w 224"/>
                  <a:gd name="T3" fmla="*/ 6 h 440"/>
                  <a:gd name="T4" fmla="*/ 100 w 224"/>
                  <a:gd name="T5" fmla="*/ 21 h 440"/>
                  <a:gd name="T6" fmla="*/ 141 w 224"/>
                  <a:gd name="T7" fmla="*/ 47 h 440"/>
                  <a:gd name="T8" fmla="*/ 177 w 224"/>
                  <a:gd name="T9" fmla="*/ 82 h 440"/>
                  <a:gd name="T10" fmla="*/ 202 w 224"/>
                  <a:gd name="T11" fmla="*/ 123 h 440"/>
                  <a:gd name="T12" fmla="*/ 218 w 224"/>
                  <a:gd name="T13" fmla="*/ 169 h 440"/>
                  <a:gd name="T14" fmla="*/ 224 w 224"/>
                  <a:gd name="T15" fmla="*/ 220 h 440"/>
                  <a:gd name="T16" fmla="*/ 218 w 224"/>
                  <a:gd name="T17" fmla="*/ 271 h 440"/>
                  <a:gd name="T18" fmla="*/ 202 w 224"/>
                  <a:gd name="T19" fmla="*/ 316 h 440"/>
                  <a:gd name="T20" fmla="*/ 177 w 224"/>
                  <a:gd name="T21" fmla="*/ 357 h 440"/>
                  <a:gd name="T22" fmla="*/ 141 w 224"/>
                  <a:gd name="T23" fmla="*/ 392 h 440"/>
                  <a:gd name="T24" fmla="*/ 100 w 224"/>
                  <a:gd name="T25" fmla="*/ 418 h 440"/>
                  <a:gd name="T26" fmla="*/ 55 w 224"/>
                  <a:gd name="T27" fmla="*/ 434 h 440"/>
                  <a:gd name="T28" fmla="*/ 4 w 224"/>
                  <a:gd name="T29" fmla="*/ 440 h 440"/>
                  <a:gd name="T30" fmla="*/ 0 w 224"/>
                  <a:gd name="T31" fmla="*/ 440 h 440"/>
                  <a:gd name="T32" fmla="*/ 0 w 224"/>
                  <a:gd name="T33" fmla="*/ 0 h 440"/>
                  <a:gd name="T34" fmla="*/ 4 w 224"/>
                  <a:gd name="T3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4" h="440">
                    <a:moveTo>
                      <a:pt x="4" y="0"/>
                    </a:moveTo>
                    <a:lnTo>
                      <a:pt x="55" y="6"/>
                    </a:lnTo>
                    <a:lnTo>
                      <a:pt x="100" y="21"/>
                    </a:lnTo>
                    <a:lnTo>
                      <a:pt x="141" y="47"/>
                    </a:lnTo>
                    <a:lnTo>
                      <a:pt x="177" y="82"/>
                    </a:lnTo>
                    <a:lnTo>
                      <a:pt x="202" y="123"/>
                    </a:lnTo>
                    <a:lnTo>
                      <a:pt x="218" y="169"/>
                    </a:lnTo>
                    <a:lnTo>
                      <a:pt x="224" y="220"/>
                    </a:lnTo>
                    <a:lnTo>
                      <a:pt x="218" y="271"/>
                    </a:lnTo>
                    <a:lnTo>
                      <a:pt x="202" y="316"/>
                    </a:lnTo>
                    <a:lnTo>
                      <a:pt x="177" y="357"/>
                    </a:lnTo>
                    <a:lnTo>
                      <a:pt x="141" y="392"/>
                    </a:lnTo>
                    <a:lnTo>
                      <a:pt x="100" y="418"/>
                    </a:lnTo>
                    <a:lnTo>
                      <a:pt x="55" y="434"/>
                    </a:lnTo>
                    <a:lnTo>
                      <a:pt x="4" y="440"/>
                    </a:lnTo>
                    <a:lnTo>
                      <a:pt x="0" y="440"/>
                    </a:lnTo>
                    <a:lnTo>
                      <a:pt x="0" y="0"/>
                    </a:lnTo>
                    <a:lnTo>
                      <a:pt x="4" y="0"/>
                    </a:lnTo>
                    <a:close/>
                  </a:path>
                </a:pathLst>
              </a:custGeom>
              <a:solidFill>
                <a:schemeClr val="tx1">
                  <a:alpha val="3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grpSp>
      </p:grpSp>
      <p:grpSp>
        <p:nvGrpSpPr>
          <p:cNvPr id="7176" name="Grupo 7175"/>
          <p:cNvGrpSpPr/>
          <p:nvPr/>
        </p:nvGrpSpPr>
        <p:grpSpPr>
          <a:xfrm>
            <a:off x="2706002" y="3397939"/>
            <a:ext cx="1791287" cy="2138000"/>
            <a:chOff x="7216473" y="9062216"/>
            <a:chExt cx="4777076" cy="5701993"/>
          </a:xfrm>
        </p:grpSpPr>
        <p:sp>
          <p:nvSpPr>
            <p:cNvPr id="182" name="Forma libre 181"/>
            <p:cNvSpPr/>
            <p:nvPr/>
          </p:nvSpPr>
          <p:spPr>
            <a:xfrm rot="2689788">
              <a:off x="7216473" y="9922393"/>
              <a:ext cx="972001" cy="4841816"/>
            </a:xfrm>
            <a:custGeom>
              <a:avLst/>
              <a:gdLst>
                <a:gd name="connsiteX0" fmla="*/ 0 w 972001"/>
                <a:gd name="connsiteY0" fmla="*/ 0 h 4841816"/>
                <a:gd name="connsiteX1" fmla="*/ 972001 w 972001"/>
                <a:gd name="connsiteY1" fmla="*/ 0 h 4841816"/>
                <a:gd name="connsiteX2" fmla="*/ 972001 w 972001"/>
                <a:gd name="connsiteY2" fmla="*/ 3875573 h 4841816"/>
                <a:gd name="connsiteX3" fmla="*/ 1 w 972001"/>
                <a:gd name="connsiteY3" fmla="*/ 4841816 h 4841816"/>
              </a:gdLst>
              <a:ahLst/>
              <a:cxnLst>
                <a:cxn ang="0">
                  <a:pos x="connsiteX0" y="connsiteY0"/>
                </a:cxn>
                <a:cxn ang="0">
                  <a:pos x="connsiteX1" y="connsiteY1"/>
                </a:cxn>
                <a:cxn ang="0">
                  <a:pos x="connsiteX2" y="connsiteY2"/>
                </a:cxn>
                <a:cxn ang="0">
                  <a:pos x="connsiteX3" y="connsiteY3"/>
                </a:cxn>
              </a:cxnLst>
              <a:rect l="l" t="t" r="r" b="b"/>
              <a:pathLst>
                <a:path w="972001" h="4841816">
                  <a:moveTo>
                    <a:pt x="0" y="0"/>
                  </a:moveTo>
                  <a:lnTo>
                    <a:pt x="972001" y="0"/>
                  </a:lnTo>
                  <a:lnTo>
                    <a:pt x="972001" y="3875573"/>
                  </a:lnTo>
                  <a:lnTo>
                    <a:pt x="1" y="4841816"/>
                  </a:lnTo>
                  <a:close/>
                </a:path>
              </a:pathLst>
            </a:custGeom>
            <a:solidFill>
              <a:schemeClr val="accent4"/>
            </a:solidFill>
            <a:ln>
              <a:noFill/>
            </a:ln>
            <a:effectLst>
              <a:outerShdw blurRad="50800" dist="38100" dir="8100000" algn="tr" rotWithShape="0">
                <a:schemeClr val="tx1">
                  <a:lumMod val="85000"/>
                  <a:lumOff val="15000"/>
                  <a:alpha val="7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68572" tIns="34286" rIns="68572" bIns="34286" rtlCol="0" anchor="ctr">
              <a:noAutofit/>
            </a:bodyPr>
            <a:lstStyle/>
            <a:p>
              <a:pPr algn="ctr"/>
              <a:endParaRPr lang="es-MX">
                <a:solidFill>
                  <a:schemeClr val="bg1"/>
                </a:solidFill>
                <a:latin typeface="Helvetica" panose="020B0604020202020204" pitchFamily="34" charset="0"/>
                <a:cs typeface="Helvetica" panose="020B0604020202020204" pitchFamily="34" charset="0"/>
              </a:endParaRPr>
            </a:p>
          </p:txBody>
        </p:sp>
        <p:grpSp>
          <p:nvGrpSpPr>
            <p:cNvPr id="238" name="Grupo 237"/>
            <p:cNvGrpSpPr>
              <a:grpSpLocks noChangeAspect="1"/>
            </p:cNvGrpSpPr>
            <p:nvPr/>
          </p:nvGrpSpPr>
          <p:grpSpPr>
            <a:xfrm rot="2750568">
              <a:off x="9007464" y="8048906"/>
              <a:ext cx="1972776" cy="3999395"/>
              <a:chOff x="962399" y="627039"/>
              <a:chExt cx="1454150" cy="2947988"/>
            </a:xfrm>
          </p:grpSpPr>
          <p:sp>
            <p:nvSpPr>
              <p:cNvPr id="239" name="Freeform 60"/>
              <p:cNvSpPr>
                <a:spLocks/>
              </p:cNvSpPr>
              <p:nvPr/>
            </p:nvSpPr>
            <p:spPr bwMode="auto">
              <a:xfrm>
                <a:off x="1475161" y="2852714"/>
                <a:ext cx="104775" cy="403225"/>
              </a:xfrm>
              <a:custGeom>
                <a:avLst/>
                <a:gdLst>
                  <a:gd name="T0" fmla="*/ 67 w 134"/>
                  <a:gd name="T1" fmla="*/ 0 h 508"/>
                  <a:gd name="T2" fmla="*/ 92 w 134"/>
                  <a:gd name="T3" fmla="*/ 4 h 508"/>
                  <a:gd name="T4" fmla="*/ 114 w 134"/>
                  <a:gd name="T5" fmla="*/ 20 h 508"/>
                  <a:gd name="T6" fmla="*/ 128 w 134"/>
                  <a:gd name="T7" fmla="*/ 39 h 508"/>
                  <a:gd name="T8" fmla="*/ 134 w 134"/>
                  <a:gd name="T9" fmla="*/ 65 h 508"/>
                  <a:gd name="T10" fmla="*/ 132 w 134"/>
                  <a:gd name="T11" fmla="*/ 78 h 508"/>
                  <a:gd name="T12" fmla="*/ 130 w 134"/>
                  <a:gd name="T13" fmla="*/ 102 h 508"/>
                  <a:gd name="T14" fmla="*/ 126 w 134"/>
                  <a:gd name="T15" fmla="*/ 131 h 508"/>
                  <a:gd name="T16" fmla="*/ 120 w 134"/>
                  <a:gd name="T17" fmla="*/ 169 h 508"/>
                  <a:gd name="T18" fmla="*/ 114 w 134"/>
                  <a:gd name="T19" fmla="*/ 210 h 508"/>
                  <a:gd name="T20" fmla="*/ 106 w 134"/>
                  <a:gd name="T21" fmla="*/ 255 h 508"/>
                  <a:gd name="T22" fmla="*/ 100 w 134"/>
                  <a:gd name="T23" fmla="*/ 300 h 508"/>
                  <a:gd name="T24" fmla="*/ 92 w 134"/>
                  <a:gd name="T25" fmla="*/ 345 h 508"/>
                  <a:gd name="T26" fmla="*/ 86 w 134"/>
                  <a:gd name="T27" fmla="*/ 387 h 508"/>
                  <a:gd name="T28" fmla="*/ 81 w 134"/>
                  <a:gd name="T29" fmla="*/ 426 h 508"/>
                  <a:gd name="T30" fmla="*/ 75 w 134"/>
                  <a:gd name="T31" fmla="*/ 459 h 508"/>
                  <a:gd name="T32" fmla="*/ 71 w 134"/>
                  <a:gd name="T33" fmla="*/ 485 h 508"/>
                  <a:gd name="T34" fmla="*/ 69 w 134"/>
                  <a:gd name="T35" fmla="*/ 503 h 508"/>
                  <a:gd name="T36" fmla="*/ 67 w 134"/>
                  <a:gd name="T37" fmla="*/ 508 h 508"/>
                  <a:gd name="T38" fmla="*/ 67 w 134"/>
                  <a:gd name="T39" fmla="*/ 503 h 508"/>
                  <a:gd name="T40" fmla="*/ 63 w 134"/>
                  <a:gd name="T41" fmla="*/ 485 h 508"/>
                  <a:gd name="T42" fmla="*/ 59 w 134"/>
                  <a:gd name="T43" fmla="*/ 459 h 508"/>
                  <a:gd name="T44" fmla="*/ 53 w 134"/>
                  <a:gd name="T45" fmla="*/ 426 h 508"/>
                  <a:gd name="T46" fmla="*/ 47 w 134"/>
                  <a:gd name="T47" fmla="*/ 387 h 508"/>
                  <a:gd name="T48" fmla="*/ 41 w 134"/>
                  <a:gd name="T49" fmla="*/ 345 h 508"/>
                  <a:gd name="T50" fmla="*/ 33 w 134"/>
                  <a:gd name="T51" fmla="*/ 300 h 508"/>
                  <a:gd name="T52" fmla="*/ 28 w 134"/>
                  <a:gd name="T53" fmla="*/ 255 h 508"/>
                  <a:gd name="T54" fmla="*/ 20 w 134"/>
                  <a:gd name="T55" fmla="*/ 210 h 508"/>
                  <a:gd name="T56" fmla="*/ 14 w 134"/>
                  <a:gd name="T57" fmla="*/ 169 h 508"/>
                  <a:gd name="T58" fmla="*/ 8 w 134"/>
                  <a:gd name="T59" fmla="*/ 131 h 508"/>
                  <a:gd name="T60" fmla="*/ 4 w 134"/>
                  <a:gd name="T61" fmla="*/ 102 h 508"/>
                  <a:gd name="T62" fmla="*/ 2 w 134"/>
                  <a:gd name="T63" fmla="*/ 78 h 508"/>
                  <a:gd name="T64" fmla="*/ 0 w 134"/>
                  <a:gd name="T65" fmla="*/ 65 h 508"/>
                  <a:gd name="T66" fmla="*/ 6 w 134"/>
                  <a:gd name="T67" fmla="*/ 39 h 508"/>
                  <a:gd name="T68" fmla="*/ 20 w 134"/>
                  <a:gd name="T69" fmla="*/ 20 h 508"/>
                  <a:gd name="T70" fmla="*/ 41 w 134"/>
                  <a:gd name="T71" fmla="*/ 4 h 508"/>
                  <a:gd name="T72" fmla="*/ 67 w 134"/>
                  <a:gd name="T73" fmla="*/ 0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4" h="508">
                    <a:moveTo>
                      <a:pt x="67" y="0"/>
                    </a:moveTo>
                    <a:lnTo>
                      <a:pt x="92" y="4"/>
                    </a:lnTo>
                    <a:lnTo>
                      <a:pt x="114" y="20"/>
                    </a:lnTo>
                    <a:lnTo>
                      <a:pt x="128" y="39"/>
                    </a:lnTo>
                    <a:lnTo>
                      <a:pt x="134" y="65"/>
                    </a:lnTo>
                    <a:lnTo>
                      <a:pt x="132" y="78"/>
                    </a:lnTo>
                    <a:lnTo>
                      <a:pt x="130" y="102"/>
                    </a:lnTo>
                    <a:lnTo>
                      <a:pt x="126" y="131"/>
                    </a:lnTo>
                    <a:lnTo>
                      <a:pt x="120" y="169"/>
                    </a:lnTo>
                    <a:lnTo>
                      <a:pt x="114" y="210"/>
                    </a:lnTo>
                    <a:lnTo>
                      <a:pt x="106" y="255"/>
                    </a:lnTo>
                    <a:lnTo>
                      <a:pt x="100" y="300"/>
                    </a:lnTo>
                    <a:lnTo>
                      <a:pt x="92" y="345"/>
                    </a:lnTo>
                    <a:lnTo>
                      <a:pt x="86" y="387"/>
                    </a:lnTo>
                    <a:lnTo>
                      <a:pt x="81" y="426"/>
                    </a:lnTo>
                    <a:lnTo>
                      <a:pt x="75" y="459"/>
                    </a:lnTo>
                    <a:lnTo>
                      <a:pt x="71" y="485"/>
                    </a:lnTo>
                    <a:lnTo>
                      <a:pt x="69" y="503"/>
                    </a:lnTo>
                    <a:lnTo>
                      <a:pt x="67" y="508"/>
                    </a:lnTo>
                    <a:lnTo>
                      <a:pt x="67" y="503"/>
                    </a:lnTo>
                    <a:lnTo>
                      <a:pt x="63" y="485"/>
                    </a:lnTo>
                    <a:lnTo>
                      <a:pt x="59" y="459"/>
                    </a:lnTo>
                    <a:lnTo>
                      <a:pt x="53" y="426"/>
                    </a:lnTo>
                    <a:lnTo>
                      <a:pt x="47" y="387"/>
                    </a:lnTo>
                    <a:lnTo>
                      <a:pt x="41" y="345"/>
                    </a:lnTo>
                    <a:lnTo>
                      <a:pt x="33" y="300"/>
                    </a:lnTo>
                    <a:lnTo>
                      <a:pt x="28" y="255"/>
                    </a:lnTo>
                    <a:lnTo>
                      <a:pt x="20" y="210"/>
                    </a:lnTo>
                    <a:lnTo>
                      <a:pt x="14" y="169"/>
                    </a:lnTo>
                    <a:lnTo>
                      <a:pt x="8" y="131"/>
                    </a:lnTo>
                    <a:lnTo>
                      <a:pt x="4" y="102"/>
                    </a:lnTo>
                    <a:lnTo>
                      <a:pt x="2" y="78"/>
                    </a:lnTo>
                    <a:lnTo>
                      <a:pt x="0" y="65"/>
                    </a:lnTo>
                    <a:lnTo>
                      <a:pt x="6" y="39"/>
                    </a:lnTo>
                    <a:lnTo>
                      <a:pt x="20" y="20"/>
                    </a:lnTo>
                    <a:lnTo>
                      <a:pt x="41" y="4"/>
                    </a:lnTo>
                    <a:lnTo>
                      <a:pt x="67" y="0"/>
                    </a:lnTo>
                    <a:close/>
                  </a:path>
                </a:pathLst>
              </a:custGeom>
              <a:solidFill>
                <a:srgbClr val="F19C0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40" name="Freeform 61"/>
              <p:cNvSpPr>
                <a:spLocks/>
              </p:cNvSpPr>
              <p:nvPr/>
            </p:nvSpPr>
            <p:spPr bwMode="auto">
              <a:xfrm>
                <a:off x="1635499" y="3170214"/>
                <a:ext cx="103188" cy="404813"/>
              </a:xfrm>
              <a:custGeom>
                <a:avLst/>
                <a:gdLst>
                  <a:gd name="T0" fmla="*/ 67 w 132"/>
                  <a:gd name="T1" fmla="*/ 0 h 509"/>
                  <a:gd name="T2" fmla="*/ 93 w 132"/>
                  <a:gd name="T3" fmla="*/ 6 h 509"/>
                  <a:gd name="T4" fmla="*/ 114 w 132"/>
                  <a:gd name="T5" fmla="*/ 20 h 509"/>
                  <a:gd name="T6" fmla="*/ 128 w 132"/>
                  <a:gd name="T7" fmla="*/ 40 h 509"/>
                  <a:gd name="T8" fmla="*/ 132 w 132"/>
                  <a:gd name="T9" fmla="*/ 67 h 509"/>
                  <a:gd name="T10" fmla="*/ 132 w 132"/>
                  <a:gd name="T11" fmla="*/ 79 h 509"/>
                  <a:gd name="T12" fmla="*/ 130 w 132"/>
                  <a:gd name="T13" fmla="*/ 103 h 509"/>
                  <a:gd name="T14" fmla="*/ 124 w 132"/>
                  <a:gd name="T15" fmla="*/ 132 h 509"/>
                  <a:gd name="T16" fmla="*/ 120 w 132"/>
                  <a:gd name="T17" fmla="*/ 169 h 509"/>
                  <a:gd name="T18" fmla="*/ 114 w 132"/>
                  <a:gd name="T19" fmla="*/ 211 h 509"/>
                  <a:gd name="T20" fmla="*/ 106 w 132"/>
                  <a:gd name="T21" fmla="*/ 256 h 509"/>
                  <a:gd name="T22" fmla="*/ 100 w 132"/>
                  <a:gd name="T23" fmla="*/ 301 h 509"/>
                  <a:gd name="T24" fmla="*/ 93 w 132"/>
                  <a:gd name="T25" fmla="*/ 346 h 509"/>
                  <a:gd name="T26" fmla="*/ 87 w 132"/>
                  <a:gd name="T27" fmla="*/ 389 h 509"/>
                  <a:gd name="T28" fmla="*/ 79 w 132"/>
                  <a:gd name="T29" fmla="*/ 427 h 509"/>
                  <a:gd name="T30" fmla="*/ 75 w 132"/>
                  <a:gd name="T31" fmla="*/ 460 h 509"/>
                  <a:gd name="T32" fmla="*/ 71 w 132"/>
                  <a:gd name="T33" fmla="*/ 485 h 509"/>
                  <a:gd name="T34" fmla="*/ 67 w 132"/>
                  <a:gd name="T35" fmla="*/ 503 h 509"/>
                  <a:gd name="T36" fmla="*/ 67 w 132"/>
                  <a:gd name="T37" fmla="*/ 509 h 509"/>
                  <a:gd name="T38" fmla="*/ 65 w 132"/>
                  <a:gd name="T39" fmla="*/ 503 h 509"/>
                  <a:gd name="T40" fmla="*/ 63 w 132"/>
                  <a:gd name="T41" fmla="*/ 485 h 509"/>
                  <a:gd name="T42" fmla="*/ 59 w 132"/>
                  <a:gd name="T43" fmla="*/ 460 h 509"/>
                  <a:gd name="T44" fmla="*/ 53 w 132"/>
                  <a:gd name="T45" fmla="*/ 427 h 509"/>
                  <a:gd name="T46" fmla="*/ 47 w 132"/>
                  <a:gd name="T47" fmla="*/ 389 h 509"/>
                  <a:gd name="T48" fmla="*/ 42 w 132"/>
                  <a:gd name="T49" fmla="*/ 346 h 509"/>
                  <a:gd name="T50" fmla="*/ 34 w 132"/>
                  <a:gd name="T51" fmla="*/ 301 h 509"/>
                  <a:gd name="T52" fmla="*/ 26 w 132"/>
                  <a:gd name="T53" fmla="*/ 256 h 509"/>
                  <a:gd name="T54" fmla="*/ 20 w 132"/>
                  <a:gd name="T55" fmla="*/ 211 h 509"/>
                  <a:gd name="T56" fmla="*/ 14 w 132"/>
                  <a:gd name="T57" fmla="*/ 169 h 509"/>
                  <a:gd name="T58" fmla="*/ 8 w 132"/>
                  <a:gd name="T59" fmla="*/ 132 h 509"/>
                  <a:gd name="T60" fmla="*/ 4 w 132"/>
                  <a:gd name="T61" fmla="*/ 103 h 509"/>
                  <a:gd name="T62" fmla="*/ 2 w 132"/>
                  <a:gd name="T63" fmla="*/ 79 h 509"/>
                  <a:gd name="T64" fmla="*/ 0 w 132"/>
                  <a:gd name="T65" fmla="*/ 67 h 509"/>
                  <a:gd name="T66" fmla="*/ 6 w 132"/>
                  <a:gd name="T67" fmla="*/ 40 h 509"/>
                  <a:gd name="T68" fmla="*/ 20 w 132"/>
                  <a:gd name="T69" fmla="*/ 20 h 509"/>
                  <a:gd name="T70" fmla="*/ 42 w 132"/>
                  <a:gd name="T71" fmla="*/ 6 h 509"/>
                  <a:gd name="T72" fmla="*/ 67 w 132"/>
                  <a:gd name="T73" fmla="*/ 0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2" h="509">
                    <a:moveTo>
                      <a:pt x="67" y="0"/>
                    </a:moveTo>
                    <a:lnTo>
                      <a:pt x="93" y="6"/>
                    </a:lnTo>
                    <a:lnTo>
                      <a:pt x="114" y="20"/>
                    </a:lnTo>
                    <a:lnTo>
                      <a:pt x="128" y="40"/>
                    </a:lnTo>
                    <a:lnTo>
                      <a:pt x="132" y="67"/>
                    </a:lnTo>
                    <a:lnTo>
                      <a:pt x="132" y="79"/>
                    </a:lnTo>
                    <a:lnTo>
                      <a:pt x="130" y="103"/>
                    </a:lnTo>
                    <a:lnTo>
                      <a:pt x="124" y="132"/>
                    </a:lnTo>
                    <a:lnTo>
                      <a:pt x="120" y="169"/>
                    </a:lnTo>
                    <a:lnTo>
                      <a:pt x="114" y="211"/>
                    </a:lnTo>
                    <a:lnTo>
                      <a:pt x="106" y="256"/>
                    </a:lnTo>
                    <a:lnTo>
                      <a:pt x="100" y="301"/>
                    </a:lnTo>
                    <a:lnTo>
                      <a:pt x="93" y="346"/>
                    </a:lnTo>
                    <a:lnTo>
                      <a:pt x="87" y="389"/>
                    </a:lnTo>
                    <a:lnTo>
                      <a:pt x="79" y="427"/>
                    </a:lnTo>
                    <a:lnTo>
                      <a:pt x="75" y="460"/>
                    </a:lnTo>
                    <a:lnTo>
                      <a:pt x="71" y="485"/>
                    </a:lnTo>
                    <a:lnTo>
                      <a:pt x="67" y="503"/>
                    </a:lnTo>
                    <a:lnTo>
                      <a:pt x="67" y="509"/>
                    </a:lnTo>
                    <a:lnTo>
                      <a:pt x="65" y="503"/>
                    </a:lnTo>
                    <a:lnTo>
                      <a:pt x="63" y="485"/>
                    </a:lnTo>
                    <a:lnTo>
                      <a:pt x="59" y="460"/>
                    </a:lnTo>
                    <a:lnTo>
                      <a:pt x="53" y="427"/>
                    </a:lnTo>
                    <a:lnTo>
                      <a:pt x="47" y="389"/>
                    </a:lnTo>
                    <a:lnTo>
                      <a:pt x="42" y="346"/>
                    </a:lnTo>
                    <a:lnTo>
                      <a:pt x="34" y="301"/>
                    </a:lnTo>
                    <a:lnTo>
                      <a:pt x="26" y="256"/>
                    </a:lnTo>
                    <a:lnTo>
                      <a:pt x="20" y="211"/>
                    </a:lnTo>
                    <a:lnTo>
                      <a:pt x="14" y="169"/>
                    </a:lnTo>
                    <a:lnTo>
                      <a:pt x="8" y="132"/>
                    </a:lnTo>
                    <a:lnTo>
                      <a:pt x="4" y="103"/>
                    </a:lnTo>
                    <a:lnTo>
                      <a:pt x="2" y="79"/>
                    </a:lnTo>
                    <a:lnTo>
                      <a:pt x="0" y="67"/>
                    </a:lnTo>
                    <a:lnTo>
                      <a:pt x="6" y="40"/>
                    </a:lnTo>
                    <a:lnTo>
                      <a:pt x="20" y="20"/>
                    </a:lnTo>
                    <a:lnTo>
                      <a:pt x="42" y="6"/>
                    </a:lnTo>
                    <a:lnTo>
                      <a:pt x="67" y="0"/>
                    </a:lnTo>
                    <a:close/>
                  </a:path>
                </a:pathLst>
              </a:custGeom>
              <a:solidFill>
                <a:srgbClr val="F19C0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41" name="Freeform 62"/>
              <p:cNvSpPr>
                <a:spLocks/>
              </p:cNvSpPr>
              <p:nvPr/>
            </p:nvSpPr>
            <p:spPr bwMode="auto">
              <a:xfrm>
                <a:off x="1802186" y="2903514"/>
                <a:ext cx="104775" cy="404813"/>
              </a:xfrm>
              <a:custGeom>
                <a:avLst/>
                <a:gdLst>
                  <a:gd name="T0" fmla="*/ 67 w 134"/>
                  <a:gd name="T1" fmla="*/ 0 h 508"/>
                  <a:gd name="T2" fmla="*/ 93 w 134"/>
                  <a:gd name="T3" fmla="*/ 6 h 508"/>
                  <a:gd name="T4" fmla="*/ 114 w 134"/>
                  <a:gd name="T5" fmla="*/ 19 h 508"/>
                  <a:gd name="T6" fmla="*/ 128 w 134"/>
                  <a:gd name="T7" fmla="*/ 39 h 508"/>
                  <a:gd name="T8" fmla="*/ 134 w 134"/>
                  <a:gd name="T9" fmla="*/ 66 h 508"/>
                  <a:gd name="T10" fmla="*/ 132 w 134"/>
                  <a:gd name="T11" fmla="*/ 78 h 508"/>
                  <a:gd name="T12" fmla="*/ 130 w 134"/>
                  <a:gd name="T13" fmla="*/ 102 h 508"/>
                  <a:gd name="T14" fmla="*/ 126 w 134"/>
                  <a:gd name="T15" fmla="*/ 133 h 508"/>
                  <a:gd name="T16" fmla="*/ 120 w 134"/>
                  <a:gd name="T17" fmla="*/ 169 h 508"/>
                  <a:gd name="T18" fmla="*/ 114 w 134"/>
                  <a:gd name="T19" fmla="*/ 210 h 508"/>
                  <a:gd name="T20" fmla="*/ 106 w 134"/>
                  <a:gd name="T21" fmla="*/ 255 h 508"/>
                  <a:gd name="T22" fmla="*/ 101 w 134"/>
                  <a:gd name="T23" fmla="*/ 300 h 508"/>
                  <a:gd name="T24" fmla="*/ 93 w 134"/>
                  <a:gd name="T25" fmla="*/ 345 h 508"/>
                  <a:gd name="T26" fmla="*/ 87 w 134"/>
                  <a:gd name="T27" fmla="*/ 388 h 508"/>
                  <a:gd name="T28" fmla="*/ 81 w 134"/>
                  <a:gd name="T29" fmla="*/ 426 h 508"/>
                  <a:gd name="T30" fmla="*/ 75 w 134"/>
                  <a:gd name="T31" fmla="*/ 459 h 508"/>
                  <a:gd name="T32" fmla="*/ 71 w 134"/>
                  <a:gd name="T33" fmla="*/ 485 h 508"/>
                  <a:gd name="T34" fmla="*/ 69 w 134"/>
                  <a:gd name="T35" fmla="*/ 502 h 508"/>
                  <a:gd name="T36" fmla="*/ 67 w 134"/>
                  <a:gd name="T37" fmla="*/ 508 h 508"/>
                  <a:gd name="T38" fmla="*/ 67 w 134"/>
                  <a:gd name="T39" fmla="*/ 502 h 508"/>
                  <a:gd name="T40" fmla="*/ 63 w 134"/>
                  <a:gd name="T41" fmla="*/ 485 h 508"/>
                  <a:gd name="T42" fmla="*/ 59 w 134"/>
                  <a:gd name="T43" fmla="*/ 459 h 508"/>
                  <a:gd name="T44" fmla="*/ 53 w 134"/>
                  <a:gd name="T45" fmla="*/ 426 h 508"/>
                  <a:gd name="T46" fmla="*/ 48 w 134"/>
                  <a:gd name="T47" fmla="*/ 388 h 508"/>
                  <a:gd name="T48" fmla="*/ 42 w 134"/>
                  <a:gd name="T49" fmla="*/ 345 h 508"/>
                  <a:gd name="T50" fmla="*/ 34 w 134"/>
                  <a:gd name="T51" fmla="*/ 300 h 508"/>
                  <a:gd name="T52" fmla="*/ 28 w 134"/>
                  <a:gd name="T53" fmla="*/ 255 h 508"/>
                  <a:gd name="T54" fmla="*/ 20 w 134"/>
                  <a:gd name="T55" fmla="*/ 210 h 508"/>
                  <a:gd name="T56" fmla="*/ 14 w 134"/>
                  <a:gd name="T57" fmla="*/ 169 h 508"/>
                  <a:gd name="T58" fmla="*/ 8 w 134"/>
                  <a:gd name="T59" fmla="*/ 133 h 508"/>
                  <a:gd name="T60" fmla="*/ 4 w 134"/>
                  <a:gd name="T61" fmla="*/ 102 h 508"/>
                  <a:gd name="T62" fmla="*/ 2 w 134"/>
                  <a:gd name="T63" fmla="*/ 78 h 508"/>
                  <a:gd name="T64" fmla="*/ 0 w 134"/>
                  <a:gd name="T65" fmla="*/ 66 h 508"/>
                  <a:gd name="T66" fmla="*/ 6 w 134"/>
                  <a:gd name="T67" fmla="*/ 39 h 508"/>
                  <a:gd name="T68" fmla="*/ 20 w 134"/>
                  <a:gd name="T69" fmla="*/ 19 h 508"/>
                  <a:gd name="T70" fmla="*/ 42 w 134"/>
                  <a:gd name="T71" fmla="*/ 6 h 508"/>
                  <a:gd name="T72" fmla="*/ 67 w 134"/>
                  <a:gd name="T73" fmla="*/ 0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4" h="508">
                    <a:moveTo>
                      <a:pt x="67" y="0"/>
                    </a:moveTo>
                    <a:lnTo>
                      <a:pt x="93" y="6"/>
                    </a:lnTo>
                    <a:lnTo>
                      <a:pt x="114" y="19"/>
                    </a:lnTo>
                    <a:lnTo>
                      <a:pt x="128" y="39"/>
                    </a:lnTo>
                    <a:lnTo>
                      <a:pt x="134" y="66"/>
                    </a:lnTo>
                    <a:lnTo>
                      <a:pt x="132" y="78"/>
                    </a:lnTo>
                    <a:lnTo>
                      <a:pt x="130" y="102"/>
                    </a:lnTo>
                    <a:lnTo>
                      <a:pt x="126" y="133"/>
                    </a:lnTo>
                    <a:lnTo>
                      <a:pt x="120" y="169"/>
                    </a:lnTo>
                    <a:lnTo>
                      <a:pt x="114" y="210"/>
                    </a:lnTo>
                    <a:lnTo>
                      <a:pt x="106" y="255"/>
                    </a:lnTo>
                    <a:lnTo>
                      <a:pt x="101" y="300"/>
                    </a:lnTo>
                    <a:lnTo>
                      <a:pt x="93" y="345"/>
                    </a:lnTo>
                    <a:lnTo>
                      <a:pt x="87" y="388"/>
                    </a:lnTo>
                    <a:lnTo>
                      <a:pt x="81" y="426"/>
                    </a:lnTo>
                    <a:lnTo>
                      <a:pt x="75" y="459"/>
                    </a:lnTo>
                    <a:lnTo>
                      <a:pt x="71" y="485"/>
                    </a:lnTo>
                    <a:lnTo>
                      <a:pt x="69" y="502"/>
                    </a:lnTo>
                    <a:lnTo>
                      <a:pt x="67" y="508"/>
                    </a:lnTo>
                    <a:lnTo>
                      <a:pt x="67" y="502"/>
                    </a:lnTo>
                    <a:lnTo>
                      <a:pt x="63" y="485"/>
                    </a:lnTo>
                    <a:lnTo>
                      <a:pt x="59" y="459"/>
                    </a:lnTo>
                    <a:lnTo>
                      <a:pt x="53" y="426"/>
                    </a:lnTo>
                    <a:lnTo>
                      <a:pt x="48" y="388"/>
                    </a:lnTo>
                    <a:lnTo>
                      <a:pt x="42" y="345"/>
                    </a:lnTo>
                    <a:lnTo>
                      <a:pt x="34" y="300"/>
                    </a:lnTo>
                    <a:lnTo>
                      <a:pt x="28" y="255"/>
                    </a:lnTo>
                    <a:lnTo>
                      <a:pt x="20" y="210"/>
                    </a:lnTo>
                    <a:lnTo>
                      <a:pt x="14" y="169"/>
                    </a:lnTo>
                    <a:lnTo>
                      <a:pt x="8" y="133"/>
                    </a:lnTo>
                    <a:lnTo>
                      <a:pt x="4" y="102"/>
                    </a:lnTo>
                    <a:lnTo>
                      <a:pt x="2" y="78"/>
                    </a:lnTo>
                    <a:lnTo>
                      <a:pt x="0" y="66"/>
                    </a:lnTo>
                    <a:lnTo>
                      <a:pt x="6" y="39"/>
                    </a:lnTo>
                    <a:lnTo>
                      <a:pt x="20" y="19"/>
                    </a:lnTo>
                    <a:lnTo>
                      <a:pt x="42" y="6"/>
                    </a:lnTo>
                    <a:lnTo>
                      <a:pt x="67" y="0"/>
                    </a:lnTo>
                    <a:close/>
                  </a:path>
                </a:pathLst>
              </a:custGeom>
              <a:solidFill>
                <a:srgbClr val="F19C0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42" name="Rectangle 63"/>
              <p:cNvSpPr>
                <a:spLocks noChangeArrowheads="1"/>
              </p:cNvSpPr>
              <p:nvPr/>
            </p:nvSpPr>
            <p:spPr bwMode="auto">
              <a:xfrm>
                <a:off x="1481511" y="2684439"/>
                <a:ext cx="415925" cy="138113"/>
              </a:xfrm>
              <a:prstGeom prst="rect">
                <a:avLst/>
              </a:prstGeom>
              <a:solidFill>
                <a:srgbClr val="F1F4F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s-SV"/>
              </a:p>
            </p:txBody>
          </p:sp>
          <p:sp>
            <p:nvSpPr>
              <p:cNvPr id="243" name="Rectangle 64"/>
              <p:cNvSpPr>
                <a:spLocks noChangeArrowheads="1"/>
              </p:cNvSpPr>
              <p:nvPr/>
            </p:nvSpPr>
            <p:spPr bwMode="auto">
              <a:xfrm>
                <a:off x="1481511" y="2684439"/>
                <a:ext cx="207963" cy="138113"/>
              </a:xfrm>
              <a:prstGeom prst="rect">
                <a:avLst/>
              </a:prstGeom>
              <a:solidFill>
                <a:srgbClr val="FFFFFF"/>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s-SV"/>
              </a:p>
            </p:txBody>
          </p:sp>
          <p:sp>
            <p:nvSpPr>
              <p:cNvPr id="244" name="Freeform 65"/>
              <p:cNvSpPr>
                <a:spLocks/>
              </p:cNvSpPr>
              <p:nvPr/>
            </p:nvSpPr>
            <p:spPr bwMode="auto">
              <a:xfrm>
                <a:off x="962399" y="2108176"/>
                <a:ext cx="1454150" cy="990600"/>
              </a:xfrm>
              <a:custGeom>
                <a:avLst/>
                <a:gdLst>
                  <a:gd name="T0" fmla="*/ 915 w 1830"/>
                  <a:gd name="T1" fmla="*/ 0 h 1249"/>
                  <a:gd name="T2" fmla="*/ 1021 w 1830"/>
                  <a:gd name="T3" fmla="*/ 6 h 1249"/>
                  <a:gd name="T4" fmla="*/ 1125 w 1830"/>
                  <a:gd name="T5" fmla="*/ 26 h 1249"/>
                  <a:gd name="T6" fmla="*/ 1223 w 1830"/>
                  <a:gd name="T7" fmla="*/ 53 h 1249"/>
                  <a:gd name="T8" fmla="*/ 1318 w 1830"/>
                  <a:gd name="T9" fmla="*/ 95 h 1249"/>
                  <a:gd name="T10" fmla="*/ 1406 w 1830"/>
                  <a:gd name="T11" fmla="*/ 144 h 1249"/>
                  <a:gd name="T12" fmla="*/ 1486 w 1830"/>
                  <a:gd name="T13" fmla="*/ 203 h 1249"/>
                  <a:gd name="T14" fmla="*/ 1561 w 1830"/>
                  <a:gd name="T15" fmla="*/ 269 h 1249"/>
                  <a:gd name="T16" fmla="*/ 1630 w 1830"/>
                  <a:gd name="T17" fmla="*/ 344 h 1249"/>
                  <a:gd name="T18" fmla="*/ 1687 w 1830"/>
                  <a:gd name="T19" fmla="*/ 424 h 1249"/>
                  <a:gd name="T20" fmla="*/ 1738 w 1830"/>
                  <a:gd name="T21" fmla="*/ 513 h 1249"/>
                  <a:gd name="T22" fmla="*/ 1777 w 1830"/>
                  <a:gd name="T23" fmla="*/ 607 h 1249"/>
                  <a:gd name="T24" fmla="*/ 1806 w 1830"/>
                  <a:gd name="T25" fmla="*/ 705 h 1249"/>
                  <a:gd name="T26" fmla="*/ 1824 w 1830"/>
                  <a:gd name="T27" fmla="*/ 809 h 1249"/>
                  <a:gd name="T28" fmla="*/ 1830 w 1830"/>
                  <a:gd name="T29" fmla="*/ 915 h 1249"/>
                  <a:gd name="T30" fmla="*/ 1826 w 1830"/>
                  <a:gd name="T31" fmla="*/ 1004 h 1249"/>
                  <a:gd name="T32" fmla="*/ 1814 w 1830"/>
                  <a:gd name="T33" fmla="*/ 1088 h 1249"/>
                  <a:gd name="T34" fmla="*/ 1795 w 1830"/>
                  <a:gd name="T35" fmla="*/ 1169 h 1249"/>
                  <a:gd name="T36" fmla="*/ 1767 w 1830"/>
                  <a:gd name="T37" fmla="*/ 1249 h 1249"/>
                  <a:gd name="T38" fmla="*/ 1726 w 1830"/>
                  <a:gd name="T39" fmla="*/ 1159 h 1249"/>
                  <a:gd name="T40" fmla="*/ 1675 w 1830"/>
                  <a:gd name="T41" fmla="*/ 1072 h 1249"/>
                  <a:gd name="T42" fmla="*/ 1616 w 1830"/>
                  <a:gd name="T43" fmla="*/ 994 h 1249"/>
                  <a:gd name="T44" fmla="*/ 1549 w 1830"/>
                  <a:gd name="T45" fmla="*/ 923 h 1249"/>
                  <a:gd name="T46" fmla="*/ 1477 w 1830"/>
                  <a:gd name="T47" fmla="*/ 858 h 1249"/>
                  <a:gd name="T48" fmla="*/ 1396 w 1830"/>
                  <a:gd name="T49" fmla="*/ 803 h 1249"/>
                  <a:gd name="T50" fmla="*/ 1310 w 1830"/>
                  <a:gd name="T51" fmla="*/ 754 h 1249"/>
                  <a:gd name="T52" fmla="*/ 1217 w 1830"/>
                  <a:gd name="T53" fmla="*/ 717 h 1249"/>
                  <a:gd name="T54" fmla="*/ 1119 w 1830"/>
                  <a:gd name="T55" fmla="*/ 690 h 1249"/>
                  <a:gd name="T56" fmla="*/ 1019 w 1830"/>
                  <a:gd name="T57" fmla="*/ 672 h 1249"/>
                  <a:gd name="T58" fmla="*/ 915 w 1830"/>
                  <a:gd name="T59" fmla="*/ 666 h 1249"/>
                  <a:gd name="T60" fmla="*/ 811 w 1830"/>
                  <a:gd name="T61" fmla="*/ 672 h 1249"/>
                  <a:gd name="T62" fmla="*/ 711 w 1830"/>
                  <a:gd name="T63" fmla="*/ 690 h 1249"/>
                  <a:gd name="T64" fmla="*/ 613 w 1830"/>
                  <a:gd name="T65" fmla="*/ 717 h 1249"/>
                  <a:gd name="T66" fmla="*/ 520 w 1830"/>
                  <a:gd name="T67" fmla="*/ 754 h 1249"/>
                  <a:gd name="T68" fmla="*/ 434 w 1830"/>
                  <a:gd name="T69" fmla="*/ 803 h 1249"/>
                  <a:gd name="T70" fmla="*/ 353 w 1830"/>
                  <a:gd name="T71" fmla="*/ 858 h 1249"/>
                  <a:gd name="T72" fmla="*/ 281 w 1830"/>
                  <a:gd name="T73" fmla="*/ 923 h 1249"/>
                  <a:gd name="T74" fmla="*/ 214 w 1830"/>
                  <a:gd name="T75" fmla="*/ 994 h 1249"/>
                  <a:gd name="T76" fmla="*/ 155 w 1830"/>
                  <a:gd name="T77" fmla="*/ 1072 h 1249"/>
                  <a:gd name="T78" fmla="*/ 104 w 1830"/>
                  <a:gd name="T79" fmla="*/ 1159 h 1249"/>
                  <a:gd name="T80" fmla="*/ 63 w 1830"/>
                  <a:gd name="T81" fmla="*/ 1249 h 1249"/>
                  <a:gd name="T82" fmla="*/ 35 w 1830"/>
                  <a:gd name="T83" fmla="*/ 1169 h 1249"/>
                  <a:gd name="T84" fmla="*/ 16 w 1830"/>
                  <a:gd name="T85" fmla="*/ 1088 h 1249"/>
                  <a:gd name="T86" fmla="*/ 4 w 1830"/>
                  <a:gd name="T87" fmla="*/ 1004 h 1249"/>
                  <a:gd name="T88" fmla="*/ 0 w 1830"/>
                  <a:gd name="T89" fmla="*/ 915 h 1249"/>
                  <a:gd name="T90" fmla="*/ 6 w 1830"/>
                  <a:gd name="T91" fmla="*/ 809 h 1249"/>
                  <a:gd name="T92" fmla="*/ 24 w 1830"/>
                  <a:gd name="T93" fmla="*/ 705 h 1249"/>
                  <a:gd name="T94" fmla="*/ 53 w 1830"/>
                  <a:gd name="T95" fmla="*/ 607 h 1249"/>
                  <a:gd name="T96" fmla="*/ 92 w 1830"/>
                  <a:gd name="T97" fmla="*/ 513 h 1249"/>
                  <a:gd name="T98" fmla="*/ 143 w 1830"/>
                  <a:gd name="T99" fmla="*/ 424 h 1249"/>
                  <a:gd name="T100" fmla="*/ 200 w 1830"/>
                  <a:gd name="T101" fmla="*/ 344 h 1249"/>
                  <a:gd name="T102" fmla="*/ 269 w 1830"/>
                  <a:gd name="T103" fmla="*/ 269 h 1249"/>
                  <a:gd name="T104" fmla="*/ 344 w 1830"/>
                  <a:gd name="T105" fmla="*/ 203 h 1249"/>
                  <a:gd name="T106" fmla="*/ 424 w 1830"/>
                  <a:gd name="T107" fmla="*/ 144 h 1249"/>
                  <a:gd name="T108" fmla="*/ 512 w 1830"/>
                  <a:gd name="T109" fmla="*/ 95 h 1249"/>
                  <a:gd name="T110" fmla="*/ 607 w 1830"/>
                  <a:gd name="T111" fmla="*/ 53 h 1249"/>
                  <a:gd name="T112" fmla="*/ 705 w 1830"/>
                  <a:gd name="T113" fmla="*/ 26 h 1249"/>
                  <a:gd name="T114" fmla="*/ 809 w 1830"/>
                  <a:gd name="T115" fmla="*/ 6 h 1249"/>
                  <a:gd name="T116" fmla="*/ 915 w 1830"/>
                  <a:gd name="T117" fmla="*/ 0 h 1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30" h="1249">
                    <a:moveTo>
                      <a:pt x="915" y="0"/>
                    </a:moveTo>
                    <a:lnTo>
                      <a:pt x="1021" y="6"/>
                    </a:lnTo>
                    <a:lnTo>
                      <a:pt x="1125" y="26"/>
                    </a:lnTo>
                    <a:lnTo>
                      <a:pt x="1223" y="53"/>
                    </a:lnTo>
                    <a:lnTo>
                      <a:pt x="1318" y="95"/>
                    </a:lnTo>
                    <a:lnTo>
                      <a:pt x="1406" y="144"/>
                    </a:lnTo>
                    <a:lnTo>
                      <a:pt x="1486" y="203"/>
                    </a:lnTo>
                    <a:lnTo>
                      <a:pt x="1561" y="269"/>
                    </a:lnTo>
                    <a:lnTo>
                      <a:pt x="1630" y="344"/>
                    </a:lnTo>
                    <a:lnTo>
                      <a:pt x="1687" y="424"/>
                    </a:lnTo>
                    <a:lnTo>
                      <a:pt x="1738" y="513"/>
                    </a:lnTo>
                    <a:lnTo>
                      <a:pt x="1777" y="607"/>
                    </a:lnTo>
                    <a:lnTo>
                      <a:pt x="1806" y="705"/>
                    </a:lnTo>
                    <a:lnTo>
                      <a:pt x="1824" y="809"/>
                    </a:lnTo>
                    <a:lnTo>
                      <a:pt x="1830" y="915"/>
                    </a:lnTo>
                    <a:lnTo>
                      <a:pt x="1826" y="1004"/>
                    </a:lnTo>
                    <a:lnTo>
                      <a:pt x="1814" y="1088"/>
                    </a:lnTo>
                    <a:lnTo>
                      <a:pt x="1795" y="1169"/>
                    </a:lnTo>
                    <a:lnTo>
                      <a:pt x="1767" y="1249"/>
                    </a:lnTo>
                    <a:lnTo>
                      <a:pt x="1726" y="1159"/>
                    </a:lnTo>
                    <a:lnTo>
                      <a:pt x="1675" y="1072"/>
                    </a:lnTo>
                    <a:lnTo>
                      <a:pt x="1616" y="994"/>
                    </a:lnTo>
                    <a:lnTo>
                      <a:pt x="1549" y="923"/>
                    </a:lnTo>
                    <a:lnTo>
                      <a:pt x="1477" y="858"/>
                    </a:lnTo>
                    <a:lnTo>
                      <a:pt x="1396" y="803"/>
                    </a:lnTo>
                    <a:lnTo>
                      <a:pt x="1310" y="754"/>
                    </a:lnTo>
                    <a:lnTo>
                      <a:pt x="1217" y="717"/>
                    </a:lnTo>
                    <a:lnTo>
                      <a:pt x="1119" y="690"/>
                    </a:lnTo>
                    <a:lnTo>
                      <a:pt x="1019" y="672"/>
                    </a:lnTo>
                    <a:lnTo>
                      <a:pt x="915" y="666"/>
                    </a:lnTo>
                    <a:lnTo>
                      <a:pt x="811" y="672"/>
                    </a:lnTo>
                    <a:lnTo>
                      <a:pt x="711" y="690"/>
                    </a:lnTo>
                    <a:lnTo>
                      <a:pt x="613" y="717"/>
                    </a:lnTo>
                    <a:lnTo>
                      <a:pt x="520" y="754"/>
                    </a:lnTo>
                    <a:lnTo>
                      <a:pt x="434" y="803"/>
                    </a:lnTo>
                    <a:lnTo>
                      <a:pt x="353" y="858"/>
                    </a:lnTo>
                    <a:lnTo>
                      <a:pt x="281" y="923"/>
                    </a:lnTo>
                    <a:lnTo>
                      <a:pt x="214" y="994"/>
                    </a:lnTo>
                    <a:lnTo>
                      <a:pt x="155" y="1072"/>
                    </a:lnTo>
                    <a:lnTo>
                      <a:pt x="104" y="1159"/>
                    </a:lnTo>
                    <a:lnTo>
                      <a:pt x="63" y="1249"/>
                    </a:lnTo>
                    <a:lnTo>
                      <a:pt x="35" y="1169"/>
                    </a:lnTo>
                    <a:lnTo>
                      <a:pt x="16" y="1088"/>
                    </a:lnTo>
                    <a:lnTo>
                      <a:pt x="4" y="1004"/>
                    </a:lnTo>
                    <a:lnTo>
                      <a:pt x="0" y="915"/>
                    </a:lnTo>
                    <a:lnTo>
                      <a:pt x="6" y="809"/>
                    </a:lnTo>
                    <a:lnTo>
                      <a:pt x="24" y="705"/>
                    </a:lnTo>
                    <a:lnTo>
                      <a:pt x="53" y="607"/>
                    </a:lnTo>
                    <a:lnTo>
                      <a:pt x="92" y="513"/>
                    </a:lnTo>
                    <a:lnTo>
                      <a:pt x="143" y="424"/>
                    </a:lnTo>
                    <a:lnTo>
                      <a:pt x="200" y="344"/>
                    </a:lnTo>
                    <a:lnTo>
                      <a:pt x="269" y="269"/>
                    </a:lnTo>
                    <a:lnTo>
                      <a:pt x="344" y="203"/>
                    </a:lnTo>
                    <a:lnTo>
                      <a:pt x="424" y="144"/>
                    </a:lnTo>
                    <a:lnTo>
                      <a:pt x="512" y="95"/>
                    </a:lnTo>
                    <a:lnTo>
                      <a:pt x="607" y="53"/>
                    </a:lnTo>
                    <a:lnTo>
                      <a:pt x="705" y="26"/>
                    </a:lnTo>
                    <a:lnTo>
                      <a:pt x="809" y="6"/>
                    </a:lnTo>
                    <a:lnTo>
                      <a:pt x="915" y="0"/>
                    </a:lnTo>
                    <a:close/>
                  </a:path>
                </a:pathLst>
              </a:custGeom>
              <a:solidFill>
                <a:srgbClr val="8F232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45" name="Freeform 66"/>
              <p:cNvSpPr>
                <a:spLocks/>
              </p:cNvSpPr>
              <p:nvPr/>
            </p:nvSpPr>
            <p:spPr bwMode="auto">
              <a:xfrm>
                <a:off x="1875211" y="2131989"/>
                <a:ext cx="541338" cy="966788"/>
              </a:xfrm>
              <a:custGeom>
                <a:avLst/>
                <a:gdLst>
                  <a:gd name="T0" fmla="*/ 0 w 681"/>
                  <a:gd name="T1" fmla="*/ 0 h 1217"/>
                  <a:gd name="T2" fmla="*/ 96 w 681"/>
                  <a:gd name="T3" fmla="*/ 31 h 1217"/>
                  <a:gd name="T4" fmla="*/ 186 w 681"/>
                  <a:gd name="T5" fmla="*/ 70 h 1217"/>
                  <a:gd name="T6" fmla="*/ 271 w 681"/>
                  <a:gd name="T7" fmla="*/ 121 h 1217"/>
                  <a:gd name="T8" fmla="*/ 351 w 681"/>
                  <a:gd name="T9" fmla="*/ 180 h 1217"/>
                  <a:gd name="T10" fmla="*/ 422 w 681"/>
                  <a:gd name="T11" fmla="*/ 247 h 1217"/>
                  <a:gd name="T12" fmla="*/ 487 w 681"/>
                  <a:gd name="T13" fmla="*/ 322 h 1217"/>
                  <a:gd name="T14" fmla="*/ 544 w 681"/>
                  <a:gd name="T15" fmla="*/ 402 h 1217"/>
                  <a:gd name="T16" fmla="*/ 591 w 681"/>
                  <a:gd name="T17" fmla="*/ 489 h 1217"/>
                  <a:gd name="T18" fmla="*/ 630 w 681"/>
                  <a:gd name="T19" fmla="*/ 581 h 1217"/>
                  <a:gd name="T20" fmla="*/ 657 w 681"/>
                  <a:gd name="T21" fmla="*/ 677 h 1217"/>
                  <a:gd name="T22" fmla="*/ 675 w 681"/>
                  <a:gd name="T23" fmla="*/ 779 h 1217"/>
                  <a:gd name="T24" fmla="*/ 681 w 681"/>
                  <a:gd name="T25" fmla="*/ 883 h 1217"/>
                  <a:gd name="T26" fmla="*/ 677 w 681"/>
                  <a:gd name="T27" fmla="*/ 972 h 1217"/>
                  <a:gd name="T28" fmla="*/ 665 w 681"/>
                  <a:gd name="T29" fmla="*/ 1056 h 1217"/>
                  <a:gd name="T30" fmla="*/ 646 w 681"/>
                  <a:gd name="T31" fmla="*/ 1137 h 1217"/>
                  <a:gd name="T32" fmla="*/ 618 w 681"/>
                  <a:gd name="T33" fmla="*/ 1217 h 1217"/>
                  <a:gd name="T34" fmla="*/ 579 w 681"/>
                  <a:gd name="T35" fmla="*/ 1129 h 1217"/>
                  <a:gd name="T36" fmla="*/ 530 w 681"/>
                  <a:gd name="T37" fmla="*/ 1046 h 1217"/>
                  <a:gd name="T38" fmla="*/ 475 w 681"/>
                  <a:gd name="T39" fmla="*/ 970 h 1217"/>
                  <a:gd name="T40" fmla="*/ 410 w 681"/>
                  <a:gd name="T41" fmla="*/ 901 h 1217"/>
                  <a:gd name="T42" fmla="*/ 339 w 681"/>
                  <a:gd name="T43" fmla="*/ 836 h 1217"/>
                  <a:gd name="T44" fmla="*/ 263 w 681"/>
                  <a:gd name="T45" fmla="*/ 781 h 1217"/>
                  <a:gd name="T46" fmla="*/ 180 w 681"/>
                  <a:gd name="T47" fmla="*/ 734 h 1217"/>
                  <a:gd name="T48" fmla="*/ 92 w 681"/>
                  <a:gd name="T49" fmla="*/ 695 h 1217"/>
                  <a:gd name="T50" fmla="*/ 0 w 681"/>
                  <a:gd name="T51" fmla="*/ 665 h 1217"/>
                  <a:gd name="T52" fmla="*/ 0 w 681"/>
                  <a:gd name="T53" fmla="*/ 0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1" h="1217">
                    <a:moveTo>
                      <a:pt x="0" y="0"/>
                    </a:moveTo>
                    <a:lnTo>
                      <a:pt x="96" y="31"/>
                    </a:lnTo>
                    <a:lnTo>
                      <a:pt x="186" y="70"/>
                    </a:lnTo>
                    <a:lnTo>
                      <a:pt x="271" y="121"/>
                    </a:lnTo>
                    <a:lnTo>
                      <a:pt x="351" y="180"/>
                    </a:lnTo>
                    <a:lnTo>
                      <a:pt x="422" y="247"/>
                    </a:lnTo>
                    <a:lnTo>
                      <a:pt x="487" y="322"/>
                    </a:lnTo>
                    <a:lnTo>
                      <a:pt x="544" y="402"/>
                    </a:lnTo>
                    <a:lnTo>
                      <a:pt x="591" y="489"/>
                    </a:lnTo>
                    <a:lnTo>
                      <a:pt x="630" y="581"/>
                    </a:lnTo>
                    <a:lnTo>
                      <a:pt x="657" y="677"/>
                    </a:lnTo>
                    <a:lnTo>
                      <a:pt x="675" y="779"/>
                    </a:lnTo>
                    <a:lnTo>
                      <a:pt x="681" y="883"/>
                    </a:lnTo>
                    <a:lnTo>
                      <a:pt x="677" y="972"/>
                    </a:lnTo>
                    <a:lnTo>
                      <a:pt x="665" y="1056"/>
                    </a:lnTo>
                    <a:lnTo>
                      <a:pt x="646" y="1137"/>
                    </a:lnTo>
                    <a:lnTo>
                      <a:pt x="618" y="1217"/>
                    </a:lnTo>
                    <a:lnTo>
                      <a:pt x="579" y="1129"/>
                    </a:lnTo>
                    <a:lnTo>
                      <a:pt x="530" y="1046"/>
                    </a:lnTo>
                    <a:lnTo>
                      <a:pt x="475" y="970"/>
                    </a:lnTo>
                    <a:lnTo>
                      <a:pt x="410" y="901"/>
                    </a:lnTo>
                    <a:lnTo>
                      <a:pt x="339" y="836"/>
                    </a:lnTo>
                    <a:lnTo>
                      <a:pt x="263" y="781"/>
                    </a:lnTo>
                    <a:lnTo>
                      <a:pt x="180" y="734"/>
                    </a:lnTo>
                    <a:lnTo>
                      <a:pt x="92" y="695"/>
                    </a:lnTo>
                    <a:lnTo>
                      <a:pt x="0" y="665"/>
                    </a:lnTo>
                    <a:lnTo>
                      <a:pt x="0" y="0"/>
                    </a:lnTo>
                    <a:close/>
                  </a:path>
                </a:pathLst>
              </a:custGeom>
              <a:solidFill>
                <a:srgbClr val="5D171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46" name="Freeform 67"/>
              <p:cNvSpPr>
                <a:spLocks/>
              </p:cNvSpPr>
              <p:nvPr/>
            </p:nvSpPr>
            <p:spPr bwMode="auto">
              <a:xfrm>
                <a:off x="1240211" y="627039"/>
                <a:ext cx="898525" cy="2143125"/>
              </a:xfrm>
              <a:custGeom>
                <a:avLst/>
                <a:gdLst>
                  <a:gd name="T0" fmla="*/ 566 w 1132"/>
                  <a:gd name="T1" fmla="*/ 0 h 2700"/>
                  <a:gd name="T2" fmla="*/ 641 w 1132"/>
                  <a:gd name="T3" fmla="*/ 72 h 2700"/>
                  <a:gd name="T4" fmla="*/ 713 w 1132"/>
                  <a:gd name="T5" fmla="*/ 155 h 2700"/>
                  <a:gd name="T6" fmla="*/ 780 w 1132"/>
                  <a:gd name="T7" fmla="*/ 247 h 2700"/>
                  <a:gd name="T8" fmla="*/ 843 w 1132"/>
                  <a:gd name="T9" fmla="*/ 347 h 2700"/>
                  <a:gd name="T10" fmla="*/ 900 w 1132"/>
                  <a:gd name="T11" fmla="*/ 457 h 2700"/>
                  <a:gd name="T12" fmla="*/ 951 w 1132"/>
                  <a:gd name="T13" fmla="*/ 575 h 2700"/>
                  <a:gd name="T14" fmla="*/ 996 w 1132"/>
                  <a:gd name="T15" fmla="*/ 699 h 2700"/>
                  <a:gd name="T16" fmla="*/ 1035 w 1132"/>
                  <a:gd name="T17" fmla="*/ 830 h 2700"/>
                  <a:gd name="T18" fmla="*/ 1069 w 1132"/>
                  <a:gd name="T19" fmla="*/ 968 h 2700"/>
                  <a:gd name="T20" fmla="*/ 1096 w 1132"/>
                  <a:gd name="T21" fmla="*/ 1111 h 2700"/>
                  <a:gd name="T22" fmla="*/ 1116 w 1132"/>
                  <a:gd name="T23" fmla="*/ 1259 h 2700"/>
                  <a:gd name="T24" fmla="*/ 1128 w 1132"/>
                  <a:gd name="T25" fmla="*/ 1412 h 2700"/>
                  <a:gd name="T26" fmla="*/ 1132 w 1132"/>
                  <a:gd name="T27" fmla="*/ 1569 h 2700"/>
                  <a:gd name="T28" fmla="*/ 1128 w 1132"/>
                  <a:gd name="T29" fmla="*/ 1728 h 2700"/>
                  <a:gd name="T30" fmla="*/ 1114 w 1132"/>
                  <a:gd name="T31" fmla="*/ 1885 h 2700"/>
                  <a:gd name="T32" fmla="*/ 1094 w 1132"/>
                  <a:gd name="T33" fmla="*/ 2036 h 2700"/>
                  <a:gd name="T34" fmla="*/ 1067 w 1132"/>
                  <a:gd name="T35" fmla="*/ 2181 h 2700"/>
                  <a:gd name="T36" fmla="*/ 1031 w 1132"/>
                  <a:gd name="T37" fmla="*/ 2321 h 2700"/>
                  <a:gd name="T38" fmla="*/ 990 w 1132"/>
                  <a:gd name="T39" fmla="*/ 2454 h 2700"/>
                  <a:gd name="T40" fmla="*/ 943 w 1132"/>
                  <a:gd name="T41" fmla="*/ 2582 h 2700"/>
                  <a:gd name="T42" fmla="*/ 888 w 1132"/>
                  <a:gd name="T43" fmla="*/ 2700 h 2700"/>
                  <a:gd name="T44" fmla="*/ 784 w 1132"/>
                  <a:gd name="T45" fmla="*/ 2672 h 2700"/>
                  <a:gd name="T46" fmla="*/ 678 w 1132"/>
                  <a:gd name="T47" fmla="*/ 2657 h 2700"/>
                  <a:gd name="T48" fmla="*/ 566 w 1132"/>
                  <a:gd name="T49" fmla="*/ 2651 h 2700"/>
                  <a:gd name="T50" fmla="*/ 454 w 1132"/>
                  <a:gd name="T51" fmla="*/ 2657 h 2700"/>
                  <a:gd name="T52" fmla="*/ 348 w 1132"/>
                  <a:gd name="T53" fmla="*/ 2672 h 2700"/>
                  <a:gd name="T54" fmla="*/ 244 w 1132"/>
                  <a:gd name="T55" fmla="*/ 2700 h 2700"/>
                  <a:gd name="T56" fmla="*/ 189 w 1132"/>
                  <a:gd name="T57" fmla="*/ 2582 h 2700"/>
                  <a:gd name="T58" fmla="*/ 142 w 1132"/>
                  <a:gd name="T59" fmla="*/ 2454 h 2700"/>
                  <a:gd name="T60" fmla="*/ 101 w 1132"/>
                  <a:gd name="T61" fmla="*/ 2321 h 2700"/>
                  <a:gd name="T62" fmla="*/ 65 w 1132"/>
                  <a:gd name="T63" fmla="*/ 2181 h 2700"/>
                  <a:gd name="T64" fmla="*/ 38 w 1132"/>
                  <a:gd name="T65" fmla="*/ 2036 h 2700"/>
                  <a:gd name="T66" fmla="*/ 18 w 1132"/>
                  <a:gd name="T67" fmla="*/ 1885 h 2700"/>
                  <a:gd name="T68" fmla="*/ 4 w 1132"/>
                  <a:gd name="T69" fmla="*/ 1728 h 2700"/>
                  <a:gd name="T70" fmla="*/ 0 w 1132"/>
                  <a:gd name="T71" fmla="*/ 1569 h 2700"/>
                  <a:gd name="T72" fmla="*/ 4 w 1132"/>
                  <a:gd name="T73" fmla="*/ 1412 h 2700"/>
                  <a:gd name="T74" fmla="*/ 16 w 1132"/>
                  <a:gd name="T75" fmla="*/ 1259 h 2700"/>
                  <a:gd name="T76" fmla="*/ 36 w 1132"/>
                  <a:gd name="T77" fmla="*/ 1111 h 2700"/>
                  <a:gd name="T78" fmla="*/ 63 w 1132"/>
                  <a:gd name="T79" fmla="*/ 968 h 2700"/>
                  <a:gd name="T80" fmla="*/ 97 w 1132"/>
                  <a:gd name="T81" fmla="*/ 830 h 2700"/>
                  <a:gd name="T82" fmla="*/ 136 w 1132"/>
                  <a:gd name="T83" fmla="*/ 699 h 2700"/>
                  <a:gd name="T84" fmla="*/ 181 w 1132"/>
                  <a:gd name="T85" fmla="*/ 575 h 2700"/>
                  <a:gd name="T86" fmla="*/ 232 w 1132"/>
                  <a:gd name="T87" fmla="*/ 457 h 2700"/>
                  <a:gd name="T88" fmla="*/ 289 w 1132"/>
                  <a:gd name="T89" fmla="*/ 347 h 2700"/>
                  <a:gd name="T90" fmla="*/ 352 w 1132"/>
                  <a:gd name="T91" fmla="*/ 247 h 2700"/>
                  <a:gd name="T92" fmla="*/ 419 w 1132"/>
                  <a:gd name="T93" fmla="*/ 155 h 2700"/>
                  <a:gd name="T94" fmla="*/ 491 w 1132"/>
                  <a:gd name="T95" fmla="*/ 72 h 2700"/>
                  <a:gd name="T96" fmla="*/ 566 w 1132"/>
                  <a:gd name="T97" fmla="*/ 0 h 2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32" h="2700">
                    <a:moveTo>
                      <a:pt x="566" y="0"/>
                    </a:moveTo>
                    <a:lnTo>
                      <a:pt x="641" y="72"/>
                    </a:lnTo>
                    <a:lnTo>
                      <a:pt x="713" y="155"/>
                    </a:lnTo>
                    <a:lnTo>
                      <a:pt x="780" y="247"/>
                    </a:lnTo>
                    <a:lnTo>
                      <a:pt x="843" y="347"/>
                    </a:lnTo>
                    <a:lnTo>
                      <a:pt x="900" y="457"/>
                    </a:lnTo>
                    <a:lnTo>
                      <a:pt x="951" y="575"/>
                    </a:lnTo>
                    <a:lnTo>
                      <a:pt x="996" y="699"/>
                    </a:lnTo>
                    <a:lnTo>
                      <a:pt x="1035" y="830"/>
                    </a:lnTo>
                    <a:lnTo>
                      <a:pt x="1069" y="968"/>
                    </a:lnTo>
                    <a:lnTo>
                      <a:pt x="1096" y="1111"/>
                    </a:lnTo>
                    <a:lnTo>
                      <a:pt x="1116" y="1259"/>
                    </a:lnTo>
                    <a:lnTo>
                      <a:pt x="1128" y="1412"/>
                    </a:lnTo>
                    <a:lnTo>
                      <a:pt x="1132" y="1569"/>
                    </a:lnTo>
                    <a:lnTo>
                      <a:pt x="1128" y="1728"/>
                    </a:lnTo>
                    <a:lnTo>
                      <a:pt x="1114" y="1885"/>
                    </a:lnTo>
                    <a:lnTo>
                      <a:pt x="1094" y="2036"/>
                    </a:lnTo>
                    <a:lnTo>
                      <a:pt x="1067" y="2181"/>
                    </a:lnTo>
                    <a:lnTo>
                      <a:pt x="1031" y="2321"/>
                    </a:lnTo>
                    <a:lnTo>
                      <a:pt x="990" y="2454"/>
                    </a:lnTo>
                    <a:lnTo>
                      <a:pt x="943" y="2582"/>
                    </a:lnTo>
                    <a:lnTo>
                      <a:pt x="888" y="2700"/>
                    </a:lnTo>
                    <a:lnTo>
                      <a:pt x="784" y="2672"/>
                    </a:lnTo>
                    <a:lnTo>
                      <a:pt x="678" y="2657"/>
                    </a:lnTo>
                    <a:lnTo>
                      <a:pt x="566" y="2651"/>
                    </a:lnTo>
                    <a:lnTo>
                      <a:pt x="454" y="2657"/>
                    </a:lnTo>
                    <a:lnTo>
                      <a:pt x="348" y="2672"/>
                    </a:lnTo>
                    <a:lnTo>
                      <a:pt x="244" y="2700"/>
                    </a:lnTo>
                    <a:lnTo>
                      <a:pt x="189" y="2582"/>
                    </a:lnTo>
                    <a:lnTo>
                      <a:pt x="142" y="2454"/>
                    </a:lnTo>
                    <a:lnTo>
                      <a:pt x="101" y="2321"/>
                    </a:lnTo>
                    <a:lnTo>
                      <a:pt x="65" y="2181"/>
                    </a:lnTo>
                    <a:lnTo>
                      <a:pt x="38" y="2036"/>
                    </a:lnTo>
                    <a:lnTo>
                      <a:pt x="18" y="1885"/>
                    </a:lnTo>
                    <a:lnTo>
                      <a:pt x="4" y="1728"/>
                    </a:lnTo>
                    <a:lnTo>
                      <a:pt x="0" y="1569"/>
                    </a:lnTo>
                    <a:lnTo>
                      <a:pt x="4" y="1412"/>
                    </a:lnTo>
                    <a:lnTo>
                      <a:pt x="16" y="1259"/>
                    </a:lnTo>
                    <a:lnTo>
                      <a:pt x="36" y="1111"/>
                    </a:lnTo>
                    <a:lnTo>
                      <a:pt x="63" y="968"/>
                    </a:lnTo>
                    <a:lnTo>
                      <a:pt x="97" y="830"/>
                    </a:lnTo>
                    <a:lnTo>
                      <a:pt x="136" y="699"/>
                    </a:lnTo>
                    <a:lnTo>
                      <a:pt x="181" y="575"/>
                    </a:lnTo>
                    <a:lnTo>
                      <a:pt x="232" y="457"/>
                    </a:lnTo>
                    <a:lnTo>
                      <a:pt x="289" y="347"/>
                    </a:lnTo>
                    <a:lnTo>
                      <a:pt x="352" y="247"/>
                    </a:lnTo>
                    <a:lnTo>
                      <a:pt x="419" y="155"/>
                    </a:lnTo>
                    <a:lnTo>
                      <a:pt x="491" y="72"/>
                    </a:lnTo>
                    <a:lnTo>
                      <a:pt x="566" y="0"/>
                    </a:lnTo>
                    <a:close/>
                  </a:path>
                </a:pathLst>
              </a:custGeom>
              <a:solidFill>
                <a:srgbClr val="FD7007"/>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47" name="Freeform 68"/>
              <p:cNvSpPr>
                <a:spLocks/>
              </p:cNvSpPr>
              <p:nvPr/>
            </p:nvSpPr>
            <p:spPr bwMode="auto">
              <a:xfrm>
                <a:off x="1686299" y="627039"/>
                <a:ext cx="452438" cy="2143125"/>
              </a:xfrm>
              <a:custGeom>
                <a:avLst/>
                <a:gdLst>
                  <a:gd name="T0" fmla="*/ 4 w 570"/>
                  <a:gd name="T1" fmla="*/ 0 h 2700"/>
                  <a:gd name="T2" fmla="*/ 79 w 570"/>
                  <a:gd name="T3" fmla="*/ 72 h 2700"/>
                  <a:gd name="T4" fmla="*/ 151 w 570"/>
                  <a:gd name="T5" fmla="*/ 155 h 2700"/>
                  <a:gd name="T6" fmla="*/ 218 w 570"/>
                  <a:gd name="T7" fmla="*/ 247 h 2700"/>
                  <a:gd name="T8" fmla="*/ 281 w 570"/>
                  <a:gd name="T9" fmla="*/ 347 h 2700"/>
                  <a:gd name="T10" fmla="*/ 338 w 570"/>
                  <a:gd name="T11" fmla="*/ 457 h 2700"/>
                  <a:gd name="T12" fmla="*/ 389 w 570"/>
                  <a:gd name="T13" fmla="*/ 575 h 2700"/>
                  <a:gd name="T14" fmla="*/ 434 w 570"/>
                  <a:gd name="T15" fmla="*/ 699 h 2700"/>
                  <a:gd name="T16" fmla="*/ 473 w 570"/>
                  <a:gd name="T17" fmla="*/ 830 h 2700"/>
                  <a:gd name="T18" fmla="*/ 507 w 570"/>
                  <a:gd name="T19" fmla="*/ 968 h 2700"/>
                  <a:gd name="T20" fmla="*/ 534 w 570"/>
                  <a:gd name="T21" fmla="*/ 1111 h 2700"/>
                  <a:gd name="T22" fmla="*/ 554 w 570"/>
                  <a:gd name="T23" fmla="*/ 1259 h 2700"/>
                  <a:gd name="T24" fmla="*/ 566 w 570"/>
                  <a:gd name="T25" fmla="*/ 1412 h 2700"/>
                  <a:gd name="T26" fmla="*/ 570 w 570"/>
                  <a:gd name="T27" fmla="*/ 1569 h 2700"/>
                  <a:gd name="T28" fmla="*/ 566 w 570"/>
                  <a:gd name="T29" fmla="*/ 1728 h 2700"/>
                  <a:gd name="T30" fmla="*/ 552 w 570"/>
                  <a:gd name="T31" fmla="*/ 1885 h 2700"/>
                  <a:gd name="T32" fmla="*/ 532 w 570"/>
                  <a:gd name="T33" fmla="*/ 2036 h 2700"/>
                  <a:gd name="T34" fmla="*/ 505 w 570"/>
                  <a:gd name="T35" fmla="*/ 2181 h 2700"/>
                  <a:gd name="T36" fmla="*/ 469 w 570"/>
                  <a:gd name="T37" fmla="*/ 2321 h 2700"/>
                  <a:gd name="T38" fmla="*/ 428 w 570"/>
                  <a:gd name="T39" fmla="*/ 2454 h 2700"/>
                  <a:gd name="T40" fmla="*/ 381 w 570"/>
                  <a:gd name="T41" fmla="*/ 2582 h 2700"/>
                  <a:gd name="T42" fmla="*/ 326 w 570"/>
                  <a:gd name="T43" fmla="*/ 2700 h 2700"/>
                  <a:gd name="T44" fmla="*/ 222 w 570"/>
                  <a:gd name="T45" fmla="*/ 2672 h 2700"/>
                  <a:gd name="T46" fmla="*/ 116 w 570"/>
                  <a:gd name="T47" fmla="*/ 2657 h 2700"/>
                  <a:gd name="T48" fmla="*/ 4 w 570"/>
                  <a:gd name="T49" fmla="*/ 2651 h 2700"/>
                  <a:gd name="T50" fmla="*/ 0 w 570"/>
                  <a:gd name="T51" fmla="*/ 2651 h 2700"/>
                  <a:gd name="T52" fmla="*/ 0 w 570"/>
                  <a:gd name="T53" fmla="*/ 2 h 2700"/>
                  <a:gd name="T54" fmla="*/ 4 w 570"/>
                  <a:gd name="T55" fmla="*/ 0 h 2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0" h="2700">
                    <a:moveTo>
                      <a:pt x="4" y="0"/>
                    </a:moveTo>
                    <a:lnTo>
                      <a:pt x="79" y="72"/>
                    </a:lnTo>
                    <a:lnTo>
                      <a:pt x="151" y="155"/>
                    </a:lnTo>
                    <a:lnTo>
                      <a:pt x="218" y="247"/>
                    </a:lnTo>
                    <a:lnTo>
                      <a:pt x="281" y="347"/>
                    </a:lnTo>
                    <a:lnTo>
                      <a:pt x="338" y="457"/>
                    </a:lnTo>
                    <a:lnTo>
                      <a:pt x="389" y="575"/>
                    </a:lnTo>
                    <a:lnTo>
                      <a:pt x="434" y="699"/>
                    </a:lnTo>
                    <a:lnTo>
                      <a:pt x="473" y="830"/>
                    </a:lnTo>
                    <a:lnTo>
                      <a:pt x="507" y="968"/>
                    </a:lnTo>
                    <a:lnTo>
                      <a:pt x="534" y="1111"/>
                    </a:lnTo>
                    <a:lnTo>
                      <a:pt x="554" y="1259"/>
                    </a:lnTo>
                    <a:lnTo>
                      <a:pt x="566" y="1412"/>
                    </a:lnTo>
                    <a:lnTo>
                      <a:pt x="570" y="1569"/>
                    </a:lnTo>
                    <a:lnTo>
                      <a:pt x="566" y="1728"/>
                    </a:lnTo>
                    <a:lnTo>
                      <a:pt x="552" y="1885"/>
                    </a:lnTo>
                    <a:lnTo>
                      <a:pt x="532" y="2036"/>
                    </a:lnTo>
                    <a:lnTo>
                      <a:pt x="505" y="2181"/>
                    </a:lnTo>
                    <a:lnTo>
                      <a:pt x="469" y="2321"/>
                    </a:lnTo>
                    <a:lnTo>
                      <a:pt x="428" y="2454"/>
                    </a:lnTo>
                    <a:lnTo>
                      <a:pt x="381" y="2582"/>
                    </a:lnTo>
                    <a:lnTo>
                      <a:pt x="326" y="2700"/>
                    </a:lnTo>
                    <a:lnTo>
                      <a:pt x="222" y="2672"/>
                    </a:lnTo>
                    <a:lnTo>
                      <a:pt x="116" y="2657"/>
                    </a:lnTo>
                    <a:lnTo>
                      <a:pt x="4" y="2651"/>
                    </a:lnTo>
                    <a:lnTo>
                      <a:pt x="0" y="2651"/>
                    </a:lnTo>
                    <a:lnTo>
                      <a:pt x="0" y="2"/>
                    </a:lnTo>
                    <a:lnTo>
                      <a:pt x="4" y="0"/>
                    </a:lnTo>
                    <a:close/>
                  </a:path>
                </a:pathLst>
              </a:custGeom>
              <a:solidFill>
                <a:schemeClr val="tx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48" name="Freeform 69"/>
              <p:cNvSpPr>
                <a:spLocks/>
              </p:cNvSpPr>
              <p:nvPr/>
            </p:nvSpPr>
            <p:spPr bwMode="auto">
              <a:xfrm>
                <a:off x="1359274" y="627039"/>
                <a:ext cx="660400" cy="525463"/>
              </a:xfrm>
              <a:custGeom>
                <a:avLst/>
                <a:gdLst>
                  <a:gd name="T0" fmla="*/ 416 w 832"/>
                  <a:gd name="T1" fmla="*/ 0 h 662"/>
                  <a:gd name="T2" fmla="*/ 489 w 832"/>
                  <a:gd name="T3" fmla="*/ 69 h 662"/>
                  <a:gd name="T4" fmla="*/ 557 w 832"/>
                  <a:gd name="T5" fmla="*/ 147 h 662"/>
                  <a:gd name="T6" fmla="*/ 622 w 832"/>
                  <a:gd name="T7" fmla="*/ 233 h 662"/>
                  <a:gd name="T8" fmla="*/ 681 w 832"/>
                  <a:gd name="T9" fmla="*/ 330 h 662"/>
                  <a:gd name="T10" fmla="*/ 738 w 832"/>
                  <a:gd name="T11" fmla="*/ 434 h 662"/>
                  <a:gd name="T12" fmla="*/ 787 w 832"/>
                  <a:gd name="T13" fmla="*/ 544 h 662"/>
                  <a:gd name="T14" fmla="*/ 832 w 832"/>
                  <a:gd name="T15" fmla="*/ 662 h 662"/>
                  <a:gd name="T16" fmla="*/ 626 w 832"/>
                  <a:gd name="T17" fmla="*/ 652 h 662"/>
                  <a:gd name="T18" fmla="*/ 416 w 832"/>
                  <a:gd name="T19" fmla="*/ 648 h 662"/>
                  <a:gd name="T20" fmla="*/ 206 w 832"/>
                  <a:gd name="T21" fmla="*/ 652 h 662"/>
                  <a:gd name="T22" fmla="*/ 0 w 832"/>
                  <a:gd name="T23" fmla="*/ 662 h 662"/>
                  <a:gd name="T24" fmla="*/ 45 w 832"/>
                  <a:gd name="T25" fmla="*/ 544 h 662"/>
                  <a:gd name="T26" fmla="*/ 94 w 832"/>
                  <a:gd name="T27" fmla="*/ 434 h 662"/>
                  <a:gd name="T28" fmla="*/ 151 w 832"/>
                  <a:gd name="T29" fmla="*/ 330 h 662"/>
                  <a:gd name="T30" fmla="*/ 210 w 832"/>
                  <a:gd name="T31" fmla="*/ 233 h 662"/>
                  <a:gd name="T32" fmla="*/ 275 w 832"/>
                  <a:gd name="T33" fmla="*/ 147 h 662"/>
                  <a:gd name="T34" fmla="*/ 343 w 832"/>
                  <a:gd name="T35" fmla="*/ 69 h 662"/>
                  <a:gd name="T36" fmla="*/ 416 w 832"/>
                  <a:gd name="T37" fmla="*/ 0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2" h="662">
                    <a:moveTo>
                      <a:pt x="416" y="0"/>
                    </a:moveTo>
                    <a:lnTo>
                      <a:pt x="489" y="69"/>
                    </a:lnTo>
                    <a:lnTo>
                      <a:pt x="557" y="147"/>
                    </a:lnTo>
                    <a:lnTo>
                      <a:pt x="622" y="233"/>
                    </a:lnTo>
                    <a:lnTo>
                      <a:pt x="681" y="330"/>
                    </a:lnTo>
                    <a:lnTo>
                      <a:pt x="738" y="434"/>
                    </a:lnTo>
                    <a:lnTo>
                      <a:pt x="787" y="544"/>
                    </a:lnTo>
                    <a:lnTo>
                      <a:pt x="832" y="662"/>
                    </a:lnTo>
                    <a:lnTo>
                      <a:pt x="626" y="652"/>
                    </a:lnTo>
                    <a:lnTo>
                      <a:pt x="416" y="648"/>
                    </a:lnTo>
                    <a:lnTo>
                      <a:pt x="206" y="652"/>
                    </a:lnTo>
                    <a:lnTo>
                      <a:pt x="0" y="662"/>
                    </a:lnTo>
                    <a:lnTo>
                      <a:pt x="45" y="544"/>
                    </a:lnTo>
                    <a:lnTo>
                      <a:pt x="94" y="434"/>
                    </a:lnTo>
                    <a:lnTo>
                      <a:pt x="151" y="330"/>
                    </a:lnTo>
                    <a:lnTo>
                      <a:pt x="210" y="233"/>
                    </a:lnTo>
                    <a:lnTo>
                      <a:pt x="275" y="147"/>
                    </a:lnTo>
                    <a:lnTo>
                      <a:pt x="343" y="69"/>
                    </a:lnTo>
                    <a:lnTo>
                      <a:pt x="416" y="0"/>
                    </a:lnTo>
                    <a:close/>
                  </a:path>
                </a:pathLst>
              </a:custGeom>
              <a:solidFill>
                <a:srgbClr val="8F232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49" name="Freeform 70"/>
              <p:cNvSpPr>
                <a:spLocks/>
              </p:cNvSpPr>
              <p:nvPr/>
            </p:nvSpPr>
            <p:spPr bwMode="auto">
              <a:xfrm>
                <a:off x="1686299" y="627039"/>
                <a:ext cx="333375" cy="525463"/>
              </a:xfrm>
              <a:custGeom>
                <a:avLst/>
                <a:gdLst>
                  <a:gd name="T0" fmla="*/ 4 w 420"/>
                  <a:gd name="T1" fmla="*/ 0 h 662"/>
                  <a:gd name="T2" fmla="*/ 77 w 420"/>
                  <a:gd name="T3" fmla="*/ 69 h 662"/>
                  <a:gd name="T4" fmla="*/ 145 w 420"/>
                  <a:gd name="T5" fmla="*/ 147 h 662"/>
                  <a:gd name="T6" fmla="*/ 210 w 420"/>
                  <a:gd name="T7" fmla="*/ 233 h 662"/>
                  <a:gd name="T8" fmla="*/ 269 w 420"/>
                  <a:gd name="T9" fmla="*/ 330 h 662"/>
                  <a:gd name="T10" fmla="*/ 326 w 420"/>
                  <a:gd name="T11" fmla="*/ 434 h 662"/>
                  <a:gd name="T12" fmla="*/ 375 w 420"/>
                  <a:gd name="T13" fmla="*/ 544 h 662"/>
                  <a:gd name="T14" fmla="*/ 420 w 420"/>
                  <a:gd name="T15" fmla="*/ 662 h 662"/>
                  <a:gd name="T16" fmla="*/ 214 w 420"/>
                  <a:gd name="T17" fmla="*/ 652 h 662"/>
                  <a:gd name="T18" fmla="*/ 4 w 420"/>
                  <a:gd name="T19" fmla="*/ 648 h 662"/>
                  <a:gd name="T20" fmla="*/ 0 w 420"/>
                  <a:gd name="T21" fmla="*/ 648 h 662"/>
                  <a:gd name="T22" fmla="*/ 0 w 420"/>
                  <a:gd name="T23" fmla="*/ 2 h 662"/>
                  <a:gd name="T24" fmla="*/ 4 w 420"/>
                  <a:gd name="T25" fmla="*/ 0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0" h="662">
                    <a:moveTo>
                      <a:pt x="4" y="0"/>
                    </a:moveTo>
                    <a:lnTo>
                      <a:pt x="77" y="69"/>
                    </a:lnTo>
                    <a:lnTo>
                      <a:pt x="145" y="147"/>
                    </a:lnTo>
                    <a:lnTo>
                      <a:pt x="210" y="233"/>
                    </a:lnTo>
                    <a:lnTo>
                      <a:pt x="269" y="330"/>
                    </a:lnTo>
                    <a:lnTo>
                      <a:pt x="326" y="434"/>
                    </a:lnTo>
                    <a:lnTo>
                      <a:pt x="375" y="544"/>
                    </a:lnTo>
                    <a:lnTo>
                      <a:pt x="420" y="662"/>
                    </a:lnTo>
                    <a:lnTo>
                      <a:pt x="214" y="652"/>
                    </a:lnTo>
                    <a:lnTo>
                      <a:pt x="4" y="648"/>
                    </a:lnTo>
                    <a:lnTo>
                      <a:pt x="0" y="648"/>
                    </a:lnTo>
                    <a:lnTo>
                      <a:pt x="0" y="2"/>
                    </a:lnTo>
                    <a:lnTo>
                      <a:pt x="4" y="0"/>
                    </a:lnTo>
                    <a:close/>
                  </a:path>
                </a:pathLst>
              </a:custGeom>
              <a:solidFill>
                <a:schemeClr val="tx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50" name="Freeform 71"/>
              <p:cNvSpPr>
                <a:spLocks/>
              </p:cNvSpPr>
              <p:nvPr/>
            </p:nvSpPr>
            <p:spPr bwMode="auto">
              <a:xfrm>
                <a:off x="1592636" y="2063726"/>
                <a:ext cx="193675" cy="1036638"/>
              </a:xfrm>
              <a:custGeom>
                <a:avLst/>
                <a:gdLst>
                  <a:gd name="T0" fmla="*/ 122 w 244"/>
                  <a:gd name="T1" fmla="*/ 0 h 1306"/>
                  <a:gd name="T2" fmla="*/ 148 w 244"/>
                  <a:gd name="T3" fmla="*/ 51 h 1306"/>
                  <a:gd name="T4" fmla="*/ 171 w 244"/>
                  <a:gd name="T5" fmla="*/ 114 h 1306"/>
                  <a:gd name="T6" fmla="*/ 193 w 244"/>
                  <a:gd name="T7" fmla="*/ 185 h 1306"/>
                  <a:gd name="T8" fmla="*/ 210 w 244"/>
                  <a:gd name="T9" fmla="*/ 265 h 1306"/>
                  <a:gd name="T10" fmla="*/ 224 w 244"/>
                  <a:gd name="T11" fmla="*/ 354 h 1306"/>
                  <a:gd name="T12" fmla="*/ 234 w 244"/>
                  <a:gd name="T13" fmla="*/ 448 h 1306"/>
                  <a:gd name="T14" fmla="*/ 242 w 244"/>
                  <a:gd name="T15" fmla="*/ 548 h 1306"/>
                  <a:gd name="T16" fmla="*/ 244 w 244"/>
                  <a:gd name="T17" fmla="*/ 652 h 1306"/>
                  <a:gd name="T18" fmla="*/ 242 w 244"/>
                  <a:gd name="T19" fmla="*/ 758 h 1306"/>
                  <a:gd name="T20" fmla="*/ 234 w 244"/>
                  <a:gd name="T21" fmla="*/ 858 h 1306"/>
                  <a:gd name="T22" fmla="*/ 224 w 244"/>
                  <a:gd name="T23" fmla="*/ 953 h 1306"/>
                  <a:gd name="T24" fmla="*/ 210 w 244"/>
                  <a:gd name="T25" fmla="*/ 1041 h 1306"/>
                  <a:gd name="T26" fmla="*/ 193 w 244"/>
                  <a:gd name="T27" fmla="*/ 1122 h 1306"/>
                  <a:gd name="T28" fmla="*/ 171 w 244"/>
                  <a:gd name="T29" fmla="*/ 1192 h 1306"/>
                  <a:gd name="T30" fmla="*/ 148 w 244"/>
                  <a:gd name="T31" fmla="*/ 1255 h 1306"/>
                  <a:gd name="T32" fmla="*/ 122 w 244"/>
                  <a:gd name="T33" fmla="*/ 1306 h 1306"/>
                  <a:gd name="T34" fmla="*/ 96 w 244"/>
                  <a:gd name="T35" fmla="*/ 1255 h 1306"/>
                  <a:gd name="T36" fmla="*/ 73 w 244"/>
                  <a:gd name="T37" fmla="*/ 1192 h 1306"/>
                  <a:gd name="T38" fmla="*/ 51 w 244"/>
                  <a:gd name="T39" fmla="*/ 1122 h 1306"/>
                  <a:gd name="T40" fmla="*/ 34 w 244"/>
                  <a:gd name="T41" fmla="*/ 1041 h 1306"/>
                  <a:gd name="T42" fmla="*/ 20 w 244"/>
                  <a:gd name="T43" fmla="*/ 953 h 1306"/>
                  <a:gd name="T44" fmla="*/ 10 w 244"/>
                  <a:gd name="T45" fmla="*/ 858 h 1306"/>
                  <a:gd name="T46" fmla="*/ 2 w 244"/>
                  <a:gd name="T47" fmla="*/ 758 h 1306"/>
                  <a:gd name="T48" fmla="*/ 0 w 244"/>
                  <a:gd name="T49" fmla="*/ 652 h 1306"/>
                  <a:gd name="T50" fmla="*/ 2 w 244"/>
                  <a:gd name="T51" fmla="*/ 548 h 1306"/>
                  <a:gd name="T52" fmla="*/ 10 w 244"/>
                  <a:gd name="T53" fmla="*/ 448 h 1306"/>
                  <a:gd name="T54" fmla="*/ 20 w 244"/>
                  <a:gd name="T55" fmla="*/ 354 h 1306"/>
                  <a:gd name="T56" fmla="*/ 34 w 244"/>
                  <a:gd name="T57" fmla="*/ 265 h 1306"/>
                  <a:gd name="T58" fmla="*/ 51 w 244"/>
                  <a:gd name="T59" fmla="*/ 185 h 1306"/>
                  <a:gd name="T60" fmla="*/ 73 w 244"/>
                  <a:gd name="T61" fmla="*/ 114 h 1306"/>
                  <a:gd name="T62" fmla="*/ 96 w 244"/>
                  <a:gd name="T63" fmla="*/ 51 h 1306"/>
                  <a:gd name="T64" fmla="*/ 122 w 244"/>
                  <a:gd name="T65" fmla="*/ 0 h 1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4" h="1306">
                    <a:moveTo>
                      <a:pt x="122" y="0"/>
                    </a:moveTo>
                    <a:lnTo>
                      <a:pt x="148" y="51"/>
                    </a:lnTo>
                    <a:lnTo>
                      <a:pt x="171" y="114"/>
                    </a:lnTo>
                    <a:lnTo>
                      <a:pt x="193" y="185"/>
                    </a:lnTo>
                    <a:lnTo>
                      <a:pt x="210" y="265"/>
                    </a:lnTo>
                    <a:lnTo>
                      <a:pt x="224" y="354"/>
                    </a:lnTo>
                    <a:lnTo>
                      <a:pt x="234" y="448"/>
                    </a:lnTo>
                    <a:lnTo>
                      <a:pt x="242" y="548"/>
                    </a:lnTo>
                    <a:lnTo>
                      <a:pt x="244" y="652"/>
                    </a:lnTo>
                    <a:lnTo>
                      <a:pt x="242" y="758"/>
                    </a:lnTo>
                    <a:lnTo>
                      <a:pt x="234" y="858"/>
                    </a:lnTo>
                    <a:lnTo>
                      <a:pt x="224" y="953"/>
                    </a:lnTo>
                    <a:lnTo>
                      <a:pt x="210" y="1041"/>
                    </a:lnTo>
                    <a:lnTo>
                      <a:pt x="193" y="1122"/>
                    </a:lnTo>
                    <a:lnTo>
                      <a:pt x="171" y="1192"/>
                    </a:lnTo>
                    <a:lnTo>
                      <a:pt x="148" y="1255"/>
                    </a:lnTo>
                    <a:lnTo>
                      <a:pt x="122" y="1306"/>
                    </a:lnTo>
                    <a:lnTo>
                      <a:pt x="96" y="1255"/>
                    </a:lnTo>
                    <a:lnTo>
                      <a:pt x="73" y="1192"/>
                    </a:lnTo>
                    <a:lnTo>
                      <a:pt x="51" y="1122"/>
                    </a:lnTo>
                    <a:lnTo>
                      <a:pt x="34" y="1041"/>
                    </a:lnTo>
                    <a:lnTo>
                      <a:pt x="20" y="953"/>
                    </a:lnTo>
                    <a:lnTo>
                      <a:pt x="10" y="858"/>
                    </a:lnTo>
                    <a:lnTo>
                      <a:pt x="2" y="758"/>
                    </a:lnTo>
                    <a:lnTo>
                      <a:pt x="0" y="652"/>
                    </a:lnTo>
                    <a:lnTo>
                      <a:pt x="2" y="548"/>
                    </a:lnTo>
                    <a:lnTo>
                      <a:pt x="10" y="448"/>
                    </a:lnTo>
                    <a:lnTo>
                      <a:pt x="20" y="354"/>
                    </a:lnTo>
                    <a:lnTo>
                      <a:pt x="34" y="265"/>
                    </a:lnTo>
                    <a:lnTo>
                      <a:pt x="51" y="185"/>
                    </a:lnTo>
                    <a:lnTo>
                      <a:pt x="73" y="114"/>
                    </a:lnTo>
                    <a:lnTo>
                      <a:pt x="96" y="51"/>
                    </a:lnTo>
                    <a:lnTo>
                      <a:pt x="122" y="0"/>
                    </a:lnTo>
                    <a:close/>
                  </a:path>
                </a:pathLst>
              </a:custGeom>
              <a:solidFill>
                <a:srgbClr val="8F232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51" name="Freeform 72"/>
              <p:cNvSpPr>
                <a:spLocks/>
              </p:cNvSpPr>
              <p:nvPr/>
            </p:nvSpPr>
            <p:spPr bwMode="auto">
              <a:xfrm>
                <a:off x="1686299" y="2063726"/>
                <a:ext cx="100013" cy="1036638"/>
              </a:xfrm>
              <a:custGeom>
                <a:avLst/>
                <a:gdLst>
                  <a:gd name="T0" fmla="*/ 4 w 126"/>
                  <a:gd name="T1" fmla="*/ 0 h 1306"/>
                  <a:gd name="T2" fmla="*/ 30 w 126"/>
                  <a:gd name="T3" fmla="*/ 51 h 1306"/>
                  <a:gd name="T4" fmla="*/ 53 w 126"/>
                  <a:gd name="T5" fmla="*/ 114 h 1306"/>
                  <a:gd name="T6" fmla="*/ 75 w 126"/>
                  <a:gd name="T7" fmla="*/ 185 h 1306"/>
                  <a:gd name="T8" fmla="*/ 92 w 126"/>
                  <a:gd name="T9" fmla="*/ 265 h 1306"/>
                  <a:gd name="T10" fmla="*/ 106 w 126"/>
                  <a:gd name="T11" fmla="*/ 354 h 1306"/>
                  <a:gd name="T12" fmla="*/ 116 w 126"/>
                  <a:gd name="T13" fmla="*/ 448 h 1306"/>
                  <a:gd name="T14" fmla="*/ 124 w 126"/>
                  <a:gd name="T15" fmla="*/ 548 h 1306"/>
                  <a:gd name="T16" fmla="*/ 126 w 126"/>
                  <a:gd name="T17" fmla="*/ 652 h 1306"/>
                  <a:gd name="T18" fmla="*/ 124 w 126"/>
                  <a:gd name="T19" fmla="*/ 758 h 1306"/>
                  <a:gd name="T20" fmla="*/ 116 w 126"/>
                  <a:gd name="T21" fmla="*/ 858 h 1306"/>
                  <a:gd name="T22" fmla="*/ 106 w 126"/>
                  <a:gd name="T23" fmla="*/ 953 h 1306"/>
                  <a:gd name="T24" fmla="*/ 92 w 126"/>
                  <a:gd name="T25" fmla="*/ 1041 h 1306"/>
                  <a:gd name="T26" fmla="*/ 75 w 126"/>
                  <a:gd name="T27" fmla="*/ 1122 h 1306"/>
                  <a:gd name="T28" fmla="*/ 53 w 126"/>
                  <a:gd name="T29" fmla="*/ 1192 h 1306"/>
                  <a:gd name="T30" fmla="*/ 30 w 126"/>
                  <a:gd name="T31" fmla="*/ 1255 h 1306"/>
                  <a:gd name="T32" fmla="*/ 4 w 126"/>
                  <a:gd name="T33" fmla="*/ 1306 h 1306"/>
                  <a:gd name="T34" fmla="*/ 0 w 126"/>
                  <a:gd name="T35" fmla="*/ 1300 h 1306"/>
                  <a:gd name="T36" fmla="*/ 0 w 126"/>
                  <a:gd name="T37" fmla="*/ 6 h 1306"/>
                  <a:gd name="T38" fmla="*/ 4 w 126"/>
                  <a:gd name="T39" fmla="*/ 0 h 1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6" h="1306">
                    <a:moveTo>
                      <a:pt x="4" y="0"/>
                    </a:moveTo>
                    <a:lnTo>
                      <a:pt x="30" y="51"/>
                    </a:lnTo>
                    <a:lnTo>
                      <a:pt x="53" y="114"/>
                    </a:lnTo>
                    <a:lnTo>
                      <a:pt x="75" y="185"/>
                    </a:lnTo>
                    <a:lnTo>
                      <a:pt x="92" y="265"/>
                    </a:lnTo>
                    <a:lnTo>
                      <a:pt x="106" y="354"/>
                    </a:lnTo>
                    <a:lnTo>
                      <a:pt x="116" y="448"/>
                    </a:lnTo>
                    <a:lnTo>
                      <a:pt x="124" y="548"/>
                    </a:lnTo>
                    <a:lnTo>
                      <a:pt x="126" y="652"/>
                    </a:lnTo>
                    <a:lnTo>
                      <a:pt x="124" y="758"/>
                    </a:lnTo>
                    <a:lnTo>
                      <a:pt x="116" y="858"/>
                    </a:lnTo>
                    <a:lnTo>
                      <a:pt x="106" y="953"/>
                    </a:lnTo>
                    <a:lnTo>
                      <a:pt x="92" y="1041"/>
                    </a:lnTo>
                    <a:lnTo>
                      <a:pt x="75" y="1122"/>
                    </a:lnTo>
                    <a:lnTo>
                      <a:pt x="53" y="1192"/>
                    </a:lnTo>
                    <a:lnTo>
                      <a:pt x="30" y="1255"/>
                    </a:lnTo>
                    <a:lnTo>
                      <a:pt x="4" y="1306"/>
                    </a:lnTo>
                    <a:lnTo>
                      <a:pt x="0" y="1300"/>
                    </a:lnTo>
                    <a:lnTo>
                      <a:pt x="0" y="6"/>
                    </a:lnTo>
                    <a:lnTo>
                      <a:pt x="4" y="0"/>
                    </a:lnTo>
                    <a:close/>
                  </a:path>
                </a:pathLst>
              </a:custGeom>
              <a:solidFill>
                <a:schemeClr val="tx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52" name="Freeform 73"/>
              <p:cNvSpPr>
                <a:spLocks/>
              </p:cNvSpPr>
              <p:nvPr/>
            </p:nvSpPr>
            <p:spPr bwMode="auto">
              <a:xfrm>
                <a:off x="1437061" y="1366814"/>
                <a:ext cx="504825" cy="504825"/>
              </a:xfrm>
              <a:custGeom>
                <a:avLst/>
                <a:gdLst>
                  <a:gd name="T0" fmla="*/ 316 w 636"/>
                  <a:gd name="T1" fmla="*/ 0 h 636"/>
                  <a:gd name="T2" fmla="*/ 375 w 636"/>
                  <a:gd name="T3" fmla="*/ 5 h 636"/>
                  <a:gd name="T4" fmla="*/ 428 w 636"/>
                  <a:gd name="T5" fmla="*/ 19 h 636"/>
                  <a:gd name="T6" fmla="*/ 479 w 636"/>
                  <a:gd name="T7" fmla="*/ 43 h 636"/>
                  <a:gd name="T8" fmla="*/ 522 w 636"/>
                  <a:gd name="T9" fmla="*/ 74 h 636"/>
                  <a:gd name="T10" fmla="*/ 561 w 636"/>
                  <a:gd name="T11" fmla="*/ 113 h 636"/>
                  <a:gd name="T12" fmla="*/ 593 w 636"/>
                  <a:gd name="T13" fmla="*/ 157 h 636"/>
                  <a:gd name="T14" fmla="*/ 616 w 636"/>
                  <a:gd name="T15" fmla="*/ 208 h 636"/>
                  <a:gd name="T16" fmla="*/ 630 w 636"/>
                  <a:gd name="T17" fmla="*/ 261 h 636"/>
                  <a:gd name="T18" fmla="*/ 636 w 636"/>
                  <a:gd name="T19" fmla="*/ 318 h 636"/>
                  <a:gd name="T20" fmla="*/ 630 w 636"/>
                  <a:gd name="T21" fmla="*/ 375 h 636"/>
                  <a:gd name="T22" fmla="*/ 616 w 636"/>
                  <a:gd name="T23" fmla="*/ 428 h 636"/>
                  <a:gd name="T24" fmla="*/ 593 w 636"/>
                  <a:gd name="T25" fmla="*/ 479 h 636"/>
                  <a:gd name="T26" fmla="*/ 561 w 636"/>
                  <a:gd name="T27" fmla="*/ 522 h 636"/>
                  <a:gd name="T28" fmla="*/ 522 w 636"/>
                  <a:gd name="T29" fmla="*/ 561 h 636"/>
                  <a:gd name="T30" fmla="*/ 479 w 636"/>
                  <a:gd name="T31" fmla="*/ 593 h 636"/>
                  <a:gd name="T32" fmla="*/ 428 w 636"/>
                  <a:gd name="T33" fmla="*/ 616 h 636"/>
                  <a:gd name="T34" fmla="*/ 375 w 636"/>
                  <a:gd name="T35" fmla="*/ 630 h 636"/>
                  <a:gd name="T36" fmla="*/ 318 w 636"/>
                  <a:gd name="T37" fmla="*/ 636 h 636"/>
                  <a:gd name="T38" fmla="*/ 261 w 636"/>
                  <a:gd name="T39" fmla="*/ 630 h 636"/>
                  <a:gd name="T40" fmla="*/ 208 w 636"/>
                  <a:gd name="T41" fmla="*/ 616 h 636"/>
                  <a:gd name="T42" fmla="*/ 157 w 636"/>
                  <a:gd name="T43" fmla="*/ 593 h 636"/>
                  <a:gd name="T44" fmla="*/ 114 w 636"/>
                  <a:gd name="T45" fmla="*/ 561 h 636"/>
                  <a:gd name="T46" fmla="*/ 75 w 636"/>
                  <a:gd name="T47" fmla="*/ 522 h 636"/>
                  <a:gd name="T48" fmla="*/ 43 w 636"/>
                  <a:gd name="T49" fmla="*/ 479 h 636"/>
                  <a:gd name="T50" fmla="*/ 20 w 636"/>
                  <a:gd name="T51" fmla="*/ 428 h 636"/>
                  <a:gd name="T52" fmla="*/ 6 w 636"/>
                  <a:gd name="T53" fmla="*/ 375 h 636"/>
                  <a:gd name="T54" fmla="*/ 0 w 636"/>
                  <a:gd name="T55" fmla="*/ 318 h 636"/>
                  <a:gd name="T56" fmla="*/ 6 w 636"/>
                  <a:gd name="T57" fmla="*/ 261 h 636"/>
                  <a:gd name="T58" fmla="*/ 20 w 636"/>
                  <a:gd name="T59" fmla="*/ 208 h 636"/>
                  <a:gd name="T60" fmla="*/ 43 w 636"/>
                  <a:gd name="T61" fmla="*/ 157 h 636"/>
                  <a:gd name="T62" fmla="*/ 75 w 636"/>
                  <a:gd name="T63" fmla="*/ 113 h 636"/>
                  <a:gd name="T64" fmla="*/ 114 w 636"/>
                  <a:gd name="T65" fmla="*/ 74 h 636"/>
                  <a:gd name="T66" fmla="*/ 157 w 636"/>
                  <a:gd name="T67" fmla="*/ 43 h 636"/>
                  <a:gd name="T68" fmla="*/ 208 w 636"/>
                  <a:gd name="T69" fmla="*/ 19 h 636"/>
                  <a:gd name="T70" fmla="*/ 261 w 636"/>
                  <a:gd name="T71" fmla="*/ 5 h 636"/>
                  <a:gd name="T72" fmla="*/ 316 w 636"/>
                  <a:gd name="T73"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36" h="636">
                    <a:moveTo>
                      <a:pt x="316" y="0"/>
                    </a:moveTo>
                    <a:lnTo>
                      <a:pt x="375" y="5"/>
                    </a:lnTo>
                    <a:lnTo>
                      <a:pt x="428" y="19"/>
                    </a:lnTo>
                    <a:lnTo>
                      <a:pt x="479" y="43"/>
                    </a:lnTo>
                    <a:lnTo>
                      <a:pt x="522" y="74"/>
                    </a:lnTo>
                    <a:lnTo>
                      <a:pt x="561" y="113"/>
                    </a:lnTo>
                    <a:lnTo>
                      <a:pt x="593" y="157"/>
                    </a:lnTo>
                    <a:lnTo>
                      <a:pt x="616" y="208"/>
                    </a:lnTo>
                    <a:lnTo>
                      <a:pt x="630" y="261"/>
                    </a:lnTo>
                    <a:lnTo>
                      <a:pt x="636" y="318"/>
                    </a:lnTo>
                    <a:lnTo>
                      <a:pt x="630" y="375"/>
                    </a:lnTo>
                    <a:lnTo>
                      <a:pt x="616" y="428"/>
                    </a:lnTo>
                    <a:lnTo>
                      <a:pt x="593" y="479"/>
                    </a:lnTo>
                    <a:lnTo>
                      <a:pt x="561" y="522"/>
                    </a:lnTo>
                    <a:lnTo>
                      <a:pt x="522" y="561"/>
                    </a:lnTo>
                    <a:lnTo>
                      <a:pt x="479" y="593"/>
                    </a:lnTo>
                    <a:lnTo>
                      <a:pt x="428" y="616"/>
                    </a:lnTo>
                    <a:lnTo>
                      <a:pt x="375" y="630"/>
                    </a:lnTo>
                    <a:lnTo>
                      <a:pt x="318" y="636"/>
                    </a:lnTo>
                    <a:lnTo>
                      <a:pt x="261" y="630"/>
                    </a:lnTo>
                    <a:lnTo>
                      <a:pt x="208" y="616"/>
                    </a:lnTo>
                    <a:lnTo>
                      <a:pt x="157" y="593"/>
                    </a:lnTo>
                    <a:lnTo>
                      <a:pt x="114" y="561"/>
                    </a:lnTo>
                    <a:lnTo>
                      <a:pt x="75" y="522"/>
                    </a:lnTo>
                    <a:lnTo>
                      <a:pt x="43" y="479"/>
                    </a:lnTo>
                    <a:lnTo>
                      <a:pt x="20" y="428"/>
                    </a:lnTo>
                    <a:lnTo>
                      <a:pt x="6" y="375"/>
                    </a:lnTo>
                    <a:lnTo>
                      <a:pt x="0" y="318"/>
                    </a:lnTo>
                    <a:lnTo>
                      <a:pt x="6" y="261"/>
                    </a:lnTo>
                    <a:lnTo>
                      <a:pt x="20" y="208"/>
                    </a:lnTo>
                    <a:lnTo>
                      <a:pt x="43" y="157"/>
                    </a:lnTo>
                    <a:lnTo>
                      <a:pt x="75" y="113"/>
                    </a:lnTo>
                    <a:lnTo>
                      <a:pt x="114" y="74"/>
                    </a:lnTo>
                    <a:lnTo>
                      <a:pt x="157" y="43"/>
                    </a:lnTo>
                    <a:lnTo>
                      <a:pt x="208" y="19"/>
                    </a:lnTo>
                    <a:lnTo>
                      <a:pt x="261" y="5"/>
                    </a:lnTo>
                    <a:lnTo>
                      <a:pt x="316" y="0"/>
                    </a:lnTo>
                    <a:close/>
                  </a:path>
                </a:pathLst>
              </a:custGeom>
              <a:solidFill>
                <a:srgbClr val="F4EED6"/>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53" name="Freeform 74"/>
              <p:cNvSpPr>
                <a:spLocks/>
              </p:cNvSpPr>
              <p:nvPr/>
            </p:nvSpPr>
            <p:spPr bwMode="auto">
              <a:xfrm>
                <a:off x="1514849" y="1444601"/>
                <a:ext cx="349250" cy="349250"/>
              </a:xfrm>
              <a:custGeom>
                <a:avLst/>
                <a:gdLst>
                  <a:gd name="T0" fmla="*/ 220 w 440"/>
                  <a:gd name="T1" fmla="*/ 0 h 440"/>
                  <a:gd name="T2" fmla="*/ 271 w 440"/>
                  <a:gd name="T3" fmla="*/ 6 h 440"/>
                  <a:gd name="T4" fmla="*/ 316 w 440"/>
                  <a:gd name="T5" fmla="*/ 21 h 440"/>
                  <a:gd name="T6" fmla="*/ 357 w 440"/>
                  <a:gd name="T7" fmla="*/ 47 h 440"/>
                  <a:gd name="T8" fmla="*/ 393 w 440"/>
                  <a:gd name="T9" fmla="*/ 82 h 440"/>
                  <a:gd name="T10" fmla="*/ 418 w 440"/>
                  <a:gd name="T11" fmla="*/ 123 h 440"/>
                  <a:gd name="T12" fmla="*/ 434 w 440"/>
                  <a:gd name="T13" fmla="*/ 169 h 440"/>
                  <a:gd name="T14" fmla="*/ 440 w 440"/>
                  <a:gd name="T15" fmla="*/ 220 h 440"/>
                  <a:gd name="T16" fmla="*/ 434 w 440"/>
                  <a:gd name="T17" fmla="*/ 271 h 440"/>
                  <a:gd name="T18" fmla="*/ 418 w 440"/>
                  <a:gd name="T19" fmla="*/ 316 h 440"/>
                  <a:gd name="T20" fmla="*/ 393 w 440"/>
                  <a:gd name="T21" fmla="*/ 357 h 440"/>
                  <a:gd name="T22" fmla="*/ 357 w 440"/>
                  <a:gd name="T23" fmla="*/ 392 h 440"/>
                  <a:gd name="T24" fmla="*/ 316 w 440"/>
                  <a:gd name="T25" fmla="*/ 418 h 440"/>
                  <a:gd name="T26" fmla="*/ 271 w 440"/>
                  <a:gd name="T27" fmla="*/ 434 h 440"/>
                  <a:gd name="T28" fmla="*/ 220 w 440"/>
                  <a:gd name="T29" fmla="*/ 440 h 440"/>
                  <a:gd name="T30" fmla="*/ 169 w 440"/>
                  <a:gd name="T31" fmla="*/ 434 h 440"/>
                  <a:gd name="T32" fmla="*/ 124 w 440"/>
                  <a:gd name="T33" fmla="*/ 418 h 440"/>
                  <a:gd name="T34" fmla="*/ 83 w 440"/>
                  <a:gd name="T35" fmla="*/ 392 h 440"/>
                  <a:gd name="T36" fmla="*/ 47 w 440"/>
                  <a:gd name="T37" fmla="*/ 357 h 440"/>
                  <a:gd name="T38" fmla="*/ 22 w 440"/>
                  <a:gd name="T39" fmla="*/ 316 h 440"/>
                  <a:gd name="T40" fmla="*/ 6 w 440"/>
                  <a:gd name="T41" fmla="*/ 271 h 440"/>
                  <a:gd name="T42" fmla="*/ 0 w 440"/>
                  <a:gd name="T43" fmla="*/ 220 h 440"/>
                  <a:gd name="T44" fmla="*/ 6 w 440"/>
                  <a:gd name="T45" fmla="*/ 169 h 440"/>
                  <a:gd name="T46" fmla="*/ 22 w 440"/>
                  <a:gd name="T47" fmla="*/ 123 h 440"/>
                  <a:gd name="T48" fmla="*/ 47 w 440"/>
                  <a:gd name="T49" fmla="*/ 82 h 440"/>
                  <a:gd name="T50" fmla="*/ 83 w 440"/>
                  <a:gd name="T51" fmla="*/ 47 h 440"/>
                  <a:gd name="T52" fmla="*/ 124 w 440"/>
                  <a:gd name="T53" fmla="*/ 21 h 440"/>
                  <a:gd name="T54" fmla="*/ 169 w 440"/>
                  <a:gd name="T55" fmla="*/ 6 h 440"/>
                  <a:gd name="T56" fmla="*/ 220 w 440"/>
                  <a:gd name="T57"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40" h="440">
                    <a:moveTo>
                      <a:pt x="220" y="0"/>
                    </a:moveTo>
                    <a:lnTo>
                      <a:pt x="271" y="6"/>
                    </a:lnTo>
                    <a:lnTo>
                      <a:pt x="316" y="21"/>
                    </a:lnTo>
                    <a:lnTo>
                      <a:pt x="357" y="47"/>
                    </a:lnTo>
                    <a:lnTo>
                      <a:pt x="393" y="82"/>
                    </a:lnTo>
                    <a:lnTo>
                      <a:pt x="418" y="123"/>
                    </a:lnTo>
                    <a:lnTo>
                      <a:pt x="434" y="169"/>
                    </a:lnTo>
                    <a:lnTo>
                      <a:pt x="440" y="220"/>
                    </a:lnTo>
                    <a:lnTo>
                      <a:pt x="434" y="271"/>
                    </a:lnTo>
                    <a:lnTo>
                      <a:pt x="418" y="316"/>
                    </a:lnTo>
                    <a:lnTo>
                      <a:pt x="393" y="357"/>
                    </a:lnTo>
                    <a:lnTo>
                      <a:pt x="357" y="392"/>
                    </a:lnTo>
                    <a:lnTo>
                      <a:pt x="316" y="418"/>
                    </a:lnTo>
                    <a:lnTo>
                      <a:pt x="271" y="434"/>
                    </a:lnTo>
                    <a:lnTo>
                      <a:pt x="220" y="440"/>
                    </a:lnTo>
                    <a:lnTo>
                      <a:pt x="169" y="434"/>
                    </a:lnTo>
                    <a:lnTo>
                      <a:pt x="124" y="418"/>
                    </a:lnTo>
                    <a:lnTo>
                      <a:pt x="83" y="392"/>
                    </a:lnTo>
                    <a:lnTo>
                      <a:pt x="47" y="357"/>
                    </a:lnTo>
                    <a:lnTo>
                      <a:pt x="22" y="316"/>
                    </a:lnTo>
                    <a:lnTo>
                      <a:pt x="6" y="271"/>
                    </a:lnTo>
                    <a:lnTo>
                      <a:pt x="0" y="220"/>
                    </a:lnTo>
                    <a:lnTo>
                      <a:pt x="6" y="169"/>
                    </a:lnTo>
                    <a:lnTo>
                      <a:pt x="22" y="123"/>
                    </a:lnTo>
                    <a:lnTo>
                      <a:pt x="47" y="82"/>
                    </a:lnTo>
                    <a:lnTo>
                      <a:pt x="83" y="47"/>
                    </a:lnTo>
                    <a:lnTo>
                      <a:pt x="124" y="21"/>
                    </a:lnTo>
                    <a:lnTo>
                      <a:pt x="169" y="6"/>
                    </a:lnTo>
                    <a:lnTo>
                      <a:pt x="220" y="0"/>
                    </a:lnTo>
                    <a:close/>
                  </a:path>
                </a:pathLst>
              </a:custGeom>
              <a:solidFill>
                <a:srgbClr val="A7C4C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54" name="Freeform 75"/>
              <p:cNvSpPr>
                <a:spLocks/>
              </p:cNvSpPr>
              <p:nvPr/>
            </p:nvSpPr>
            <p:spPr bwMode="auto">
              <a:xfrm>
                <a:off x="1686299" y="1366814"/>
                <a:ext cx="255588" cy="504825"/>
              </a:xfrm>
              <a:custGeom>
                <a:avLst/>
                <a:gdLst>
                  <a:gd name="T0" fmla="*/ 2 w 322"/>
                  <a:gd name="T1" fmla="*/ 0 h 636"/>
                  <a:gd name="T2" fmla="*/ 61 w 322"/>
                  <a:gd name="T3" fmla="*/ 5 h 636"/>
                  <a:gd name="T4" fmla="*/ 114 w 322"/>
                  <a:gd name="T5" fmla="*/ 19 h 636"/>
                  <a:gd name="T6" fmla="*/ 165 w 322"/>
                  <a:gd name="T7" fmla="*/ 43 h 636"/>
                  <a:gd name="T8" fmla="*/ 208 w 322"/>
                  <a:gd name="T9" fmla="*/ 74 h 636"/>
                  <a:gd name="T10" fmla="*/ 247 w 322"/>
                  <a:gd name="T11" fmla="*/ 113 h 636"/>
                  <a:gd name="T12" fmla="*/ 279 w 322"/>
                  <a:gd name="T13" fmla="*/ 157 h 636"/>
                  <a:gd name="T14" fmla="*/ 302 w 322"/>
                  <a:gd name="T15" fmla="*/ 208 h 636"/>
                  <a:gd name="T16" fmla="*/ 316 w 322"/>
                  <a:gd name="T17" fmla="*/ 261 h 636"/>
                  <a:gd name="T18" fmla="*/ 322 w 322"/>
                  <a:gd name="T19" fmla="*/ 318 h 636"/>
                  <a:gd name="T20" fmla="*/ 316 w 322"/>
                  <a:gd name="T21" fmla="*/ 375 h 636"/>
                  <a:gd name="T22" fmla="*/ 302 w 322"/>
                  <a:gd name="T23" fmla="*/ 428 h 636"/>
                  <a:gd name="T24" fmla="*/ 279 w 322"/>
                  <a:gd name="T25" fmla="*/ 479 h 636"/>
                  <a:gd name="T26" fmla="*/ 247 w 322"/>
                  <a:gd name="T27" fmla="*/ 522 h 636"/>
                  <a:gd name="T28" fmla="*/ 208 w 322"/>
                  <a:gd name="T29" fmla="*/ 561 h 636"/>
                  <a:gd name="T30" fmla="*/ 165 w 322"/>
                  <a:gd name="T31" fmla="*/ 593 h 636"/>
                  <a:gd name="T32" fmla="*/ 114 w 322"/>
                  <a:gd name="T33" fmla="*/ 616 h 636"/>
                  <a:gd name="T34" fmla="*/ 61 w 322"/>
                  <a:gd name="T35" fmla="*/ 630 h 636"/>
                  <a:gd name="T36" fmla="*/ 4 w 322"/>
                  <a:gd name="T37" fmla="*/ 636 h 636"/>
                  <a:gd name="T38" fmla="*/ 0 w 322"/>
                  <a:gd name="T39" fmla="*/ 636 h 636"/>
                  <a:gd name="T40" fmla="*/ 0 w 322"/>
                  <a:gd name="T41" fmla="*/ 538 h 636"/>
                  <a:gd name="T42" fmla="*/ 4 w 322"/>
                  <a:gd name="T43" fmla="*/ 538 h 636"/>
                  <a:gd name="T44" fmla="*/ 55 w 322"/>
                  <a:gd name="T45" fmla="*/ 532 h 636"/>
                  <a:gd name="T46" fmla="*/ 100 w 322"/>
                  <a:gd name="T47" fmla="*/ 516 h 636"/>
                  <a:gd name="T48" fmla="*/ 141 w 322"/>
                  <a:gd name="T49" fmla="*/ 490 h 636"/>
                  <a:gd name="T50" fmla="*/ 177 w 322"/>
                  <a:gd name="T51" fmla="*/ 455 h 636"/>
                  <a:gd name="T52" fmla="*/ 202 w 322"/>
                  <a:gd name="T53" fmla="*/ 414 h 636"/>
                  <a:gd name="T54" fmla="*/ 218 w 322"/>
                  <a:gd name="T55" fmla="*/ 369 h 636"/>
                  <a:gd name="T56" fmla="*/ 224 w 322"/>
                  <a:gd name="T57" fmla="*/ 318 h 636"/>
                  <a:gd name="T58" fmla="*/ 218 w 322"/>
                  <a:gd name="T59" fmla="*/ 267 h 636"/>
                  <a:gd name="T60" fmla="*/ 202 w 322"/>
                  <a:gd name="T61" fmla="*/ 221 h 636"/>
                  <a:gd name="T62" fmla="*/ 177 w 322"/>
                  <a:gd name="T63" fmla="*/ 180 h 636"/>
                  <a:gd name="T64" fmla="*/ 141 w 322"/>
                  <a:gd name="T65" fmla="*/ 145 h 636"/>
                  <a:gd name="T66" fmla="*/ 100 w 322"/>
                  <a:gd name="T67" fmla="*/ 119 h 636"/>
                  <a:gd name="T68" fmla="*/ 55 w 322"/>
                  <a:gd name="T69" fmla="*/ 104 h 636"/>
                  <a:gd name="T70" fmla="*/ 4 w 322"/>
                  <a:gd name="T71" fmla="*/ 98 h 636"/>
                  <a:gd name="T72" fmla="*/ 0 w 322"/>
                  <a:gd name="T73" fmla="*/ 98 h 636"/>
                  <a:gd name="T74" fmla="*/ 0 w 322"/>
                  <a:gd name="T75" fmla="*/ 0 h 636"/>
                  <a:gd name="T76" fmla="*/ 2 w 322"/>
                  <a:gd name="T77"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2" h="636">
                    <a:moveTo>
                      <a:pt x="2" y="0"/>
                    </a:moveTo>
                    <a:lnTo>
                      <a:pt x="61" y="5"/>
                    </a:lnTo>
                    <a:lnTo>
                      <a:pt x="114" y="19"/>
                    </a:lnTo>
                    <a:lnTo>
                      <a:pt x="165" y="43"/>
                    </a:lnTo>
                    <a:lnTo>
                      <a:pt x="208" y="74"/>
                    </a:lnTo>
                    <a:lnTo>
                      <a:pt x="247" y="113"/>
                    </a:lnTo>
                    <a:lnTo>
                      <a:pt x="279" y="157"/>
                    </a:lnTo>
                    <a:lnTo>
                      <a:pt x="302" y="208"/>
                    </a:lnTo>
                    <a:lnTo>
                      <a:pt x="316" y="261"/>
                    </a:lnTo>
                    <a:lnTo>
                      <a:pt x="322" y="318"/>
                    </a:lnTo>
                    <a:lnTo>
                      <a:pt x="316" y="375"/>
                    </a:lnTo>
                    <a:lnTo>
                      <a:pt x="302" y="428"/>
                    </a:lnTo>
                    <a:lnTo>
                      <a:pt x="279" y="479"/>
                    </a:lnTo>
                    <a:lnTo>
                      <a:pt x="247" y="522"/>
                    </a:lnTo>
                    <a:lnTo>
                      <a:pt x="208" y="561"/>
                    </a:lnTo>
                    <a:lnTo>
                      <a:pt x="165" y="593"/>
                    </a:lnTo>
                    <a:lnTo>
                      <a:pt x="114" y="616"/>
                    </a:lnTo>
                    <a:lnTo>
                      <a:pt x="61" y="630"/>
                    </a:lnTo>
                    <a:lnTo>
                      <a:pt x="4" y="636"/>
                    </a:lnTo>
                    <a:lnTo>
                      <a:pt x="0" y="636"/>
                    </a:lnTo>
                    <a:lnTo>
                      <a:pt x="0" y="538"/>
                    </a:lnTo>
                    <a:lnTo>
                      <a:pt x="4" y="538"/>
                    </a:lnTo>
                    <a:lnTo>
                      <a:pt x="55" y="532"/>
                    </a:lnTo>
                    <a:lnTo>
                      <a:pt x="100" y="516"/>
                    </a:lnTo>
                    <a:lnTo>
                      <a:pt x="141" y="490"/>
                    </a:lnTo>
                    <a:lnTo>
                      <a:pt x="177" y="455"/>
                    </a:lnTo>
                    <a:lnTo>
                      <a:pt x="202" y="414"/>
                    </a:lnTo>
                    <a:lnTo>
                      <a:pt x="218" y="369"/>
                    </a:lnTo>
                    <a:lnTo>
                      <a:pt x="224" y="318"/>
                    </a:lnTo>
                    <a:lnTo>
                      <a:pt x="218" y="267"/>
                    </a:lnTo>
                    <a:lnTo>
                      <a:pt x="202" y="221"/>
                    </a:lnTo>
                    <a:lnTo>
                      <a:pt x="177" y="180"/>
                    </a:lnTo>
                    <a:lnTo>
                      <a:pt x="141" y="145"/>
                    </a:lnTo>
                    <a:lnTo>
                      <a:pt x="100" y="119"/>
                    </a:lnTo>
                    <a:lnTo>
                      <a:pt x="55" y="104"/>
                    </a:lnTo>
                    <a:lnTo>
                      <a:pt x="4" y="98"/>
                    </a:lnTo>
                    <a:lnTo>
                      <a:pt x="0" y="98"/>
                    </a:lnTo>
                    <a:lnTo>
                      <a:pt x="0" y="0"/>
                    </a:lnTo>
                    <a:lnTo>
                      <a:pt x="2" y="0"/>
                    </a:lnTo>
                    <a:close/>
                  </a:path>
                </a:pathLst>
              </a:custGeom>
              <a:solidFill>
                <a:schemeClr val="tx1">
                  <a:alpha val="3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55" name="Freeform 76"/>
              <p:cNvSpPr>
                <a:spLocks/>
              </p:cNvSpPr>
              <p:nvPr/>
            </p:nvSpPr>
            <p:spPr bwMode="auto">
              <a:xfrm>
                <a:off x="1686299" y="1444601"/>
                <a:ext cx="177800" cy="349250"/>
              </a:xfrm>
              <a:custGeom>
                <a:avLst/>
                <a:gdLst>
                  <a:gd name="T0" fmla="*/ 4 w 224"/>
                  <a:gd name="T1" fmla="*/ 0 h 440"/>
                  <a:gd name="T2" fmla="*/ 55 w 224"/>
                  <a:gd name="T3" fmla="*/ 6 h 440"/>
                  <a:gd name="T4" fmla="*/ 100 w 224"/>
                  <a:gd name="T5" fmla="*/ 21 h 440"/>
                  <a:gd name="T6" fmla="*/ 141 w 224"/>
                  <a:gd name="T7" fmla="*/ 47 h 440"/>
                  <a:gd name="T8" fmla="*/ 177 w 224"/>
                  <a:gd name="T9" fmla="*/ 82 h 440"/>
                  <a:gd name="T10" fmla="*/ 202 w 224"/>
                  <a:gd name="T11" fmla="*/ 123 h 440"/>
                  <a:gd name="T12" fmla="*/ 218 w 224"/>
                  <a:gd name="T13" fmla="*/ 169 h 440"/>
                  <a:gd name="T14" fmla="*/ 224 w 224"/>
                  <a:gd name="T15" fmla="*/ 220 h 440"/>
                  <a:gd name="T16" fmla="*/ 218 w 224"/>
                  <a:gd name="T17" fmla="*/ 271 h 440"/>
                  <a:gd name="T18" fmla="*/ 202 w 224"/>
                  <a:gd name="T19" fmla="*/ 316 h 440"/>
                  <a:gd name="T20" fmla="*/ 177 w 224"/>
                  <a:gd name="T21" fmla="*/ 357 h 440"/>
                  <a:gd name="T22" fmla="*/ 141 w 224"/>
                  <a:gd name="T23" fmla="*/ 392 h 440"/>
                  <a:gd name="T24" fmla="*/ 100 w 224"/>
                  <a:gd name="T25" fmla="*/ 418 h 440"/>
                  <a:gd name="T26" fmla="*/ 55 w 224"/>
                  <a:gd name="T27" fmla="*/ 434 h 440"/>
                  <a:gd name="T28" fmla="*/ 4 w 224"/>
                  <a:gd name="T29" fmla="*/ 440 h 440"/>
                  <a:gd name="T30" fmla="*/ 0 w 224"/>
                  <a:gd name="T31" fmla="*/ 440 h 440"/>
                  <a:gd name="T32" fmla="*/ 0 w 224"/>
                  <a:gd name="T33" fmla="*/ 0 h 440"/>
                  <a:gd name="T34" fmla="*/ 4 w 224"/>
                  <a:gd name="T3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4" h="440">
                    <a:moveTo>
                      <a:pt x="4" y="0"/>
                    </a:moveTo>
                    <a:lnTo>
                      <a:pt x="55" y="6"/>
                    </a:lnTo>
                    <a:lnTo>
                      <a:pt x="100" y="21"/>
                    </a:lnTo>
                    <a:lnTo>
                      <a:pt x="141" y="47"/>
                    </a:lnTo>
                    <a:lnTo>
                      <a:pt x="177" y="82"/>
                    </a:lnTo>
                    <a:lnTo>
                      <a:pt x="202" y="123"/>
                    </a:lnTo>
                    <a:lnTo>
                      <a:pt x="218" y="169"/>
                    </a:lnTo>
                    <a:lnTo>
                      <a:pt x="224" y="220"/>
                    </a:lnTo>
                    <a:lnTo>
                      <a:pt x="218" y="271"/>
                    </a:lnTo>
                    <a:lnTo>
                      <a:pt x="202" y="316"/>
                    </a:lnTo>
                    <a:lnTo>
                      <a:pt x="177" y="357"/>
                    </a:lnTo>
                    <a:lnTo>
                      <a:pt x="141" y="392"/>
                    </a:lnTo>
                    <a:lnTo>
                      <a:pt x="100" y="418"/>
                    </a:lnTo>
                    <a:lnTo>
                      <a:pt x="55" y="434"/>
                    </a:lnTo>
                    <a:lnTo>
                      <a:pt x="4" y="440"/>
                    </a:lnTo>
                    <a:lnTo>
                      <a:pt x="0" y="440"/>
                    </a:lnTo>
                    <a:lnTo>
                      <a:pt x="0" y="0"/>
                    </a:lnTo>
                    <a:lnTo>
                      <a:pt x="4" y="0"/>
                    </a:lnTo>
                    <a:close/>
                  </a:path>
                </a:pathLst>
              </a:custGeom>
              <a:solidFill>
                <a:schemeClr val="tx1">
                  <a:alpha val="3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grpSp>
      </p:grpSp>
      <p:sp>
        <p:nvSpPr>
          <p:cNvPr id="361" name="Textbox 1"/>
          <p:cNvSpPr/>
          <p:nvPr/>
        </p:nvSpPr>
        <p:spPr>
          <a:xfrm>
            <a:off x="5538556" y="1122566"/>
            <a:ext cx="2880224" cy="765662"/>
          </a:xfrm>
          <a:prstGeom prst="rect">
            <a:avLst/>
          </a:prstGeom>
        </p:spPr>
        <p:txBody>
          <a:bodyPr wrap="square" lIns="90618" tIns="45309" rIns="90618" bIns="45309">
            <a:spAutoFit/>
          </a:bodyPr>
          <a:lstStyle/>
          <a:p>
            <a:pPr>
              <a:lnSpc>
                <a:spcPct val="125000"/>
              </a:lnSpc>
            </a:pPr>
            <a:r>
              <a:rPr lang="en-US" sz="1200" b="1" dirty="0">
                <a:solidFill>
                  <a:schemeClr val="accent1"/>
                </a:solidFill>
                <a:latin typeface="Oswald" panose="02000503000000000000" pitchFamily="2" charset="0"/>
                <a:ea typeface="Roboto" panose="02000000000000000000" pitchFamily="2" charset="0"/>
                <a:cs typeface="Roboto" panose="02000000000000000000" pitchFamily="2" charset="0"/>
              </a:rPr>
              <a:t>VISIT </a:t>
            </a:r>
            <a:r>
              <a:rPr lang="en-US" sz="1200" b="1" dirty="0" err="1">
                <a:solidFill>
                  <a:schemeClr val="accent1"/>
                </a:solidFill>
                <a:latin typeface="Oswald" panose="02000503000000000000" pitchFamily="2" charset="0"/>
                <a:ea typeface="Roboto" panose="02000000000000000000" pitchFamily="2" charset="0"/>
                <a:cs typeface="Roboto" panose="02000000000000000000" pitchFamily="2" charset="0"/>
              </a:rPr>
              <a:t>Webwise.ie</a:t>
            </a:r>
            <a:r>
              <a:rPr lang="en-US" sz="1200" b="1" dirty="0">
                <a:solidFill>
                  <a:schemeClr val="accent1"/>
                </a:solidFill>
                <a:latin typeface="Oswald" panose="02000503000000000000" pitchFamily="2" charset="0"/>
                <a:ea typeface="Roboto" panose="02000000000000000000" pitchFamily="2" charset="0"/>
                <a:cs typeface="Roboto" panose="02000000000000000000" pitchFamily="2" charset="0"/>
              </a:rPr>
              <a:t>/Teachers</a:t>
            </a:r>
          </a:p>
          <a:p>
            <a:pPr>
              <a:lnSpc>
                <a:spcPct val="125000"/>
              </a:lnSpc>
            </a:pPr>
            <a:r>
              <a:rPr lang="en-US" sz="1200" dirty="0">
                <a:solidFill>
                  <a:srgbClr val="616161"/>
                </a:solidFill>
                <a:latin typeface="PT Sans" panose="020B0503020203020204" pitchFamily="34" charset="0"/>
                <a:ea typeface="Roboto Light" panose="02000000000000000000" pitchFamily="2" charset="0"/>
                <a:cs typeface="Roboto Light" panose="02000000000000000000" pitchFamily="2" charset="0"/>
              </a:rPr>
              <a:t>Order resources, view advice articles,</a:t>
            </a:r>
          </a:p>
          <a:p>
            <a:pPr>
              <a:lnSpc>
                <a:spcPct val="125000"/>
              </a:lnSpc>
            </a:pPr>
            <a:r>
              <a:rPr lang="en-US" sz="1200" dirty="0">
                <a:solidFill>
                  <a:srgbClr val="616161"/>
                </a:solidFill>
                <a:latin typeface="PT Sans" panose="020B0503020203020204" pitchFamily="34" charset="0"/>
                <a:ea typeface="Roboto Light" panose="02000000000000000000" pitchFamily="2" charset="0"/>
                <a:cs typeface="Roboto Light" panose="02000000000000000000" pitchFamily="2" charset="0"/>
              </a:rPr>
              <a:t>Videos.</a:t>
            </a:r>
          </a:p>
        </p:txBody>
      </p:sp>
      <p:sp>
        <p:nvSpPr>
          <p:cNvPr id="362" name="Textbox 1"/>
          <p:cNvSpPr/>
          <p:nvPr/>
        </p:nvSpPr>
        <p:spPr>
          <a:xfrm>
            <a:off x="5538555" y="1886536"/>
            <a:ext cx="2423423" cy="765662"/>
          </a:xfrm>
          <a:prstGeom prst="rect">
            <a:avLst/>
          </a:prstGeom>
        </p:spPr>
        <p:txBody>
          <a:bodyPr wrap="square" lIns="90618" tIns="45309" rIns="90618" bIns="45309">
            <a:spAutoFit/>
          </a:bodyPr>
          <a:lstStyle/>
          <a:p>
            <a:pPr>
              <a:lnSpc>
                <a:spcPct val="125000"/>
              </a:lnSpc>
            </a:pPr>
            <a:r>
              <a:rPr lang="en-US" sz="1200" b="1" dirty="0">
                <a:solidFill>
                  <a:schemeClr val="accent2"/>
                </a:solidFill>
                <a:latin typeface="Oswald" panose="02000503000000000000" pitchFamily="2" charset="0"/>
                <a:ea typeface="Roboto" panose="02000000000000000000" pitchFamily="2" charset="0"/>
                <a:cs typeface="Roboto" panose="02000000000000000000" pitchFamily="2" charset="0"/>
              </a:rPr>
              <a:t>VISIT </a:t>
            </a:r>
            <a:r>
              <a:rPr lang="en-US" sz="1200" b="1" dirty="0" err="1">
                <a:solidFill>
                  <a:schemeClr val="accent2"/>
                </a:solidFill>
                <a:latin typeface="Oswald" panose="02000503000000000000" pitchFamily="2" charset="0"/>
                <a:ea typeface="Roboto" panose="02000000000000000000" pitchFamily="2" charset="0"/>
                <a:cs typeface="Roboto" panose="02000000000000000000" pitchFamily="2" charset="0"/>
              </a:rPr>
              <a:t>Webwise.ie</a:t>
            </a:r>
            <a:r>
              <a:rPr lang="en-US" sz="1200" b="1" dirty="0">
                <a:solidFill>
                  <a:schemeClr val="accent2"/>
                </a:solidFill>
                <a:latin typeface="Oswald" panose="02000503000000000000" pitchFamily="2" charset="0"/>
                <a:ea typeface="Roboto" panose="02000000000000000000" pitchFamily="2" charset="0"/>
                <a:cs typeface="Roboto" panose="02000000000000000000" pitchFamily="2" charset="0"/>
              </a:rPr>
              <a:t>/AUP</a:t>
            </a:r>
          </a:p>
          <a:p>
            <a:pPr>
              <a:lnSpc>
                <a:spcPct val="125000"/>
              </a:lnSpc>
            </a:pPr>
            <a:r>
              <a:rPr lang="en-US" sz="1200" dirty="0">
                <a:solidFill>
                  <a:srgbClr val="616161"/>
                </a:solidFill>
                <a:latin typeface="PT Sans" panose="020B0503020203020204" pitchFamily="34" charset="0"/>
                <a:ea typeface="Roboto Light" panose="02000000000000000000" pitchFamily="2" charset="0"/>
                <a:cs typeface="Roboto Light" panose="02000000000000000000" pitchFamily="2" charset="0"/>
              </a:rPr>
              <a:t>Review your AUP using the AUP Generator Tool</a:t>
            </a:r>
          </a:p>
        </p:txBody>
      </p:sp>
      <p:sp>
        <p:nvSpPr>
          <p:cNvPr id="363" name="Textbox 1"/>
          <p:cNvSpPr/>
          <p:nvPr/>
        </p:nvSpPr>
        <p:spPr>
          <a:xfrm>
            <a:off x="5538556" y="2639922"/>
            <a:ext cx="3071234" cy="765662"/>
          </a:xfrm>
          <a:prstGeom prst="rect">
            <a:avLst/>
          </a:prstGeom>
        </p:spPr>
        <p:txBody>
          <a:bodyPr wrap="square" lIns="90618" tIns="45309" rIns="90618" bIns="45309">
            <a:spAutoFit/>
          </a:bodyPr>
          <a:lstStyle/>
          <a:p>
            <a:pPr>
              <a:lnSpc>
                <a:spcPct val="125000"/>
              </a:lnSpc>
            </a:pPr>
            <a:r>
              <a:rPr lang="en-US" sz="1200" b="1" dirty="0">
                <a:solidFill>
                  <a:schemeClr val="accent3"/>
                </a:solidFill>
                <a:latin typeface="Oswald" panose="02000503000000000000" pitchFamily="2" charset="0"/>
                <a:ea typeface="Roboto" panose="02000000000000000000" pitchFamily="2" charset="0"/>
                <a:cs typeface="Roboto" panose="02000000000000000000" pitchFamily="2" charset="0"/>
              </a:rPr>
              <a:t>SAFER INTERNET DAY </a:t>
            </a:r>
          </a:p>
          <a:p>
            <a:pPr>
              <a:lnSpc>
                <a:spcPct val="125000"/>
              </a:lnSpc>
            </a:pPr>
            <a:r>
              <a:rPr lang="en-US" sz="1200" dirty="0">
                <a:solidFill>
                  <a:srgbClr val="616161"/>
                </a:solidFill>
                <a:latin typeface="PT Sans" panose="020B0503020203020204" pitchFamily="34" charset="0"/>
                <a:ea typeface="Roboto Light" panose="02000000000000000000" pitchFamily="2" charset="0"/>
                <a:cs typeface="Roboto Light" panose="02000000000000000000" pitchFamily="2" charset="0"/>
              </a:rPr>
              <a:t>Add Feb 7 to your school calendar</a:t>
            </a:r>
            <a:endParaRPr lang="en-US" sz="1200" b="1" dirty="0">
              <a:solidFill>
                <a:schemeClr val="accent3"/>
              </a:solidFill>
              <a:latin typeface="Oswald" panose="02000503000000000000" pitchFamily="2" charset="0"/>
              <a:ea typeface="Roboto" panose="02000000000000000000" pitchFamily="2" charset="0"/>
              <a:cs typeface="Roboto" panose="02000000000000000000" pitchFamily="2" charset="0"/>
            </a:endParaRPr>
          </a:p>
          <a:p>
            <a:pPr>
              <a:lnSpc>
                <a:spcPct val="125000"/>
              </a:lnSpc>
            </a:pPr>
            <a:endParaRPr lang="en-US" sz="1200" dirty="0">
              <a:solidFill>
                <a:srgbClr val="616161"/>
              </a:solidFill>
              <a:latin typeface="PT Sans" panose="020B0503020203020204" pitchFamily="34" charset="0"/>
              <a:ea typeface="Roboto Light" panose="02000000000000000000" pitchFamily="2" charset="0"/>
              <a:cs typeface="Roboto Light" panose="02000000000000000000" pitchFamily="2" charset="0"/>
            </a:endParaRPr>
          </a:p>
        </p:txBody>
      </p:sp>
      <p:sp>
        <p:nvSpPr>
          <p:cNvPr id="364" name="Textbox 1"/>
          <p:cNvSpPr/>
          <p:nvPr/>
        </p:nvSpPr>
        <p:spPr>
          <a:xfrm>
            <a:off x="5538556" y="3220983"/>
            <a:ext cx="2413075" cy="996494"/>
          </a:xfrm>
          <a:prstGeom prst="rect">
            <a:avLst/>
          </a:prstGeom>
        </p:spPr>
        <p:txBody>
          <a:bodyPr wrap="square" lIns="90618" tIns="45309" rIns="90618" bIns="45309">
            <a:spAutoFit/>
          </a:bodyPr>
          <a:lstStyle/>
          <a:p>
            <a:pPr>
              <a:lnSpc>
                <a:spcPct val="125000"/>
              </a:lnSpc>
            </a:pPr>
            <a:r>
              <a:rPr lang="en-US" sz="1200" b="1" dirty="0">
                <a:solidFill>
                  <a:schemeClr val="accent5"/>
                </a:solidFill>
                <a:latin typeface="Oswald" panose="02000503000000000000" pitchFamily="2" charset="0"/>
                <a:ea typeface="Roboto" panose="02000000000000000000" pitchFamily="2" charset="0"/>
                <a:cs typeface="Roboto" panose="02000000000000000000" pitchFamily="2" charset="0"/>
              </a:rPr>
              <a:t>WEBWISE PARENTS</a:t>
            </a:r>
          </a:p>
          <a:p>
            <a:pPr>
              <a:lnSpc>
                <a:spcPct val="125000"/>
              </a:lnSpc>
            </a:pPr>
            <a:r>
              <a:rPr lang="en-US" sz="1200" dirty="0">
                <a:solidFill>
                  <a:srgbClr val="616161"/>
                </a:solidFill>
                <a:latin typeface="PT Sans" panose="020B0503020203020204" pitchFamily="34" charset="0"/>
                <a:ea typeface="Roboto Light" panose="02000000000000000000" pitchFamily="2" charset="0"/>
                <a:cs typeface="Roboto Light" panose="02000000000000000000" pitchFamily="2" charset="0"/>
              </a:rPr>
              <a:t>Visit </a:t>
            </a:r>
            <a:r>
              <a:rPr lang="en-US" sz="1200" dirty="0" err="1">
                <a:solidFill>
                  <a:srgbClr val="616161"/>
                </a:solidFill>
                <a:latin typeface="PT Sans" panose="020B0503020203020204" pitchFamily="34" charset="0"/>
                <a:ea typeface="Roboto Light" panose="02000000000000000000" pitchFamily="2" charset="0"/>
                <a:cs typeface="Roboto Light" panose="02000000000000000000" pitchFamily="2" charset="0"/>
              </a:rPr>
              <a:t>webwise</a:t>
            </a:r>
            <a:r>
              <a:rPr lang="en-US" sz="1200" dirty="0">
                <a:solidFill>
                  <a:srgbClr val="616161"/>
                </a:solidFill>
                <a:latin typeface="PT Sans" panose="020B0503020203020204" pitchFamily="34" charset="0"/>
                <a:ea typeface="Roboto Light" panose="02000000000000000000" pitchFamily="2" charset="0"/>
                <a:cs typeface="Roboto Light" panose="02000000000000000000" pitchFamily="2" charset="0"/>
              </a:rPr>
              <a:t> parents online hub. View videos, explainers, download our guide. </a:t>
            </a:r>
          </a:p>
        </p:txBody>
      </p:sp>
      <p:sp>
        <p:nvSpPr>
          <p:cNvPr id="365" name="Textbox 1"/>
          <p:cNvSpPr/>
          <p:nvPr/>
        </p:nvSpPr>
        <p:spPr>
          <a:xfrm>
            <a:off x="5538555" y="4157280"/>
            <a:ext cx="3624933" cy="765662"/>
          </a:xfrm>
          <a:prstGeom prst="rect">
            <a:avLst/>
          </a:prstGeom>
        </p:spPr>
        <p:txBody>
          <a:bodyPr wrap="square" lIns="90618" tIns="45309" rIns="90618" bIns="45309">
            <a:spAutoFit/>
          </a:bodyPr>
          <a:lstStyle/>
          <a:p>
            <a:pPr>
              <a:lnSpc>
                <a:spcPct val="125000"/>
              </a:lnSpc>
            </a:pPr>
            <a:r>
              <a:rPr lang="en-US" sz="1200" b="1" dirty="0">
                <a:solidFill>
                  <a:schemeClr val="accent4"/>
                </a:solidFill>
                <a:latin typeface="Oswald" panose="02000503000000000000" pitchFamily="2" charset="0"/>
                <a:ea typeface="Roboto" panose="02000000000000000000" pitchFamily="2" charset="0"/>
                <a:cs typeface="Roboto" panose="02000000000000000000" pitchFamily="2" charset="0"/>
              </a:rPr>
              <a:t>GET CONNECTED</a:t>
            </a:r>
          </a:p>
          <a:p>
            <a:pPr>
              <a:lnSpc>
                <a:spcPct val="125000"/>
              </a:lnSpc>
            </a:pPr>
            <a:r>
              <a:rPr lang="en-US" sz="1200" dirty="0">
                <a:solidFill>
                  <a:srgbClr val="616161"/>
                </a:solidFill>
                <a:latin typeface="PT Sans" panose="020B0503020203020204" pitchFamily="34" charset="0"/>
                <a:ea typeface="Roboto Light" panose="02000000000000000000" pitchFamily="2" charset="0"/>
                <a:cs typeface="Roboto Light" panose="02000000000000000000" pitchFamily="2" charset="0"/>
              </a:rPr>
              <a:t>Sign-up to our newsletter, follow us </a:t>
            </a:r>
          </a:p>
          <a:p>
            <a:pPr>
              <a:lnSpc>
                <a:spcPct val="125000"/>
              </a:lnSpc>
            </a:pPr>
            <a:r>
              <a:rPr lang="en-US" sz="1200" dirty="0">
                <a:solidFill>
                  <a:srgbClr val="616161"/>
                </a:solidFill>
                <a:latin typeface="PT Sans" panose="020B0503020203020204" pitchFamily="34" charset="0"/>
                <a:ea typeface="Roboto Light" panose="02000000000000000000" pitchFamily="2" charset="0"/>
                <a:cs typeface="Roboto Light" panose="02000000000000000000" pitchFamily="2" charset="0"/>
              </a:rPr>
              <a:t>On Twitter and Facebook. </a:t>
            </a:r>
          </a:p>
        </p:txBody>
      </p:sp>
      <p:pic>
        <p:nvPicPr>
          <p:cNvPr id="117" name="Google Shape;2297;p1">
            <a:extLst>
              <a:ext uri="{FF2B5EF4-FFF2-40B4-BE49-F238E27FC236}">
                <a16:creationId xmlns:a16="http://schemas.microsoft.com/office/drawing/2014/main" id="{72426F61-D003-0C40-9BA4-124A73986E82}"/>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88381" y="4466593"/>
            <a:ext cx="2136098" cy="472296"/>
          </a:xfrm>
          <a:prstGeom prst="rect">
            <a:avLst/>
          </a:prstGeom>
          <a:noFill/>
          <a:ln>
            <a:noFill/>
          </a:ln>
        </p:spPr>
      </p:pic>
      <p:pic>
        <p:nvPicPr>
          <p:cNvPr id="2" name="Google Shape;3151;g147faf1a1a7_0_750">
            <a:extLst>
              <a:ext uri="{FF2B5EF4-FFF2-40B4-BE49-F238E27FC236}">
                <a16:creationId xmlns:a16="http://schemas.microsoft.com/office/drawing/2014/main" id="{85861CE3-B170-3148-9B4B-6CBB7DF4868E}"/>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09809" y="169949"/>
            <a:ext cx="1265716" cy="495280"/>
          </a:xfrm>
          <a:prstGeom prst="rect">
            <a:avLst/>
          </a:prstGeom>
          <a:noFill/>
          <a:ln>
            <a:noFill/>
          </a:ln>
        </p:spPr>
      </p:pic>
      <p:pic>
        <p:nvPicPr>
          <p:cNvPr id="5" name="Picture 4">
            <a:extLst>
              <a:ext uri="{FF2B5EF4-FFF2-40B4-BE49-F238E27FC236}">
                <a16:creationId xmlns:a16="http://schemas.microsoft.com/office/drawing/2014/main" id="{EFC73CED-36CD-8B57-68E7-3638E92A9A2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375525" y="270672"/>
            <a:ext cx="1307180" cy="273238"/>
          </a:xfrm>
          <a:prstGeom prst="rect">
            <a:avLst/>
          </a:prstGeom>
        </p:spPr>
      </p:pic>
    </p:spTree>
    <p:extLst>
      <p:ext uri="{BB962C8B-B14F-4D97-AF65-F5344CB8AC3E}">
        <p14:creationId xmlns:p14="http://schemas.microsoft.com/office/powerpoint/2010/main" val="1542022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24" grpId="0"/>
      <p:bldP spid="361" grpId="0"/>
      <p:bldP spid="362" grpId="0"/>
      <p:bldP spid="363" grpId="0"/>
      <p:bldP spid="364" grpId="0"/>
      <p:bldP spid="36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625"/>
        <p:cNvGrpSpPr/>
        <p:nvPr/>
      </p:nvGrpSpPr>
      <p:grpSpPr>
        <a:xfrm>
          <a:off x="0" y="0"/>
          <a:ext cx="0" cy="0"/>
          <a:chOff x="0" y="0"/>
          <a:chExt cx="0" cy="0"/>
        </a:xfrm>
      </p:grpSpPr>
      <p:grpSp>
        <p:nvGrpSpPr>
          <p:cNvPr id="2626" name="Google Shape;2626;p28"/>
          <p:cNvGrpSpPr/>
          <p:nvPr/>
        </p:nvGrpSpPr>
        <p:grpSpPr>
          <a:xfrm>
            <a:off x="-588340" y="978132"/>
            <a:ext cx="5657921" cy="3192451"/>
            <a:chOff x="-5715543" y="207647"/>
            <a:chExt cx="6625200" cy="3762907"/>
          </a:xfrm>
        </p:grpSpPr>
        <p:sp>
          <p:nvSpPr>
            <p:cNvPr id="2627" name="Google Shape;2627;p28"/>
            <p:cNvSpPr/>
            <p:nvPr/>
          </p:nvSpPr>
          <p:spPr>
            <a:xfrm>
              <a:off x="-2427524" y="282449"/>
              <a:ext cx="45000" cy="438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Quattrocento Sans"/>
                <a:ea typeface="Quattrocento Sans"/>
                <a:cs typeface="Quattrocento Sans"/>
                <a:sym typeface="Quattrocento Sans"/>
              </a:endParaRPr>
            </a:p>
          </p:txBody>
        </p:sp>
        <p:sp>
          <p:nvSpPr>
            <p:cNvPr id="2628" name="Google Shape;2628;p28"/>
            <p:cNvSpPr/>
            <p:nvPr/>
          </p:nvSpPr>
          <p:spPr>
            <a:xfrm>
              <a:off x="-5081178" y="207647"/>
              <a:ext cx="5372700" cy="3681600"/>
            </a:xfrm>
            <a:prstGeom prst="roundRect">
              <a:avLst>
                <a:gd name="adj" fmla="val 5106"/>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Quattrocento Sans"/>
                <a:ea typeface="Quattrocento Sans"/>
                <a:cs typeface="Quattrocento Sans"/>
                <a:sym typeface="Quattrocento Sans"/>
              </a:endParaRPr>
            </a:p>
          </p:txBody>
        </p:sp>
        <p:sp>
          <p:nvSpPr>
            <p:cNvPr id="2629" name="Google Shape;2629;p28"/>
            <p:cNvSpPr/>
            <p:nvPr/>
          </p:nvSpPr>
          <p:spPr>
            <a:xfrm>
              <a:off x="-2441390" y="280974"/>
              <a:ext cx="36000" cy="36000"/>
            </a:xfrm>
            <a:prstGeom prst="ellipse">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Quattrocento Sans"/>
                <a:ea typeface="Quattrocento Sans"/>
                <a:cs typeface="Quattrocento Sans"/>
                <a:sym typeface="Quattrocento Sans"/>
              </a:endParaRPr>
            </a:p>
          </p:txBody>
        </p:sp>
        <p:grpSp>
          <p:nvGrpSpPr>
            <p:cNvPr id="2630" name="Google Shape;2630;p28"/>
            <p:cNvGrpSpPr/>
            <p:nvPr/>
          </p:nvGrpSpPr>
          <p:grpSpPr>
            <a:xfrm>
              <a:off x="-5715543" y="3770615"/>
              <a:ext cx="6625200" cy="199939"/>
              <a:chOff x="-5715543" y="3770615"/>
              <a:chExt cx="6625200" cy="199939"/>
            </a:xfrm>
          </p:grpSpPr>
          <p:sp>
            <p:nvSpPr>
              <p:cNvPr id="2631" name="Google Shape;2631;p28"/>
              <p:cNvSpPr/>
              <p:nvPr/>
            </p:nvSpPr>
            <p:spPr>
              <a:xfrm>
                <a:off x="-5706018" y="3849586"/>
                <a:ext cx="6603820" cy="120968"/>
              </a:xfrm>
              <a:custGeom>
                <a:avLst/>
                <a:gdLst/>
                <a:ahLst/>
                <a:cxnLst/>
                <a:rect l="l" t="t" r="r" b="b"/>
                <a:pathLst>
                  <a:path w="6570965" h="76200" extrusionOk="0">
                    <a:moveTo>
                      <a:pt x="202643" y="76200"/>
                    </a:moveTo>
                    <a:cubicBezTo>
                      <a:pt x="121814" y="61516"/>
                      <a:pt x="-46461" y="17462"/>
                      <a:pt x="12143" y="0"/>
                    </a:cubicBezTo>
                    <a:lnTo>
                      <a:pt x="6569312" y="0"/>
                    </a:lnTo>
                    <a:cubicBezTo>
                      <a:pt x="6583467" y="17065"/>
                      <a:pt x="6506472" y="53975"/>
                      <a:pt x="6347855" y="73819"/>
                    </a:cubicBezTo>
                    <a:lnTo>
                      <a:pt x="202643" y="76200"/>
                    </a:lnTo>
                    <a:close/>
                  </a:path>
                </a:pathLst>
              </a:custGeom>
              <a:gradFill>
                <a:gsLst>
                  <a:gs pos="0">
                    <a:srgbClr val="868B90"/>
                  </a:gs>
                  <a:gs pos="8000">
                    <a:srgbClr val="868B90"/>
                  </a:gs>
                  <a:gs pos="50000">
                    <a:srgbClr val="868B90"/>
                  </a:gs>
                  <a:gs pos="95000">
                    <a:srgbClr val="A5A9AD"/>
                  </a:gs>
                  <a:gs pos="100000">
                    <a:srgbClr val="A5A9AD"/>
                  </a:gs>
                </a:gsLst>
                <a:lin ang="16200038" scaled="0"/>
              </a:gradFill>
              <a:ln>
                <a:noFill/>
              </a:ln>
              <a:effectLst>
                <a:outerShdw blurRad="12700" dist="25400" dir="5400000" algn="t" rotWithShape="0">
                  <a:srgbClr val="262626"/>
                </a:outerShdw>
                <a:reflection stA="50000" endA="300" endPos="90000" dist="50800" dir="5400000" fadeDir="5400012"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Quattrocento Sans"/>
                  <a:ea typeface="Quattrocento Sans"/>
                  <a:cs typeface="Quattrocento Sans"/>
                  <a:sym typeface="Quattrocento Sans"/>
                </a:endParaRPr>
              </a:p>
            </p:txBody>
          </p:sp>
          <p:sp>
            <p:nvSpPr>
              <p:cNvPr id="2632" name="Google Shape;2632;p28"/>
              <p:cNvSpPr/>
              <p:nvPr/>
            </p:nvSpPr>
            <p:spPr>
              <a:xfrm>
                <a:off x="-5715543" y="3770615"/>
                <a:ext cx="6625200" cy="129600"/>
              </a:xfrm>
              <a:prstGeom prst="roundRect">
                <a:avLst>
                  <a:gd name="adj" fmla="val 23977"/>
                </a:avLst>
              </a:prstGeom>
              <a:gradFill>
                <a:gsLst>
                  <a:gs pos="0">
                    <a:srgbClr val="868B90"/>
                  </a:gs>
                  <a:gs pos="2000">
                    <a:srgbClr val="FBF9FA"/>
                  </a:gs>
                  <a:gs pos="5000">
                    <a:srgbClr val="868B90"/>
                  </a:gs>
                  <a:gs pos="10000">
                    <a:srgbClr val="FBF9FA"/>
                  </a:gs>
                  <a:gs pos="39000">
                    <a:srgbClr val="FBF9FA"/>
                  </a:gs>
                  <a:gs pos="63000">
                    <a:srgbClr val="FBF9FA"/>
                  </a:gs>
                  <a:gs pos="90000">
                    <a:srgbClr val="FAF9FB"/>
                  </a:gs>
                  <a:gs pos="95000">
                    <a:srgbClr val="868B90"/>
                  </a:gs>
                  <a:gs pos="98000">
                    <a:srgbClr val="FFFFFF"/>
                  </a:gs>
                  <a:gs pos="100000">
                    <a:srgbClr val="868B90"/>
                  </a:gs>
                </a:gsLst>
                <a:lin ang="21593863" scaled="0"/>
              </a:gradFill>
              <a:ln>
                <a:noFill/>
              </a:ln>
              <a:effectLst>
                <a:reflection stA="50000" endA="300" endPos="90000" dist="50800" dir="5400000" fadeDir="5400012"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Quattrocento Sans"/>
                  <a:ea typeface="Quattrocento Sans"/>
                  <a:cs typeface="Quattrocento Sans"/>
                  <a:sym typeface="Quattrocento Sans"/>
                </a:endParaRPr>
              </a:p>
            </p:txBody>
          </p:sp>
        </p:grpSp>
        <p:sp>
          <p:nvSpPr>
            <p:cNvPr id="2633" name="Google Shape;2633;p28"/>
            <p:cNvSpPr/>
            <p:nvPr/>
          </p:nvSpPr>
          <p:spPr>
            <a:xfrm>
              <a:off x="-2857566" y="3771797"/>
              <a:ext cx="923491" cy="82550"/>
            </a:xfrm>
            <a:custGeom>
              <a:avLst/>
              <a:gdLst/>
              <a:ahLst/>
              <a:cxnLst/>
              <a:rect l="l" t="t" r="r" b="b"/>
              <a:pathLst>
                <a:path w="923491" h="82550" extrusionOk="0">
                  <a:moveTo>
                    <a:pt x="0" y="0"/>
                  </a:moveTo>
                  <a:lnTo>
                    <a:pt x="923491" y="0"/>
                  </a:lnTo>
                  <a:cubicBezTo>
                    <a:pt x="920296" y="46402"/>
                    <a:pt x="881273" y="82550"/>
                    <a:pt x="833807" y="82550"/>
                  </a:cubicBezTo>
                  <a:lnTo>
                    <a:pt x="89683" y="82550"/>
                  </a:lnTo>
                  <a:cubicBezTo>
                    <a:pt x="42218" y="82550"/>
                    <a:pt x="3194" y="46402"/>
                    <a:pt x="0" y="0"/>
                  </a:cubicBezTo>
                  <a:close/>
                </a:path>
              </a:pathLst>
            </a:custGeom>
            <a:solidFill>
              <a:srgbClr val="F7F5F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Quattrocento Sans"/>
                <a:ea typeface="Quattrocento Sans"/>
                <a:cs typeface="Quattrocento Sans"/>
                <a:sym typeface="Quattrocento Sans"/>
              </a:endParaRPr>
            </a:p>
          </p:txBody>
        </p:sp>
        <p:sp>
          <p:nvSpPr>
            <p:cNvPr id="2634" name="Google Shape;2634;p28"/>
            <p:cNvSpPr/>
            <p:nvPr/>
          </p:nvSpPr>
          <p:spPr>
            <a:xfrm>
              <a:off x="-5080279" y="207647"/>
              <a:ext cx="2070313" cy="3020732"/>
            </a:xfrm>
            <a:custGeom>
              <a:avLst/>
              <a:gdLst/>
              <a:ahLst/>
              <a:cxnLst/>
              <a:rect l="l" t="t" r="r" b="b"/>
              <a:pathLst>
                <a:path w="2070313" h="3020732" extrusionOk="0">
                  <a:moveTo>
                    <a:pt x="187976" y="0"/>
                  </a:moveTo>
                  <a:lnTo>
                    <a:pt x="2070313" y="0"/>
                  </a:lnTo>
                  <a:lnTo>
                    <a:pt x="1928420" y="207031"/>
                  </a:lnTo>
                  <a:lnTo>
                    <a:pt x="183453" y="207031"/>
                  </a:lnTo>
                  <a:lnTo>
                    <a:pt x="183453" y="2753062"/>
                  </a:lnTo>
                  <a:lnTo>
                    <a:pt x="0" y="3020732"/>
                  </a:lnTo>
                  <a:lnTo>
                    <a:pt x="0" y="187976"/>
                  </a:lnTo>
                  <a:cubicBezTo>
                    <a:pt x="0" y="84160"/>
                    <a:pt x="84160" y="0"/>
                    <a:pt x="187976" y="0"/>
                  </a:cubicBezTo>
                  <a:close/>
                </a:path>
              </a:pathLst>
            </a:custGeom>
            <a:gradFill>
              <a:gsLst>
                <a:gs pos="0">
                  <a:srgbClr val="FFFFFF">
                    <a:alpha val="0"/>
                  </a:srgbClr>
                </a:gs>
                <a:gs pos="86000">
                  <a:srgbClr val="FFFFFF">
                    <a:alpha val="40000"/>
                  </a:srgbClr>
                </a:gs>
                <a:gs pos="100000">
                  <a:srgbClr val="FFFFFF">
                    <a:alpha val="4000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Quattrocento Sans"/>
                <a:ea typeface="Quattrocento Sans"/>
                <a:cs typeface="Quattrocento Sans"/>
                <a:sym typeface="Quattrocento Sans"/>
              </a:endParaRPr>
            </a:p>
          </p:txBody>
        </p:sp>
      </p:grpSp>
      <p:pic>
        <p:nvPicPr>
          <p:cNvPr id="2635" name="Google Shape;2635;p2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822024" y="4688006"/>
            <a:ext cx="866956" cy="368456"/>
          </a:xfrm>
          <a:prstGeom prst="rect">
            <a:avLst/>
          </a:prstGeom>
          <a:noFill/>
          <a:ln>
            <a:noFill/>
          </a:ln>
        </p:spPr>
      </p:pic>
      <p:pic>
        <p:nvPicPr>
          <p:cNvPr id="2637" name="Google Shape;2637;p28"/>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8300" y="1090625"/>
            <a:ext cx="4240697" cy="2823323"/>
          </a:xfrm>
          <a:prstGeom prst="rect">
            <a:avLst/>
          </a:prstGeom>
          <a:noFill/>
          <a:ln>
            <a:noFill/>
          </a:ln>
        </p:spPr>
      </p:pic>
      <p:pic>
        <p:nvPicPr>
          <p:cNvPr id="2639" name="Google Shape;2639;p28"/>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5511481" y="205167"/>
            <a:ext cx="2506443" cy="554175"/>
          </a:xfrm>
          <a:prstGeom prst="rect">
            <a:avLst/>
          </a:prstGeom>
          <a:noFill/>
          <a:ln>
            <a:noFill/>
          </a:ln>
        </p:spPr>
      </p:pic>
      <p:sp>
        <p:nvSpPr>
          <p:cNvPr id="2640" name="Google Shape;2640;p28"/>
          <p:cNvSpPr txBox="1"/>
          <p:nvPr/>
        </p:nvSpPr>
        <p:spPr>
          <a:xfrm>
            <a:off x="4635829" y="1422748"/>
            <a:ext cx="4257748" cy="2491200"/>
          </a:xfrm>
          <a:prstGeom prst="rect">
            <a:avLst/>
          </a:prstGeom>
          <a:noFill/>
          <a:ln>
            <a:noFill/>
          </a:ln>
        </p:spPr>
        <p:txBody>
          <a:bodyPr spcFirstLastPara="1" wrap="square" lIns="91425" tIns="91425" rIns="91425" bIns="91425" anchor="t" anchorCtr="0">
            <a:noAutofit/>
          </a:bodyPr>
          <a:lstStyle/>
          <a:p>
            <a:pPr marL="0" marR="0" lvl="0" indent="457200" algn="ctr" rtl="0">
              <a:lnSpc>
                <a:spcPct val="150000"/>
              </a:lnSpc>
              <a:spcBef>
                <a:spcPts val="0"/>
              </a:spcBef>
              <a:spcAft>
                <a:spcPts val="0"/>
              </a:spcAft>
              <a:buClr>
                <a:srgbClr val="000000"/>
              </a:buClr>
              <a:buSzPts val="2200"/>
              <a:buFont typeface="Arial"/>
              <a:buNone/>
            </a:pPr>
            <a:r>
              <a:rPr lang="en-GB" sz="4000" b="1" i="0" u="none" strike="noStrike" cap="none" dirty="0">
                <a:solidFill>
                  <a:srgbClr val="000000"/>
                </a:solidFill>
                <a:latin typeface="Montserrat"/>
                <a:ea typeface="Montserrat"/>
                <a:cs typeface="Montserrat"/>
                <a:sym typeface="Montserrat"/>
              </a:rPr>
              <a:t>ANY</a:t>
            </a:r>
          </a:p>
          <a:p>
            <a:pPr marL="0" marR="0" lvl="0" indent="457200" algn="ctr" rtl="0">
              <a:lnSpc>
                <a:spcPct val="150000"/>
              </a:lnSpc>
              <a:spcBef>
                <a:spcPts val="0"/>
              </a:spcBef>
              <a:spcAft>
                <a:spcPts val="0"/>
              </a:spcAft>
              <a:buClr>
                <a:srgbClr val="000000"/>
              </a:buClr>
              <a:buSzPts val="2200"/>
              <a:buFont typeface="Arial"/>
              <a:buNone/>
            </a:pPr>
            <a:r>
              <a:rPr lang="en-GB" sz="4000" b="1" i="0" u="none" strike="noStrike" cap="none" dirty="0">
                <a:solidFill>
                  <a:srgbClr val="000000"/>
                </a:solidFill>
                <a:latin typeface="Montserrat"/>
                <a:ea typeface="Montserrat"/>
                <a:cs typeface="Montserrat"/>
                <a:sym typeface="Montserrat"/>
              </a:rPr>
              <a:t>QUESTIONS?</a:t>
            </a:r>
            <a:endParaRPr sz="4000" b="1" i="0" u="none" strike="noStrike" cap="none" dirty="0">
              <a:solidFill>
                <a:srgbClr val="000000"/>
              </a:solidFill>
              <a:latin typeface="Montserrat"/>
              <a:ea typeface="Montserrat"/>
              <a:cs typeface="Montserrat"/>
              <a:sym typeface="Montserrat"/>
            </a:endParaRPr>
          </a:p>
        </p:txBody>
      </p:sp>
      <p:pic>
        <p:nvPicPr>
          <p:cNvPr id="2" name="Google Shape;3151;g147faf1a1a7_0_750">
            <a:extLst>
              <a:ext uri="{FF2B5EF4-FFF2-40B4-BE49-F238E27FC236}">
                <a16:creationId xmlns:a16="http://schemas.microsoft.com/office/drawing/2014/main" id="{82A67944-85DD-3F7B-E189-DED5769F54AC}"/>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01315" y="4615436"/>
            <a:ext cx="1265716" cy="495280"/>
          </a:xfrm>
          <a:prstGeom prst="rect">
            <a:avLst/>
          </a:prstGeom>
          <a:noFill/>
          <a:ln>
            <a:noFill/>
          </a:ln>
        </p:spPr>
      </p:pic>
      <p:pic>
        <p:nvPicPr>
          <p:cNvPr id="3" name="Picture 2">
            <a:extLst>
              <a:ext uri="{FF2B5EF4-FFF2-40B4-BE49-F238E27FC236}">
                <a16:creationId xmlns:a16="http://schemas.microsoft.com/office/drawing/2014/main" id="{E6415DB6-7BDE-ACDF-F4CE-C11263E64C1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440937" y="4745913"/>
            <a:ext cx="1307180" cy="27323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26"/>
                                        </p:tgtEl>
                                        <p:attrNameLst>
                                          <p:attrName>style.visibility</p:attrName>
                                        </p:attrNameLst>
                                      </p:cBhvr>
                                      <p:to>
                                        <p:strVal val="visible"/>
                                      </p:to>
                                    </p:set>
                                    <p:animEffect transition="in" filter="fade">
                                      <p:cBhvr>
                                        <p:cTn id="7" dur="750"/>
                                        <p:tgtEl>
                                          <p:spTgt spid="2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645"/>
        <p:cNvGrpSpPr/>
        <p:nvPr/>
      </p:nvGrpSpPr>
      <p:grpSpPr>
        <a:xfrm>
          <a:off x="0" y="0"/>
          <a:ext cx="0" cy="0"/>
          <a:chOff x="0" y="0"/>
          <a:chExt cx="0" cy="0"/>
        </a:xfrm>
      </p:grpSpPr>
      <p:sp>
        <p:nvSpPr>
          <p:cNvPr id="2646" name="Google Shape;2646;p29"/>
          <p:cNvSpPr txBox="1">
            <a:spLocks noGrp="1"/>
          </p:cNvSpPr>
          <p:nvPr>
            <p:ph type="ctrTitle"/>
          </p:nvPr>
        </p:nvSpPr>
        <p:spPr>
          <a:xfrm>
            <a:off x="683301" y="1690073"/>
            <a:ext cx="6556248" cy="1159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rgbClr val="FFFFFF"/>
              </a:buClr>
              <a:buSzPts val="4000"/>
              <a:buNone/>
            </a:pPr>
            <a:r>
              <a:rPr lang="en-GB"/>
              <a:t>THANK YOU </a:t>
            </a:r>
            <a:br>
              <a:rPr lang="en-GB"/>
            </a:br>
            <a:r>
              <a:rPr lang="en-GB"/>
              <a:t>FOR JOINING US</a:t>
            </a:r>
            <a:endParaRPr/>
          </a:p>
        </p:txBody>
      </p:sp>
      <p:pic>
        <p:nvPicPr>
          <p:cNvPr id="2647" name="Google Shape;2647;p2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945677" y="3928965"/>
            <a:ext cx="815270" cy="285364"/>
          </a:xfrm>
          <a:prstGeom prst="rect">
            <a:avLst/>
          </a:prstGeom>
          <a:noFill/>
          <a:ln>
            <a:noFill/>
          </a:ln>
        </p:spPr>
      </p:pic>
      <p:sp>
        <p:nvSpPr>
          <p:cNvPr id="2648" name="Google Shape;2648;p29"/>
          <p:cNvSpPr txBox="1"/>
          <p:nvPr/>
        </p:nvSpPr>
        <p:spPr>
          <a:xfrm>
            <a:off x="1842090" y="3878571"/>
            <a:ext cx="4576998" cy="671517"/>
          </a:xfrm>
          <a:prstGeom prst="rect">
            <a:avLst/>
          </a:prstGeom>
          <a:noFill/>
          <a:ln>
            <a:noFill/>
          </a:ln>
        </p:spPr>
        <p:txBody>
          <a:bodyPr spcFirstLastPara="1" wrap="square" lIns="91400" tIns="45675" rIns="91400" bIns="4567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chemeClr val="lt1"/>
                </a:solidFill>
                <a:latin typeface="Calibri"/>
                <a:ea typeface="Calibri"/>
                <a:cs typeface="Calibri"/>
                <a:sym typeface="Calibri"/>
              </a:rPr>
              <a:t>This work is made available under the terms of the Creative Commons Attribution Share Alike 3.0 Licence </a:t>
            </a:r>
            <a:r>
              <a:rPr lang="en-GB" sz="1100" b="0" i="0" u="sng" strike="noStrike" cap="none">
                <a:solidFill>
                  <a:schemeClr val="lt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http://creativecommons.org/licenses/by-sa/3.0/ie/</a:t>
            </a:r>
            <a:r>
              <a:rPr lang="en-GB" sz="1100" b="0" i="0" u="none" strike="noStrike" cap="none">
                <a:solidFill>
                  <a:schemeClr val="lt1"/>
                </a:solidFill>
                <a:latin typeface="Calibri"/>
                <a:ea typeface="Calibri"/>
                <a:cs typeface="Calibri"/>
                <a:sym typeface="Calibri"/>
              </a:rPr>
              <a:t>. You may use and re-use this material (not including images and logos) free of charge in any format or medium, under the terms of the Creative Commons Attribution Share Alike Licence.</a:t>
            </a:r>
            <a:endParaRPr sz="1400" b="0" i="0" u="none" strike="noStrike" cap="none">
              <a:solidFill>
                <a:srgbClr val="000000"/>
              </a:solidFill>
              <a:latin typeface="Arial"/>
              <a:ea typeface="Arial"/>
              <a:cs typeface="Arial"/>
              <a:sym typeface="Arial"/>
            </a:endParaRPr>
          </a:p>
        </p:txBody>
      </p:sp>
      <p:sp>
        <p:nvSpPr>
          <p:cNvPr id="2649" name="Google Shape;2649;p29"/>
          <p:cNvSpPr/>
          <p:nvPr/>
        </p:nvSpPr>
        <p:spPr>
          <a:xfrm>
            <a:off x="683301" y="2894649"/>
            <a:ext cx="4955203"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1400"/>
              <a:buFont typeface="Arial"/>
              <a:buNone/>
            </a:pPr>
            <a:r>
              <a:rPr lang="en-GB" sz="1400" b="1" i="0" u="none" strike="noStrike" cap="none" dirty="0" err="1">
                <a:solidFill>
                  <a:schemeClr val="bg1"/>
                </a:solidFill>
                <a:latin typeface="Verdana"/>
                <a:ea typeface="Verdana"/>
                <a:cs typeface="Verdana"/>
                <a:sym typeface="Verdana"/>
              </a:rPr>
              <a:t>internetsafety@pdst.ie</a:t>
            </a:r>
            <a:endParaRPr lang="en-GB" sz="1400" b="1" i="0" u="none" strike="noStrike" cap="none" dirty="0">
              <a:solidFill>
                <a:schemeClr val="bg1"/>
              </a:solidFill>
              <a:latin typeface="Verdana"/>
              <a:ea typeface="Verdana"/>
              <a:cs typeface="Verdana"/>
              <a:sym typeface="Verdana"/>
            </a:endParaRPr>
          </a:p>
          <a:p>
            <a:pPr marL="0" marR="0" lvl="0" indent="0" algn="ctr" rtl="0">
              <a:lnSpc>
                <a:spcPct val="150000"/>
              </a:lnSpc>
              <a:spcBef>
                <a:spcPts val="0"/>
              </a:spcBef>
              <a:spcAft>
                <a:spcPts val="0"/>
              </a:spcAft>
              <a:buClr>
                <a:srgbClr val="000000"/>
              </a:buClr>
              <a:buSzPts val="1400"/>
              <a:buFont typeface="Arial"/>
              <a:buNone/>
            </a:pPr>
            <a:r>
              <a:rPr lang="en-GB" sz="1400" b="1" i="0" u="none" strike="noStrike" cap="none" dirty="0">
                <a:solidFill>
                  <a:srgbClr val="FFC000"/>
                </a:solidFill>
                <a:latin typeface="Verdana"/>
                <a:ea typeface="Verdana"/>
                <a:cs typeface="Verdana"/>
                <a:sym typeface="Verdana"/>
              </a:rPr>
              <a:t>@</a:t>
            </a:r>
            <a:r>
              <a:rPr lang="en-GB" sz="1400" b="1" i="0" u="none" strike="noStrike" cap="none" dirty="0" err="1">
                <a:solidFill>
                  <a:srgbClr val="FFC000"/>
                </a:solidFill>
                <a:latin typeface="Verdana"/>
                <a:ea typeface="Verdana"/>
                <a:cs typeface="Verdana"/>
                <a:sym typeface="Verdana"/>
              </a:rPr>
              <a:t>Webwise_Ireland</a:t>
            </a:r>
            <a:r>
              <a:rPr lang="en-GB" sz="1400" b="1" i="0" u="none" strike="noStrike" cap="none" dirty="0">
                <a:solidFill>
                  <a:srgbClr val="FFC000"/>
                </a:solidFill>
                <a:latin typeface="Verdana"/>
                <a:ea typeface="Verdana"/>
                <a:cs typeface="Verdana"/>
                <a:sym typeface="Verdana"/>
              </a:rPr>
              <a:t> </a:t>
            </a:r>
            <a:r>
              <a:rPr lang="en-GB" sz="1400" b="1" i="0" u="none" strike="noStrike" cap="none" dirty="0">
                <a:solidFill>
                  <a:schemeClr val="lt1"/>
                </a:solidFill>
                <a:latin typeface="Verdana"/>
                <a:ea typeface="Verdana"/>
                <a:cs typeface="Verdana"/>
                <a:sym typeface="Verdana"/>
              </a:rPr>
              <a:t>// </a:t>
            </a:r>
            <a:r>
              <a:rPr lang="en-GB" sz="1400" b="1" i="0" u="none" strike="noStrike" cap="none" dirty="0" err="1">
                <a:solidFill>
                  <a:srgbClr val="FFC000"/>
                </a:solidFill>
                <a:latin typeface="Verdana"/>
                <a:ea typeface="Verdana"/>
                <a:cs typeface="Verdana"/>
                <a:sym typeface="Verdana"/>
              </a:rPr>
              <a:t>Webwise</a:t>
            </a:r>
            <a:r>
              <a:rPr lang="en-GB" sz="1400" b="1" i="0" u="none" strike="noStrike" cap="none" dirty="0">
                <a:solidFill>
                  <a:srgbClr val="FFC000"/>
                </a:solidFill>
                <a:latin typeface="Verdana"/>
                <a:ea typeface="Verdana"/>
                <a:cs typeface="Verdana"/>
                <a:sym typeface="Verdana"/>
              </a:rPr>
              <a:t> Ireland  </a:t>
            </a:r>
            <a:endParaRPr sz="1400" b="0" i="0" u="none" strike="noStrike" cap="none" dirty="0">
              <a:solidFill>
                <a:srgbClr val="000000"/>
              </a:solidFill>
              <a:latin typeface="Arial"/>
              <a:ea typeface="Arial"/>
              <a:cs typeface="Arial"/>
              <a:sym typeface="Arial"/>
            </a:endParaRPr>
          </a:p>
        </p:txBody>
      </p:sp>
      <p:pic>
        <p:nvPicPr>
          <p:cNvPr id="2650" name="Google Shape;2650;p29"/>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2428535" y="78953"/>
            <a:ext cx="1862074" cy="731181"/>
          </a:xfrm>
          <a:prstGeom prst="rect">
            <a:avLst/>
          </a:prstGeom>
          <a:noFill/>
          <a:ln>
            <a:noFill/>
          </a:ln>
        </p:spPr>
      </p:pic>
      <p:pic>
        <p:nvPicPr>
          <p:cNvPr id="2652" name="Google Shape;2652;p29"/>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6419088" y="4329549"/>
            <a:ext cx="2506443" cy="554175"/>
          </a:xfrm>
          <a:prstGeom prst="rect">
            <a:avLst/>
          </a:prstGeom>
          <a:noFill/>
          <a:ln>
            <a:noFill/>
          </a:ln>
        </p:spPr>
      </p:pic>
      <p:pic>
        <p:nvPicPr>
          <p:cNvPr id="3" name="Picture 2">
            <a:extLst>
              <a:ext uri="{FF2B5EF4-FFF2-40B4-BE49-F238E27FC236}">
                <a16:creationId xmlns:a16="http://schemas.microsoft.com/office/drawing/2014/main" id="{FB66B619-C9F7-42E6-C0FF-CB51F0ABC1D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333161" y="320174"/>
            <a:ext cx="1307180" cy="273238"/>
          </a:xfrm>
          <a:prstGeom prst="rect">
            <a:avLst/>
          </a:prstGeom>
        </p:spPr>
      </p:pic>
    </p:spTree>
  </p:cSld>
  <p:clrMapOvr>
    <a:masterClrMapping/>
  </p:clrMapOvr>
</p:sld>
</file>

<file path=ppt/theme/theme1.xml><?xml version="1.0" encoding="utf-8"?>
<a:theme xmlns:a="http://schemas.openxmlformats.org/drawingml/2006/main" name="Wart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Wart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Wart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Wart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Wart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E883D84ADF6754D9F116BA134FD08A3" ma:contentTypeVersion="12" ma:contentTypeDescription="Create a new document." ma:contentTypeScope="" ma:versionID="50cdf3253c30957bb501b2006e0a861e">
  <xsd:schema xmlns:xsd="http://www.w3.org/2001/XMLSchema" xmlns:xs="http://www.w3.org/2001/XMLSchema" xmlns:p="http://schemas.microsoft.com/office/2006/metadata/properties" xmlns:ns2="c76087dc-7adb-4d27-9ead-252784ea2bc5" xmlns:ns3="50043232-3d34-45cb-8aa9-1b66cdf2b87b" targetNamespace="http://schemas.microsoft.com/office/2006/metadata/properties" ma:root="true" ma:fieldsID="9acdc4b0d3544690f39f915f5ba4f30d" ns2:_="" ns3:_="">
    <xsd:import namespace="c76087dc-7adb-4d27-9ead-252784ea2bc5"/>
    <xsd:import namespace="50043232-3d34-45cb-8aa9-1b66cdf2b87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6087dc-7adb-4d27-9ead-252784ea2bc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0043232-3d34-45cb-8aa9-1b66cdf2b87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8D88F28-7FB6-4456-9DAC-E4B02322C431}"/>
</file>

<file path=customXml/itemProps2.xml><?xml version="1.0" encoding="utf-8"?>
<ds:datastoreItem xmlns:ds="http://schemas.openxmlformats.org/officeDocument/2006/customXml" ds:itemID="{9A7B5E22-C5DE-40D7-92BB-1CE680F5A40C}"/>
</file>

<file path=customXml/itemProps3.xml><?xml version="1.0" encoding="utf-8"?>
<ds:datastoreItem xmlns:ds="http://schemas.openxmlformats.org/officeDocument/2006/customXml" ds:itemID="{98088788-B791-4EA0-B5A0-EE3CC43A0084}"/>
</file>

<file path=docProps/app.xml><?xml version="1.0" encoding="utf-8"?>
<Properties xmlns="http://schemas.openxmlformats.org/officeDocument/2006/extended-properties" xmlns:vt="http://schemas.openxmlformats.org/officeDocument/2006/docPropsVTypes">
  <TotalTime>28724</TotalTime>
  <Words>1935</Words>
  <Application>Microsoft Macintosh PowerPoint</Application>
  <PresentationFormat>On-screen Show (16:9)</PresentationFormat>
  <Paragraphs>213</Paragraphs>
  <Slides>35</Slides>
  <Notes>34</Notes>
  <HiddenSlides>0</HiddenSlides>
  <MMClips>0</MMClips>
  <ScaleCrop>false</ScaleCrop>
  <HeadingPairs>
    <vt:vector size="6" baseType="variant">
      <vt:variant>
        <vt:lpstr>Fonts Used</vt:lpstr>
      </vt:variant>
      <vt:variant>
        <vt:i4>14</vt:i4>
      </vt:variant>
      <vt:variant>
        <vt:lpstr>Theme</vt:lpstr>
      </vt:variant>
      <vt:variant>
        <vt:i4>7</vt:i4>
      </vt:variant>
      <vt:variant>
        <vt:lpstr>Slide Titles</vt:lpstr>
      </vt:variant>
      <vt:variant>
        <vt:i4>35</vt:i4>
      </vt:variant>
    </vt:vector>
  </HeadingPairs>
  <TitlesOfParts>
    <vt:vector size="56" baseType="lpstr">
      <vt:lpstr>Oswald</vt:lpstr>
      <vt:lpstr>Calibri Light</vt:lpstr>
      <vt:lpstr>Montserrat ExtraBold</vt:lpstr>
      <vt:lpstr>Segoe UI</vt:lpstr>
      <vt:lpstr>Arial</vt:lpstr>
      <vt:lpstr>Helvetica Neue</vt:lpstr>
      <vt:lpstr>Calibri</vt:lpstr>
      <vt:lpstr>Verdana</vt:lpstr>
      <vt:lpstr>Quattrocento Sans</vt:lpstr>
      <vt:lpstr>Roboto Light</vt:lpstr>
      <vt:lpstr>Montserrat</vt:lpstr>
      <vt:lpstr>Helvetica</vt:lpstr>
      <vt:lpstr>PT Sans</vt:lpstr>
      <vt:lpstr>Montserrat Light</vt:lpstr>
      <vt:lpstr>Wart template</vt:lpstr>
      <vt:lpstr>1_Wart template</vt:lpstr>
      <vt:lpstr>2_Wart template</vt:lpstr>
      <vt:lpstr>3_Wart template</vt:lpstr>
      <vt:lpstr>Office Theme</vt:lpstr>
      <vt:lpstr>1_Office Theme</vt:lpstr>
      <vt:lpstr>4_Wart template</vt:lpstr>
      <vt:lpstr>Online safety strategies and resources for schools  Jane McGarrigle @Webwise_Ireland</vt:lpstr>
      <vt:lpstr>PowerPoint Presentation</vt:lpstr>
      <vt:lpstr>PowerPoint Presentation</vt:lpstr>
      <vt:lpstr>Lets Discuss in pairs…</vt:lpstr>
      <vt:lpstr>PowerPoint Presentation</vt:lpstr>
      <vt:lpstr>PowerPoint Presentation</vt:lpstr>
      <vt:lpstr>PowerPoint Presentation</vt:lpstr>
      <vt:lpstr>PowerPoint Presentation</vt:lpstr>
      <vt:lpstr>PowerPoint Presentation</vt:lpstr>
      <vt:lpstr>PowerPoint Presentation</vt:lpstr>
      <vt:lpstr>TRUE OR FALSE? </vt:lpstr>
      <vt:lpstr>PowerPoint Presentation</vt:lpstr>
      <vt:lpstr>PowerPoint Presentation</vt:lpstr>
      <vt:lpstr>PowerPoint Presentation</vt:lpstr>
      <vt:lpstr>PowerPoint Presentation</vt:lpstr>
      <vt:lpstr>PowerPoint Presentation</vt:lpstr>
      <vt:lpstr>PowerPoint Presentation</vt:lpstr>
      <vt:lpstr>Online Safety Resources  </vt:lpstr>
      <vt:lpstr>PowerPoint Presentation</vt:lpstr>
      <vt:lpstr>PowerPoint Presentation</vt:lpstr>
      <vt:lpstr>PowerPoint Presentation</vt:lpstr>
      <vt:lpstr>PowerPoint Presentation</vt:lpstr>
      <vt:lpstr>PowerPoint Presentation</vt:lpstr>
      <vt:lpstr>PowerPoint Presentation</vt:lpstr>
      <vt:lpstr>New Junior Cycle Unit of Learning Connecting and Communicating Online</vt:lpstr>
      <vt:lpstr>Resources for Safer Internet Day</vt:lpstr>
      <vt:lpstr>PowerPoint Presentation</vt:lpstr>
      <vt:lpstr>PowerPoint Presentation</vt:lpstr>
      <vt:lpstr>PowerPoint Presentation</vt:lpstr>
      <vt:lpstr>Resources For Parents</vt:lpstr>
      <vt:lpstr>PowerPoint Presentation</vt:lpstr>
      <vt:lpstr>Lets Discuss…</vt:lpstr>
      <vt:lpstr>PowerPoint Presentation</vt:lpstr>
      <vt:lpstr>PowerPoint Presentation</vt:lpstr>
      <vt:lpstr>THANK YOU  FOR JOINING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SID 2020 //AMBASSADOR PROGRAMME</dc:title>
  <dc:creator>Tracy Hogan</dc:creator>
  <cp:lastModifiedBy>Microsoft Office User</cp:lastModifiedBy>
  <cp:revision>148</cp:revision>
  <cp:lastPrinted>2022-10-04T11:52:55Z</cp:lastPrinted>
  <dcterms:modified xsi:type="dcterms:W3CDTF">2023-01-26T17:29:20Z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0x0101004E883D84ADF6754D9F116BA134FD08A3</vt:lpwstr>
  </property>
</Properties>
</file>