
<file path=[Content_Types].xml><?xml version="1.0" encoding="utf-8"?>
<Types xmlns="http://schemas.openxmlformats.org/package/2006/content-types">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23"/>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x="9144000" cy="6858000" type="screen4x3"/>
  <p:notesSz cx="6858000" cy="9144000"/>
  <p:embeddedFontLst>
    <p:embeddedFont>
      <p:font typeface="Tahoma" panose="020B0604030504040204" pitchFamily="34" charset="0"/>
      <p:regular r:id="rId24"/>
      <p:bold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2D200454-40CA-4A62-9FC3-DE9A4176ACB9}">
      <p15:notesGuideLst xmlns:p15="http://schemas.microsoft.com/office/powerpoint/2012/main">
        <p15:guide id="1" orient="horz" pos="2880">
          <p15:clr>
            <a:srgbClr val="000000"/>
          </p15:clr>
        </p15:guide>
        <p15:guide id="2" pos="2160">
          <p15:clr>
            <a:srgbClr val="000000"/>
          </p15:clr>
        </p15:guide>
      </p15:notesGuideLst>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6" roundtripDataSignature="AMtx7mjy+/3s4OFt9/Z0vFYeJ+dBLEY3G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6EADBE-E80F-4754-9B66-4CF1BAAC5270}" v="201" dt="2020-08-18T14:12:31.590"/>
    <p1510:client id="{7636F7CB-E098-450E-B6B5-F29F083B4A4F}" v="387" dt="2020-08-05T14:12:57.18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8" d="100"/>
          <a:sy n="88" d="100"/>
        </p:scale>
        <p:origin x="885" y="60"/>
      </p:cViewPr>
      <p:guideLst>
        <p:guide orient="horz" pos="2160"/>
        <p:guide pos="288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customschemas.google.com/relationships/presentationmetadata" Target="metadata"/><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2.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2400"/>
              <a:buFont typeface="Arial"/>
              <a:buNone/>
            </a:pPr>
            <a:fld id="{00000000-1234-1234-1234-123412341234}" type="slidenum">
              <a:rPr lang="en-US" sz="2400" b="0" i="0" u="none" strike="noStrike" cap="none">
                <a:solidFill>
                  <a:srgbClr val="000000"/>
                </a:solidFill>
                <a:latin typeface="Arial"/>
                <a:ea typeface="Arial"/>
                <a:cs typeface="Arial"/>
                <a:sym typeface="Arial"/>
              </a:rPr>
              <a:t>‹#›</a:t>
            </a:fld>
            <a:endParaRPr sz="1400" b="0" i="0" u="none" strike="noStrike" cap="none">
              <a:solidFill>
                <a:srgbClr val="000000"/>
              </a:solidFill>
              <a:latin typeface="Arial"/>
              <a:ea typeface="Arial"/>
              <a:cs typeface="Arial"/>
              <a:sym typeface="Arial"/>
            </a:endParaRPr>
          </a:p>
        </p:txBody>
      </p:sp>
      <p:sp>
        <p:nvSpPr>
          <p:cNvPr id="4" name="Google Shape;4;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Tahoma"/>
                <a:ea typeface="Tahoma"/>
                <a:cs typeface="Tahoma"/>
                <a:sym typeface="Tahoma"/>
              </a:defRPr>
            </a:lvl1pPr>
            <a:lvl2pPr marR="0" lvl="1"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9pPr>
          </a:lstStyle>
          <a:p>
            <a:endParaRPr/>
          </a:p>
        </p:txBody>
      </p:sp>
      <p:sp>
        <p:nvSpPr>
          <p:cNvPr id="5" name="Google Shape;5;n"/>
          <p:cNvSpPr txBox="1">
            <a:spLocks noGrp="1"/>
          </p:cNvSpPr>
          <p:nvPr>
            <p:ph type="dt" idx="10"/>
          </p:nvPr>
        </p:nvSpPr>
        <p:spPr>
          <a:xfrm>
            <a:off x="3886200"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Tahoma"/>
                <a:ea typeface="Tahoma"/>
                <a:cs typeface="Tahoma"/>
                <a:sym typeface="Tahoma"/>
              </a:defRPr>
            </a:lvl1pPr>
            <a:lvl2pPr marR="0" lvl="1"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9pPr>
          </a:lstStyle>
          <a:p>
            <a:endParaRPr/>
          </a:p>
        </p:txBody>
      </p:sp>
      <p:sp>
        <p:nvSpPr>
          <p:cNvPr id="6" name="Google Shape;6;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7" name="Google Shape;7;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 name="Google Shape;8;n"/>
          <p:cNvSpPr txBox="1">
            <a:spLocks noGrp="1"/>
          </p:cNvSpPr>
          <p:nvPr>
            <p:ph type="ftr" idx="11"/>
          </p:nvPr>
        </p:nvSpPr>
        <p:spPr>
          <a:xfrm>
            <a:off x="0" y="8686800"/>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Tahoma"/>
                <a:ea typeface="Tahoma"/>
                <a:cs typeface="Tahoma"/>
                <a:sym typeface="Tahoma"/>
              </a:defRPr>
            </a:lvl1pPr>
            <a:lvl2pPr marR="0" lvl="1"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9pPr>
          </a:lstStyle>
          <a:p>
            <a:endParaRPr/>
          </a:p>
        </p:txBody>
      </p:sp>
      <p:sp>
        <p:nvSpPr>
          <p:cNvPr id="9" name="Google Shape;9;n"/>
          <p:cNvSpPr txBox="1">
            <a:spLocks noGrp="1"/>
          </p:cNvSpPr>
          <p:nvPr>
            <p:ph type="sldNum" idx="4"/>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ahoma"/>
              <a:buNone/>
            </a:pPr>
            <a:fld id="{00000000-1234-1234-1234-123412341234}" type="slidenum">
              <a:rPr lang="en-US" sz="1200" b="0" i="0" u="none" strike="noStrike" cap="none">
                <a:solidFill>
                  <a:srgbClr val="000000"/>
                </a:solidFill>
                <a:latin typeface="Tahoma"/>
                <a:ea typeface="Tahoma"/>
                <a:cs typeface="Tahoma"/>
                <a:sym typeface="Tahoma"/>
              </a:rPr>
              <a:t>‹#›</a:t>
            </a:fld>
            <a:endParaRPr sz="14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1: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1</a:t>
            </a:fld>
            <a:endParaRPr/>
          </a:p>
        </p:txBody>
      </p:sp>
      <p:sp>
        <p:nvSpPr>
          <p:cNvPr id="54" name="Google Shape;54;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55" name="Google Shape;55;p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2: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2</a:t>
            </a:fld>
            <a:endParaRPr/>
          </a:p>
        </p:txBody>
      </p:sp>
      <p:sp>
        <p:nvSpPr>
          <p:cNvPr id="61" name="Google Shape;61;p2:notes"/>
          <p:cNvSpPr>
            <a:spLocks noGrp="1" noRot="1" noChangeAspect="1"/>
          </p:cNvSpPr>
          <p:nvPr>
            <p:ph type="sldImg" idx="2"/>
          </p:nvPr>
        </p:nvSpPr>
        <p:spPr>
          <a:xfrm>
            <a:off x="1149350" y="712788"/>
            <a:ext cx="4559300" cy="3421062"/>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62" name="Google Shape;62;p2:notes"/>
          <p:cNvSpPr txBox="1">
            <a:spLocks noGrp="1"/>
          </p:cNvSpPr>
          <p:nvPr>
            <p:ph type="body" idx="1"/>
          </p:nvPr>
        </p:nvSpPr>
        <p:spPr>
          <a:xfrm>
            <a:off x="914400" y="4348162"/>
            <a:ext cx="5029200" cy="4135437"/>
          </a:xfrm>
          <a:prstGeom prst="rect">
            <a:avLst/>
          </a:prstGeom>
          <a:solidFill>
            <a:srgbClr val="FFFFFF"/>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7fb85f6d3e_0_74: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3</a:t>
            </a:fld>
            <a:endParaRPr/>
          </a:p>
        </p:txBody>
      </p:sp>
      <p:sp>
        <p:nvSpPr>
          <p:cNvPr id="68" name="Google Shape;68;g7fb85f6d3e_0_7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69" name="Google Shape;69;g7fb85f6d3e_0_74:notes"/>
          <p:cNvSpPr txBox="1">
            <a:spLocks noGrp="1"/>
          </p:cNvSpPr>
          <p:nvPr>
            <p:ph type="body" idx="1"/>
          </p:nvPr>
        </p:nvSpPr>
        <p:spPr>
          <a:xfrm>
            <a:off x="914400" y="4343400"/>
            <a:ext cx="5029200" cy="4114800"/>
          </a:xfrm>
          <a:prstGeom prst="rect">
            <a:avLst/>
          </a:prstGeom>
          <a:solidFill>
            <a:srgbClr val="FFFFFF"/>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30: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4</a:t>
            </a:fld>
            <a:endParaRPr/>
          </a:p>
        </p:txBody>
      </p:sp>
      <p:sp>
        <p:nvSpPr>
          <p:cNvPr id="75" name="Google Shape;75;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76" name="Google Shape;76;p30:notes"/>
          <p:cNvSpPr txBox="1">
            <a:spLocks noGrp="1"/>
          </p:cNvSpPr>
          <p:nvPr>
            <p:ph type="body" idx="1"/>
          </p:nvPr>
        </p:nvSpPr>
        <p:spPr>
          <a:xfrm>
            <a:off x="914400" y="4343400"/>
            <a:ext cx="5029200" cy="4114800"/>
          </a:xfrm>
          <a:prstGeom prst="rect">
            <a:avLst/>
          </a:prstGeom>
          <a:solidFill>
            <a:srgbClr val="FFFFFF"/>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31: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5</a:t>
            </a:fld>
            <a:endParaRPr/>
          </a:p>
        </p:txBody>
      </p:sp>
      <p:sp>
        <p:nvSpPr>
          <p:cNvPr id="82" name="Google Shape;82;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83" name="Google Shape;83;p31:notes"/>
          <p:cNvSpPr txBox="1">
            <a:spLocks noGrp="1"/>
          </p:cNvSpPr>
          <p:nvPr>
            <p:ph type="body" idx="1"/>
          </p:nvPr>
        </p:nvSpPr>
        <p:spPr>
          <a:xfrm>
            <a:off x="914400" y="4343400"/>
            <a:ext cx="5029200" cy="4114800"/>
          </a:xfrm>
          <a:prstGeom prst="rect">
            <a:avLst/>
          </a:prstGeom>
          <a:solidFill>
            <a:srgbClr val="FFFFFF"/>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7fb85f6d3e_0_8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9" name="Google Shape;89;g7fb85f6d3e_0_8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2: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7</a:t>
            </a:fld>
            <a:endParaRPr/>
          </a:p>
        </p:txBody>
      </p:sp>
      <p:sp>
        <p:nvSpPr>
          <p:cNvPr id="95" name="Google Shape;95;p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96" name="Google Shape;96;p32:notes"/>
          <p:cNvSpPr txBox="1">
            <a:spLocks noGrp="1"/>
          </p:cNvSpPr>
          <p:nvPr>
            <p:ph type="body" idx="1"/>
          </p:nvPr>
        </p:nvSpPr>
        <p:spPr>
          <a:xfrm>
            <a:off x="914400" y="4343400"/>
            <a:ext cx="5029200" cy="4114800"/>
          </a:xfrm>
          <a:prstGeom prst="rect">
            <a:avLst/>
          </a:prstGeom>
          <a:solidFill>
            <a:srgbClr val="FFFFFF"/>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p>
          <a:p>
            <a:pPr marL="0" lvl="0" indent="0" algn="l" rtl="0">
              <a:lnSpc>
                <a:spcPct val="100000"/>
              </a:lnSpc>
              <a:spcBef>
                <a:spcPts val="0"/>
              </a:spcBef>
              <a:spcAft>
                <a:spcPts val="0"/>
              </a:spcAft>
              <a:buSzPts val="1400"/>
              <a:buNone/>
            </a:pPr>
            <a:endParaRPr sz="1200"/>
          </a:p>
          <a:p>
            <a:pPr marL="0" lvl="0" indent="0" algn="l" rtl="0">
              <a:lnSpc>
                <a:spcPct val="100000"/>
              </a:lnSpc>
              <a:spcBef>
                <a:spcPts val="0"/>
              </a:spcBef>
              <a:spcAft>
                <a:spcPts val="0"/>
              </a:spcAft>
              <a:buClr>
                <a:schemeClr val="dk1"/>
              </a:buClr>
              <a:buSzPts val="1400"/>
              <a:buFont typeface="Arial"/>
              <a:buNone/>
            </a:pPr>
            <a:endParaRPr sz="1200">
              <a:solidFill>
                <a:schemeClr val="dk1"/>
              </a:solidFill>
            </a:endParaRPr>
          </a:p>
          <a:p>
            <a:pPr marL="0" lvl="0" indent="0" algn="l" rtl="0">
              <a:lnSpc>
                <a:spcPct val="100000"/>
              </a:lnSpc>
              <a:spcBef>
                <a:spcPts val="0"/>
              </a:spcBef>
              <a:spcAft>
                <a:spcPts val="0"/>
              </a:spcAft>
              <a:buSzPts val="1400"/>
              <a:buNone/>
            </a:pPr>
            <a:r>
              <a:rPr lang="en-US" sz="1200">
                <a:solidFill>
                  <a:schemeClr val="dk1"/>
                </a:solidFill>
              </a:rPr>
              <a:t>UCAS does not require you to list courses in order of preference.</a:t>
            </a:r>
            <a:endParaRPr sz="1200">
              <a:solidFill>
                <a:schemeClr val="dk1"/>
              </a:solidFill>
            </a:endParaRPr>
          </a:p>
          <a:p>
            <a:pPr marL="0" lvl="0" indent="0" algn="l" rtl="0">
              <a:lnSpc>
                <a:spcPct val="100000"/>
              </a:lnSpc>
              <a:spcBef>
                <a:spcPts val="0"/>
              </a:spcBef>
              <a:spcAft>
                <a:spcPts val="0"/>
              </a:spcAft>
              <a:buClr>
                <a:schemeClr val="dk1"/>
              </a:buClr>
              <a:buSzPts val="1400"/>
              <a:buFont typeface="Arial"/>
              <a:buNone/>
            </a:pPr>
            <a:endParaRPr sz="1200">
              <a:solidFill>
                <a:schemeClr val="dk1"/>
              </a:solidFill>
            </a:endParaRPr>
          </a:p>
          <a:p>
            <a:pPr marL="0" lvl="0" indent="0" algn="l" rtl="0">
              <a:lnSpc>
                <a:spcPct val="100000"/>
              </a:lnSpc>
              <a:spcBef>
                <a:spcPts val="0"/>
              </a:spcBef>
              <a:spcAft>
                <a:spcPts val="0"/>
              </a:spcAft>
              <a:buSzPts val="1400"/>
              <a:buNone/>
            </a:pPr>
            <a:r>
              <a:rPr lang="en-US" sz="1200"/>
              <a:t>UCAS Offers can be made as soon as 6-8 weeks after you apply but usually you hear back by March &amp; you wait until you have heard back from all colleges before you have to make your decision. A conditional offer is whereby the college will offer you a place conditional on you achieving certain grades e.g. 2 x H2 and 3 x H3. Once you have heard back from all colleges you have to decide which offer to accept as FIRM (1st choice) and INSURANCE (back up)</a:t>
            </a:r>
            <a:endParaRPr sz="1200"/>
          </a:p>
          <a:p>
            <a:pPr marL="0" lvl="0" indent="0" algn="l" rtl="0">
              <a:lnSpc>
                <a:spcPct val="100000"/>
              </a:lnSpc>
              <a:spcBef>
                <a:spcPts val="0"/>
              </a:spcBef>
              <a:spcAft>
                <a:spcPts val="0"/>
              </a:spcAft>
              <a:buSzPts val="1400"/>
              <a:buNone/>
            </a:pPr>
            <a:endParaRPr sz="1200"/>
          </a:p>
          <a:p>
            <a:pPr marL="0" lvl="0" indent="0" algn="l" rtl="0">
              <a:lnSpc>
                <a:spcPct val="100000"/>
              </a:lnSpc>
              <a:spcBef>
                <a:spcPts val="0"/>
              </a:spcBef>
              <a:spcAft>
                <a:spcPts val="0"/>
              </a:spcAft>
              <a:buSzPts val="1400"/>
              <a:buNone/>
            </a:pPr>
            <a:r>
              <a:rPr lang="en-US" sz="1200"/>
              <a:t>In this way you can be holding UCAS college offers before you have even taken your Leaving Certificate. You do not have to take up these UCAS offers if you get the CAO course you want in Ireland and prefer to stay here.</a:t>
            </a:r>
            <a:endParaRPr sz="1200"/>
          </a:p>
          <a:p>
            <a:pPr marL="0" lvl="0" indent="0" algn="l" rtl="0">
              <a:lnSpc>
                <a:spcPct val="100000"/>
              </a:lnSpc>
              <a:spcBef>
                <a:spcPts val="0"/>
              </a:spcBef>
              <a:spcAft>
                <a:spcPts val="0"/>
              </a:spcAft>
              <a:buSzPts val="1400"/>
              <a:buNone/>
            </a:pPr>
            <a:endParaRPr sz="1200"/>
          </a:p>
          <a:p>
            <a:pPr marL="0" lvl="0" indent="0" algn="l" rtl="0">
              <a:lnSpc>
                <a:spcPct val="100000"/>
              </a:lnSpc>
              <a:spcBef>
                <a:spcPts val="0"/>
              </a:spcBef>
              <a:spcAft>
                <a:spcPts val="0"/>
              </a:spcAft>
              <a:buSzPts val="1400"/>
              <a:buNone/>
            </a:pPr>
            <a:r>
              <a:rPr lang="en-US" sz="1200"/>
              <a:t>CAO you can change your mind up to 1st July.</a:t>
            </a:r>
            <a:endParaRPr sz="1200"/>
          </a:p>
          <a:p>
            <a:pPr marL="0" lvl="0" indent="0" algn="l" rtl="0">
              <a:lnSpc>
                <a:spcPct val="100000"/>
              </a:lnSpc>
              <a:spcBef>
                <a:spcPts val="0"/>
              </a:spcBef>
              <a:spcAft>
                <a:spcPts val="0"/>
              </a:spcAft>
              <a:buSzPts val="1400"/>
              <a:buNone/>
            </a:pPr>
            <a:r>
              <a:rPr lang="en-US" sz="1200"/>
              <a:t>There is no change of mind in UCAS but you could contact the colleges directly to see if they would consider an application if you had not put it on your original UCAS.</a:t>
            </a:r>
            <a:endParaRPr sz="1200"/>
          </a:p>
          <a:p>
            <a:pPr marL="0" lvl="0" indent="0" algn="l" rtl="0">
              <a:lnSpc>
                <a:spcPct val="100000"/>
              </a:lnSpc>
              <a:spcBef>
                <a:spcPts val="0"/>
              </a:spcBef>
              <a:spcAft>
                <a:spcPts val="0"/>
              </a:spcAft>
              <a:buSzPts val="1400"/>
              <a:buNone/>
            </a:pPr>
            <a:endParaRPr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p>
        </p:txBody>
      </p:sp>
      <p:sp>
        <p:nvSpPr>
          <p:cNvPr id="102" name="Google Shape;102;p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35: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9</a:t>
            </a:fld>
            <a:endParaRPr/>
          </a:p>
        </p:txBody>
      </p:sp>
      <p:sp>
        <p:nvSpPr>
          <p:cNvPr id="108" name="Google Shape;108;p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109" name="Google Shape;109;p35:notes"/>
          <p:cNvSpPr txBox="1">
            <a:spLocks noGrp="1"/>
          </p:cNvSpPr>
          <p:nvPr>
            <p:ph type="body" idx="1"/>
          </p:nvPr>
        </p:nvSpPr>
        <p:spPr>
          <a:xfrm>
            <a:off x="914400" y="4343400"/>
            <a:ext cx="5029200" cy="4114800"/>
          </a:xfrm>
          <a:prstGeom prst="rect">
            <a:avLst/>
          </a:prstGeom>
          <a:solidFill>
            <a:srgbClr val="FFFFFF"/>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p>
          <a:p>
            <a:pPr marL="0" lvl="0" indent="0" algn="l" rtl="0">
              <a:lnSpc>
                <a:spcPct val="100000"/>
              </a:lnSpc>
              <a:spcBef>
                <a:spcPts val="0"/>
              </a:spcBef>
              <a:spcAft>
                <a:spcPts val="0"/>
              </a:spcAft>
              <a:buSzPts val="1400"/>
              <a:buNone/>
            </a:pPr>
            <a:endParaRPr sz="1200"/>
          </a:p>
          <a:p>
            <a:pPr marL="0" lvl="0" indent="0" algn="l" rtl="0">
              <a:lnSpc>
                <a:spcPct val="100000"/>
              </a:lnSpc>
              <a:spcBef>
                <a:spcPts val="0"/>
              </a:spcBef>
              <a:spcAft>
                <a:spcPts val="0"/>
              </a:spcAft>
              <a:buSzPts val="1400"/>
              <a:buNone/>
            </a:pPr>
            <a:endParaRPr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7fb85f6d3e_0_99: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10</a:t>
            </a:fld>
            <a:endParaRPr/>
          </a:p>
        </p:txBody>
      </p:sp>
      <p:sp>
        <p:nvSpPr>
          <p:cNvPr id="115" name="Google Shape;115;g7fb85f6d3e_0_9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116" name="Google Shape;116;g7fb85f6d3e_0_99:notes"/>
          <p:cNvSpPr txBox="1">
            <a:spLocks noGrp="1"/>
          </p:cNvSpPr>
          <p:nvPr>
            <p:ph type="body" idx="1"/>
          </p:nvPr>
        </p:nvSpPr>
        <p:spPr>
          <a:xfrm>
            <a:off x="914400" y="4343400"/>
            <a:ext cx="5029200" cy="4114800"/>
          </a:xfrm>
          <a:prstGeom prst="rect">
            <a:avLst/>
          </a:prstGeom>
          <a:solidFill>
            <a:srgbClr val="FFFFFF"/>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7fb85f6d3e_0_6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p>
        </p:txBody>
      </p:sp>
      <p:sp>
        <p:nvSpPr>
          <p:cNvPr id="122" name="Google Shape;122;g7fb85f6d3e_0_6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7fb85f6d3e_0_36: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000000"/>
              </a:buClr>
              <a:buSzPts val="1400"/>
              <a:buFont typeface="Arial"/>
              <a:buNone/>
            </a:pPr>
            <a:fld id="{00000000-1234-1234-1234-123412341234}" type="slidenum">
              <a:rPr lang="en-US"/>
              <a:t>12</a:t>
            </a:fld>
            <a:endParaRPr sz="1400"/>
          </a:p>
        </p:txBody>
      </p:sp>
      <p:sp>
        <p:nvSpPr>
          <p:cNvPr id="128" name="Google Shape;128;g7fb85f6d3e_0_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129" name="Google Shape;129;g7fb85f6d3e_0_3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p>
        </p:txBody>
      </p:sp>
      <p:sp>
        <p:nvSpPr>
          <p:cNvPr id="130" name="Google Shape;130;g7fb85f6d3e_0_36:notes"/>
          <p:cNvSpPr txBox="1">
            <a:spLocks noGrp="1"/>
          </p:cNvSpPr>
          <p:nvPr>
            <p:ph type="sldNum" idx="3"/>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ahoma"/>
              <a:buNone/>
            </a:pPr>
            <a:fld id="{00000000-1234-1234-1234-123412341234}" type="slidenum">
              <a:rPr lang="en-US"/>
              <a:t>12</a:t>
            </a:fld>
            <a:endParaRPr sz="1400">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36: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13</a:t>
            </a:fld>
            <a:endParaRPr/>
          </a:p>
        </p:txBody>
      </p:sp>
      <p:sp>
        <p:nvSpPr>
          <p:cNvPr id="136" name="Google Shape;136;p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137" name="Google Shape;137;p36:notes"/>
          <p:cNvSpPr txBox="1">
            <a:spLocks noGrp="1"/>
          </p:cNvSpPr>
          <p:nvPr>
            <p:ph type="body" idx="1"/>
          </p:nvPr>
        </p:nvSpPr>
        <p:spPr>
          <a:xfrm>
            <a:off x="914400" y="4343400"/>
            <a:ext cx="5029200" cy="4114800"/>
          </a:xfrm>
          <a:prstGeom prst="rect">
            <a:avLst/>
          </a:prstGeom>
          <a:solidFill>
            <a:srgbClr val="FFFFFF"/>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3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3" name="Google Shape;143;p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38: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15</a:t>
            </a:fld>
            <a:endParaRPr/>
          </a:p>
        </p:txBody>
      </p:sp>
      <p:sp>
        <p:nvSpPr>
          <p:cNvPr id="149" name="Google Shape;149;p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150" name="Google Shape;150;p38:notes"/>
          <p:cNvSpPr txBox="1">
            <a:spLocks noGrp="1"/>
          </p:cNvSpPr>
          <p:nvPr>
            <p:ph type="body" idx="1"/>
          </p:nvPr>
        </p:nvSpPr>
        <p:spPr>
          <a:xfrm>
            <a:off x="914400" y="4343400"/>
            <a:ext cx="5029200" cy="4114800"/>
          </a:xfrm>
          <a:prstGeom prst="rect">
            <a:avLst/>
          </a:prstGeom>
          <a:solidFill>
            <a:srgbClr val="FFFFFF"/>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39: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16</a:t>
            </a:fld>
            <a:endParaRPr/>
          </a:p>
        </p:txBody>
      </p:sp>
      <p:sp>
        <p:nvSpPr>
          <p:cNvPr id="156" name="Google Shape;156;p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157" name="Google Shape;157;p39:notes"/>
          <p:cNvSpPr txBox="1">
            <a:spLocks noGrp="1"/>
          </p:cNvSpPr>
          <p:nvPr>
            <p:ph type="body" idx="1"/>
          </p:nvPr>
        </p:nvSpPr>
        <p:spPr>
          <a:xfrm>
            <a:off x="914400" y="4343400"/>
            <a:ext cx="5029200" cy="4114800"/>
          </a:xfrm>
          <a:prstGeom prst="rect">
            <a:avLst/>
          </a:prstGeom>
          <a:solidFill>
            <a:srgbClr val="FFFFFF"/>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7fb85f6cd3_0_2: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000000"/>
              </a:buClr>
              <a:buSzPts val="1400"/>
              <a:buFont typeface="Arial"/>
              <a:buNone/>
            </a:pPr>
            <a:fld id="{00000000-1234-1234-1234-123412341234}" type="slidenum">
              <a:rPr lang="en-US"/>
              <a:t>17</a:t>
            </a:fld>
            <a:endParaRPr sz="1400"/>
          </a:p>
        </p:txBody>
      </p:sp>
      <p:sp>
        <p:nvSpPr>
          <p:cNvPr id="163" name="Google Shape;163;g7fb85f6cd3_0_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164" name="Google Shape;164;g7fb85f6cd3_0_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p>
          <a:p>
            <a:pPr marL="0" lvl="0" indent="0" algn="l" rtl="0">
              <a:lnSpc>
                <a:spcPct val="100000"/>
              </a:lnSpc>
              <a:spcBef>
                <a:spcPts val="0"/>
              </a:spcBef>
              <a:spcAft>
                <a:spcPts val="0"/>
              </a:spcAft>
              <a:buSzPts val="1400"/>
              <a:buNone/>
            </a:pPr>
            <a:endParaRPr sz="1200"/>
          </a:p>
          <a:p>
            <a:pPr marL="0" lvl="0" indent="0" algn="l" rtl="0">
              <a:lnSpc>
                <a:spcPct val="100000"/>
              </a:lnSpc>
              <a:spcBef>
                <a:spcPts val="0"/>
              </a:spcBef>
              <a:spcAft>
                <a:spcPts val="0"/>
              </a:spcAft>
              <a:buSzPts val="1400"/>
              <a:buNone/>
            </a:pPr>
            <a:endParaRPr sz="1200"/>
          </a:p>
        </p:txBody>
      </p:sp>
      <p:sp>
        <p:nvSpPr>
          <p:cNvPr id="165" name="Google Shape;165;g7fb85f6cd3_0_2:notes"/>
          <p:cNvSpPr txBox="1">
            <a:spLocks noGrp="1"/>
          </p:cNvSpPr>
          <p:nvPr>
            <p:ph type="sldNum" idx="3"/>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ahoma"/>
              <a:buNone/>
            </a:pPr>
            <a:fld id="{00000000-1234-1234-1234-123412341234}" type="slidenum">
              <a:rPr lang="en-US"/>
              <a:t>17</a:t>
            </a:fld>
            <a:endParaRPr sz="1400">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7fb85f6d3e_0_23: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18</a:t>
            </a:fld>
            <a:endParaRPr/>
          </a:p>
        </p:txBody>
      </p:sp>
      <p:sp>
        <p:nvSpPr>
          <p:cNvPr id="171" name="Google Shape;171;g7fb85f6d3e_0_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172" name="Google Shape;172;g7fb85f6d3e_0_23:notes"/>
          <p:cNvSpPr txBox="1">
            <a:spLocks noGrp="1"/>
          </p:cNvSpPr>
          <p:nvPr>
            <p:ph type="body" idx="1"/>
          </p:nvPr>
        </p:nvSpPr>
        <p:spPr>
          <a:xfrm>
            <a:off x="914400" y="4343400"/>
            <a:ext cx="5029200" cy="4114800"/>
          </a:xfrm>
          <a:prstGeom prst="rect">
            <a:avLst/>
          </a:prstGeom>
          <a:solidFill>
            <a:srgbClr val="FFFFFF"/>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p>
          <a:p>
            <a:pPr marL="0" lvl="0" indent="0" algn="l" rtl="0">
              <a:lnSpc>
                <a:spcPct val="100000"/>
              </a:lnSpc>
              <a:spcBef>
                <a:spcPts val="0"/>
              </a:spcBef>
              <a:spcAft>
                <a:spcPts val="0"/>
              </a:spcAft>
              <a:buSzPts val="1400"/>
              <a:buNone/>
            </a:pPr>
            <a:endParaRPr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bg>
      <p:bgPr>
        <a:solidFill>
          <a:schemeClr val="lt1"/>
        </a:solidFill>
        <a:effectLst/>
      </p:bgPr>
    </p:bg>
    <p:spTree>
      <p:nvGrpSpPr>
        <p:cNvPr id="1" name="Shape 22"/>
        <p:cNvGrpSpPr/>
        <p:nvPr/>
      </p:nvGrpSpPr>
      <p:grpSpPr>
        <a:xfrm>
          <a:off x="0" y="0"/>
          <a:ext cx="0" cy="0"/>
          <a:chOff x="0" y="0"/>
          <a:chExt cx="0" cy="0"/>
        </a:xfrm>
      </p:grpSpPr>
      <p:grpSp>
        <p:nvGrpSpPr>
          <p:cNvPr id="23" name="Google Shape;23;p42"/>
          <p:cNvGrpSpPr/>
          <p:nvPr/>
        </p:nvGrpSpPr>
        <p:grpSpPr>
          <a:xfrm>
            <a:off x="0" y="2438400"/>
            <a:ext cx="9009062" cy="1052512"/>
            <a:chOff x="0" y="1536"/>
            <a:chExt cx="5675" cy="663"/>
          </a:xfrm>
        </p:grpSpPr>
        <p:grpSp>
          <p:nvGrpSpPr>
            <p:cNvPr id="24" name="Google Shape;24;p42"/>
            <p:cNvGrpSpPr/>
            <p:nvPr/>
          </p:nvGrpSpPr>
          <p:grpSpPr>
            <a:xfrm>
              <a:off x="183" y="1604"/>
              <a:ext cx="448" cy="299"/>
              <a:chOff x="720" y="336"/>
              <a:chExt cx="624" cy="432"/>
            </a:xfrm>
          </p:grpSpPr>
          <p:sp>
            <p:nvSpPr>
              <p:cNvPr id="25" name="Google Shape;25;p42"/>
              <p:cNvSpPr/>
              <p:nvPr/>
            </p:nvSpPr>
            <p:spPr>
              <a:xfrm>
                <a:off x="720" y="336"/>
                <a:ext cx="384" cy="432"/>
              </a:xfrm>
              <a:prstGeom prst="rect">
                <a:avLst/>
              </a:prstGeom>
              <a:solidFill>
                <a:schemeClr val="folHlink"/>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p:txBody>
          </p:sp>
          <p:sp>
            <p:nvSpPr>
              <p:cNvPr id="26" name="Google Shape;26;p42"/>
              <p:cNvSpPr/>
              <p:nvPr/>
            </p:nvSpPr>
            <p:spPr>
              <a:xfrm>
                <a:off x="1056" y="336"/>
                <a:ext cx="288" cy="432"/>
              </a:xfrm>
              <a:prstGeom prst="rect">
                <a:avLst/>
              </a:prstGeom>
              <a:gradFill>
                <a:gsLst>
                  <a:gs pos="0">
                    <a:schemeClr val="lt1"/>
                  </a:gs>
                  <a:gs pos="100000">
                    <a:schemeClr val="folHlink"/>
                  </a:gs>
                </a:gsLst>
                <a:lin ang="1080000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p:txBody>
          </p:sp>
        </p:grpSp>
        <p:grpSp>
          <p:nvGrpSpPr>
            <p:cNvPr id="27" name="Google Shape;27;p42"/>
            <p:cNvGrpSpPr/>
            <p:nvPr/>
          </p:nvGrpSpPr>
          <p:grpSpPr>
            <a:xfrm>
              <a:off x="261" y="1870"/>
              <a:ext cx="465" cy="299"/>
              <a:chOff x="912" y="2640"/>
              <a:chExt cx="672" cy="432"/>
            </a:xfrm>
          </p:grpSpPr>
          <p:sp>
            <p:nvSpPr>
              <p:cNvPr id="28" name="Google Shape;28;p42"/>
              <p:cNvSpPr/>
              <p:nvPr/>
            </p:nvSpPr>
            <p:spPr>
              <a:xfrm>
                <a:off x="912" y="2640"/>
                <a:ext cx="384" cy="432"/>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p:txBody>
          </p:sp>
          <p:sp>
            <p:nvSpPr>
              <p:cNvPr id="29" name="Google Shape;29;p42"/>
              <p:cNvSpPr/>
              <p:nvPr/>
            </p:nvSpPr>
            <p:spPr>
              <a:xfrm>
                <a:off x="1248" y="2640"/>
                <a:ext cx="336" cy="432"/>
              </a:xfrm>
              <a:prstGeom prst="rect">
                <a:avLst/>
              </a:prstGeom>
              <a:gradFill>
                <a:gsLst>
                  <a:gs pos="0">
                    <a:schemeClr val="lt1"/>
                  </a:gs>
                  <a:gs pos="100000">
                    <a:schemeClr val="accent2"/>
                  </a:gs>
                </a:gsLst>
                <a:lin ang="1080000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p:txBody>
          </p:sp>
        </p:grpSp>
        <p:sp>
          <p:nvSpPr>
            <p:cNvPr id="30" name="Google Shape;30;p42"/>
            <p:cNvSpPr/>
            <p:nvPr/>
          </p:nvSpPr>
          <p:spPr>
            <a:xfrm>
              <a:off x="0" y="1824"/>
              <a:ext cx="353" cy="266"/>
            </a:xfrm>
            <a:prstGeom prst="rect">
              <a:avLst/>
            </a:prstGeom>
            <a:gradFill>
              <a:gsLst>
                <a:gs pos="0">
                  <a:schemeClr val="hlink"/>
                </a:gs>
                <a:gs pos="100000">
                  <a:schemeClr val="lt1"/>
                </a:gs>
              </a:gsLst>
              <a:lin ang="810000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p:txBody>
        </p:sp>
        <p:sp>
          <p:nvSpPr>
            <p:cNvPr id="31" name="Google Shape;31;p42"/>
            <p:cNvSpPr/>
            <p:nvPr/>
          </p:nvSpPr>
          <p:spPr>
            <a:xfrm>
              <a:off x="400" y="1536"/>
              <a:ext cx="20" cy="663"/>
            </a:xfrm>
            <a:prstGeom prst="rect">
              <a:avLst/>
            </a:pr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p:txBody>
        </p:sp>
        <p:sp>
          <p:nvSpPr>
            <p:cNvPr id="32" name="Google Shape;32;p42"/>
            <p:cNvSpPr/>
            <p:nvPr/>
          </p:nvSpPr>
          <p:spPr>
            <a:xfrm rot="10800000" flipH="1">
              <a:off x="199" y="2054"/>
              <a:ext cx="5476" cy="35"/>
            </a:xfrm>
            <a:prstGeom prst="rect">
              <a:avLst/>
            </a:prstGeom>
            <a:gradFill>
              <a:gsLst>
                <a:gs pos="0">
                  <a:schemeClr val="lt1"/>
                </a:gs>
                <a:gs pos="100000">
                  <a:schemeClr val="lt2"/>
                </a:gs>
              </a:gsLst>
              <a:lin ang="1080000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p:txBody>
        </p:sp>
      </p:grpSp>
      <p:sp>
        <p:nvSpPr>
          <p:cNvPr id="33" name="Google Shape;33;p42"/>
          <p:cNvSpPr txBox="1">
            <a:spLocks noGrp="1"/>
          </p:cNvSpPr>
          <p:nvPr>
            <p:ph type="ctrTitle"/>
          </p:nvPr>
        </p:nvSpPr>
        <p:spPr>
          <a:xfrm>
            <a:off x="990600" y="1828800"/>
            <a:ext cx="7772400" cy="11430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42"/>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360"/>
              </a:spcBef>
              <a:spcAft>
                <a:spcPts val="0"/>
              </a:spcAft>
              <a:buSzPts val="1080"/>
              <a:buChar char="■"/>
              <a:defRPr/>
            </a:lvl1pPr>
            <a:lvl2pPr lvl="1" algn="l">
              <a:lnSpc>
                <a:spcPct val="100000"/>
              </a:lnSpc>
              <a:spcBef>
                <a:spcPts val="360"/>
              </a:spcBef>
              <a:spcAft>
                <a:spcPts val="0"/>
              </a:spcAft>
              <a:buSzPts val="990"/>
              <a:buChar char="■"/>
              <a:defRPr/>
            </a:lvl2pPr>
            <a:lvl3pPr lvl="2" algn="l">
              <a:lnSpc>
                <a:spcPct val="100000"/>
              </a:lnSpc>
              <a:spcBef>
                <a:spcPts val="360"/>
              </a:spcBef>
              <a:spcAft>
                <a:spcPts val="0"/>
              </a:spcAft>
              <a:buSzPts val="900"/>
              <a:buChar char="■"/>
              <a:defRPr/>
            </a:lvl3pPr>
            <a:lvl4pPr lvl="3" algn="l">
              <a:lnSpc>
                <a:spcPct val="100000"/>
              </a:lnSpc>
              <a:spcBef>
                <a:spcPts val="360"/>
              </a:spcBef>
              <a:spcAft>
                <a:spcPts val="0"/>
              </a:spcAft>
              <a:buSzPts val="990"/>
              <a:buChar char="■"/>
              <a:defRPr/>
            </a:lvl4pPr>
            <a:lvl5pPr lvl="4" algn="l">
              <a:lnSpc>
                <a:spcPct val="100000"/>
              </a:lnSpc>
              <a:spcBef>
                <a:spcPts val="360"/>
              </a:spcBef>
              <a:spcAft>
                <a:spcPts val="0"/>
              </a:spcAft>
              <a:buSzPts val="900"/>
              <a:buChar char="■"/>
              <a:defRPr/>
            </a:lvl5pPr>
            <a:lvl6pPr lvl="5" algn="l">
              <a:lnSpc>
                <a:spcPct val="100000"/>
              </a:lnSpc>
              <a:spcBef>
                <a:spcPts val="360"/>
              </a:spcBef>
              <a:spcAft>
                <a:spcPts val="0"/>
              </a:spcAft>
              <a:buSzPts val="900"/>
              <a:buChar char="■"/>
              <a:defRPr/>
            </a:lvl6pPr>
            <a:lvl7pPr lvl="6" algn="l">
              <a:lnSpc>
                <a:spcPct val="100000"/>
              </a:lnSpc>
              <a:spcBef>
                <a:spcPts val="360"/>
              </a:spcBef>
              <a:spcAft>
                <a:spcPts val="0"/>
              </a:spcAft>
              <a:buSzPts val="900"/>
              <a:buChar char="■"/>
              <a:defRPr/>
            </a:lvl7pPr>
            <a:lvl8pPr lvl="7" algn="l">
              <a:lnSpc>
                <a:spcPct val="100000"/>
              </a:lnSpc>
              <a:spcBef>
                <a:spcPts val="360"/>
              </a:spcBef>
              <a:spcAft>
                <a:spcPts val="0"/>
              </a:spcAft>
              <a:buSzPts val="900"/>
              <a:buChar char="■"/>
              <a:defRPr/>
            </a:lvl8pPr>
            <a:lvl9pPr lvl="8" algn="l">
              <a:lnSpc>
                <a:spcPct val="100000"/>
              </a:lnSpc>
              <a:spcBef>
                <a:spcPts val="360"/>
              </a:spcBef>
              <a:spcAft>
                <a:spcPts val="0"/>
              </a:spcAft>
              <a:buSzPts val="900"/>
              <a:buChar char="■"/>
              <a:defRPr/>
            </a:lvl9pPr>
          </a:lstStyle>
          <a:p>
            <a:endParaRPr/>
          </a:p>
        </p:txBody>
      </p:sp>
      <p:sp>
        <p:nvSpPr>
          <p:cNvPr id="35" name="Google Shape;35;p42"/>
          <p:cNvSpPr txBox="1">
            <a:spLocks noGrp="1"/>
          </p:cNvSpPr>
          <p:nvPr>
            <p:ph type="dt" idx="10"/>
          </p:nvPr>
        </p:nvSpPr>
        <p:spPr>
          <a:xfrm>
            <a:off x="990600" y="6248400"/>
            <a:ext cx="1905000" cy="457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1400">
                <a:solidFill>
                  <a:schemeClr val="lt2"/>
                </a:solidFill>
                <a:latin typeface="Tahoma"/>
                <a:ea typeface="Tahoma"/>
                <a:cs typeface="Tahoma"/>
                <a:sym typeface="Tahom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42"/>
          <p:cNvSpPr txBox="1">
            <a:spLocks noGrp="1"/>
          </p:cNvSpPr>
          <p:nvPr>
            <p:ph type="ftr" idx="11"/>
          </p:nvPr>
        </p:nvSpPr>
        <p:spPr>
          <a:xfrm>
            <a:off x="3429000" y="6248400"/>
            <a:ext cx="2895600" cy="4572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sz="1400">
                <a:solidFill>
                  <a:schemeClr val="lt2"/>
                </a:solidFill>
                <a:latin typeface="Tahoma"/>
                <a:ea typeface="Tahoma"/>
                <a:cs typeface="Tahoma"/>
                <a:sym typeface="Tahom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42"/>
          <p:cNvSpPr txBox="1">
            <a:spLocks noGrp="1"/>
          </p:cNvSpPr>
          <p:nvPr>
            <p:ph type="sldNum" idx="12"/>
          </p:nvPr>
        </p:nvSpPr>
        <p:spPr>
          <a:xfrm>
            <a:off x="6858000" y="6248400"/>
            <a:ext cx="1905000" cy="4572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chemeClr val="lt2"/>
              </a:buClr>
              <a:buSzPts val="1400"/>
              <a:buFont typeface="Tahoma"/>
              <a:buNone/>
              <a:defRPr sz="1400" b="0" i="0" u="none" strike="noStrike" cap="none">
                <a:solidFill>
                  <a:schemeClr val="lt2"/>
                </a:solidFill>
                <a:latin typeface="Tahoma"/>
                <a:ea typeface="Tahoma"/>
                <a:cs typeface="Tahoma"/>
                <a:sym typeface="Tahoma"/>
              </a:defRPr>
            </a:lvl1pPr>
            <a:lvl2pPr marL="0" marR="0" lvl="1" indent="0" algn="r">
              <a:lnSpc>
                <a:spcPct val="100000"/>
              </a:lnSpc>
              <a:spcBef>
                <a:spcPts val="0"/>
              </a:spcBef>
              <a:spcAft>
                <a:spcPts val="0"/>
              </a:spcAft>
              <a:buClr>
                <a:schemeClr val="lt2"/>
              </a:buClr>
              <a:buSzPts val="1400"/>
              <a:buFont typeface="Tahoma"/>
              <a:buNone/>
              <a:defRPr sz="1400" b="0" i="0" u="none" strike="noStrike" cap="none">
                <a:solidFill>
                  <a:schemeClr val="lt2"/>
                </a:solidFill>
                <a:latin typeface="Tahoma"/>
                <a:ea typeface="Tahoma"/>
                <a:cs typeface="Tahoma"/>
                <a:sym typeface="Tahoma"/>
              </a:defRPr>
            </a:lvl2pPr>
            <a:lvl3pPr marL="0" marR="0" lvl="2" indent="0" algn="r">
              <a:lnSpc>
                <a:spcPct val="100000"/>
              </a:lnSpc>
              <a:spcBef>
                <a:spcPts val="0"/>
              </a:spcBef>
              <a:spcAft>
                <a:spcPts val="0"/>
              </a:spcAft>
              <a:buClr>
                <a:schemeClr val="lt2"/>
              </a:buClr>
              <a:buSzPts val="1400"/>
              <a:buFont typeface="Tahoma"/>
              <a:buNone/>
              <a:defRPr sz="1400" b="0" i="0" u="none" strike="noStrike" cap="none">
                <a:solidFill>
                  <a:schemeClr val="lt2"/>
                </a:solidFill>
                <a:latin typeface="Tahoma"/>
                <a:ea typeface="Tahoma"/>
                <a:cs typeface="Tahoma"/>
                <a:sym typeface="Tahoma"/>
              </a:defRPr>
            </a:lvl3pPr>
            <a:lvl4pPr marL="0" marR="0" lvl="3" indent="0" algn="r">
              <a:lnSpc>
                <a:spcPct val="100000"/>
              </a:lnSpc>
              <a:spcBef>
                <a:spcPts val="0"/>
              </a:spcBef>
              <a:spcAft>
                <a:spcPts val="0"/>
              </a:spcAft>
              <a:buClr>
                <a:schemeClr val="lt2"/>
              </a:buClr>
              <a:buSzPts val="1400"/>
              <a:buFont typeface="Tahoma"/>
              <a:buNone/>
              <a:defRPr sz="1400" b="0" i="0" u="none" strike="noStrike" cap="none">
                <a:solidFill>
                  <a:schemeClr val="lt2"/>
                </a:solidFill>
                <a:latin typeface="Tahoma"/>
                <a:ea typeface="Tahoma"/>
                <a:cs typeface="Tahoma"/>
                <a:sym typeface="Tahoma"/>
              </a:defRPr>
            </a:lvl4pPr>
            <a:lvl5pPr marL="0" marR="0" lvl="4" indent="0" algn="r">
              <a:lnSpc>
                <a:spcPct val="100000"/>
              </a:lnSpc>
              <a:spcBef>
                <a:spcPts val="0"/>
              </a:spcBef>
              <a:spcAft>
                <a:spcPts val="0"/>
              </a:spcAft>
              <a:buClr>
                <a:schemeClr val="lt2"/>
              </a:buClr>
              <a:buSzPts val="1400"/>
              <a:buFont typeface="Tahoma"/>
              <a:buNone/>
              <a:defRPr sz="1400" b="0" i="0" u="none" strike="noStrike" cap="none">
                <a:solidFill>
                  <a:schemeClr val="lt2"/>
                </a:solidFill>
                <a:latin typeface="Tahoma"/>
                <a:ea typeface="Tahoma"/>
                <a:cs typeface="Tahoma"/>
                <a:sym typeface="Tahoma"/>
              </a:defRPr>
            </a:lvl5pPr>
            <a:lvl6pPr marL="0" marR="0" lvl="5" indent="0" algn="r">
              <a:lnSpc>
                <a:spcPct val="100000"/>
              </a:lnSpc>
              <a:spcBef>
                <a:spcPts val="0"/>
              </a:spcBef>
              <a:spcAft>
                <a:spcPts val="0"/>
              </a:spcAft>
              <a:buClr>
                <a:schemeClr val="lt2"/>
              </a:buClr>
              <a:buSzPts val="1400"/>
              <a:buFont typeface="Tahoma"/>
              <a:buNone/>
              <a:defRPr sz="1400" b="0" i="0" u="none" strike="noStrike" cap="none">
                <a:solidFill>
                  <a:schemeClr val="lt2"/>
                </a:solidFill>
                <a:latin typeface="Tahoma"/>
                <a:ea typeface="Tahoma"/>
                <a:cs typeface="Tahoma"/>
                <a:sym typeface="Tahoma"/>
              </a:defRPr>
            </a:lvl6pPr>
            <a:lvl7pPr marL="0" marR="0" lvl="6" indent="0" algn="r">
              <a:lnSpc>
                <a:spcPct val="100000"/>
              </a:lnSpc>
              <a:spcBef>
                <a:spcPts val="0"/>
              </a:spcBef>
              <a:spcAft>
                <a:spcPts val="0"/>
              </a:spcAft>
              <a:buClr>
                <a:schemeClr val="lt2"/>
              </a:buClr>
              <a:buSzPts val="1400"/>
              <a:buFont typeface="Tahoma"/>
              <a:buNone/>
              <a:defRPr sz="1400" b="0" i="0" u="none" strike="noStrike" cap="none">
                <a:solidFill>
                  <a:schemeClr val="lt2"/>
                </a:solidFill>
                <a:latin typeface="Tahoma"/>
                <a:ea typeface="Tahoma"/>
                <a:cs typeface="Tahoma"/>
                <a:sym typeface="Tahoma"/>
              </a:defRPr>
            </a:lvl7pPr>
            <a:lvl8pPr marL="0" marR="0" lvl="7" indent="0" algn="r">
              <a:lnSpc>
                <a:spcPct val="100000"/>
              </a:lnSpc>
              <a:spcBef>
                <a:spcPts val="0"/>
              </a:spcBef>
              <a:spcAft>
                <a:spcPts val="0"/>
              </a:spcAft>
              <a:buClr>
                <a:schemeClr val="lt2"/>
              </a:buClr>
              <a:buSzPts val="1400"/>
              <a:buFont typeface="Tahoma"/>
              <a:buNone/>
              <a:defRPr sz="1400" b="0" i="0" u="none" strike="noStrike" cap="none">
                <a:solidFill>
                  <a:schemeClr val="lt2"/>
                </a:solidFill>
                <a:latin typeface="Tahoma"/>
                <a:ea typeface="Tahoma"/>
                <a:cs typeface="Tahoma"/>
                <a:sym typeface="Tahoma"/>
              </a:defRPr>
            </a:lvl8pPr>
            <a:lvl9pPr marL="0" marR="0" lvl="8" indent="0" algn="r">
              <a:lnSpc>
                <a:spcPct val="100000"/>
              </a:lnSpc>
              <a:spcBef>
                <a:spcPts val="0"/>
              </a:spcBef>
              <a:spcAft>
                <a:spcPts val="0"/>
              </a:spcAft>
              <a:buClr>
                <a:schemeClr val="lt2"/>
              </a:buClr>
              <a:buSzPts val="1400"/>
              <a:buFont typeface="Tahoma"/>
              <a:buNone/>
              <a:defRPr sz="1400" b="0" i="0" u="none" strike="noStrike" cap="none">
                <a:solidFill>
                  <a:schemeClr val="lt2"/>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solidFill>
                <a:schemeClr val="dk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ext" type="tx">
  <p:cSld name="TITLE_AND_BODY">
    <p:spTree>
      <p:nvGrpSpPr>
        <p:cNvPr id="1" name="Shape 38"/>
        <p:cNvGrpSpPr/>
        <p:nvPr/>
      </p:nvGrpSpPr>
      <p:grpSpPr>
        <a:xfrm>
          <a:off x="0" y="0"/>
          <a:ext cx="0" cy="0"/>
          <a:chOff x="0" y="0"/>
          <a:chExt cx="0" cy="0"/>
        </a:xfrm>
      </p:grpSpPr>
      <p:sp>
        <p:nvSpPr>
          <p:cNvPr id="39" name="Google Shape;39;p43"/>
          <p:cNvSpPr txBox="1">
            <a:spLocks noGrp="1"/>
          </p:cNvSpPr>
          <p:nvPr>
            <p:ph type="title"/>
          </p:nvPr>
        </p:nvSpPr>
        <p:spPr>
          <a:xfrm>
            <a:off x="1150937" y="617537"/>
            <a:ext cx="7794625" cy="11430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43"/>
          <p:cNvSpPr txBox="1">
            <a:spLocks noGrp="1"/>
          </p:cNvSpPr>
          <p:nvPr>
            <p:ph type="body" idx="1"/>
          </p:nvPr>
        </p:nvSpPr>
        <p:spPr>
          <a:xfrm>
            <a:off x="1182687" y="2017712"/>
            <a:ext cx="7772400" cy="41148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SzPts val="1080"/>
              <a:buChar char="■"/>
              <a:defRPr/>
            </a:lvl1pPr>
            <a:lvl2pPr marL="914400" lvl="1" indent="-291465" algn="l">
              <a:lnSpc>
                <a:spcPct val="100000"/>
              </a:lnSpc>
              <a:spcBef>
                <a:spcPts val="360"/>
              </a:spcBef>
              <a:spcAft>
                <a:spcPts val="0"/>
              </a:spcAft>
              <a:buSzPts val="990"/>
              <a:buChar char="■"/>
              <a:defRPr/>
            </a:lvl2pPr>
            <a:lvl3pPr marL="1371600" lvl="2" indent="-285750" algn="l">
              <a:lnSpc>
                <a:spcPct val="100000"/>
              </a:lnSpc>
              <a:spcBef>
                <a:spcPts val="360"/>
              </a:spcBef>
              <a:spcAft>
                <a:spcPts val="0"/>
              </a:spcAft>
              <a:buSzPts val="900"/>
              <a:buChar char="■"/>
              <a:defRPr/>
            </a:lvl3pPr>
            <a:lvl4pPr marL="1828800" lvl="3" indent="-291464" algn="l">
              <a:lnSpc>
                <a:spcPct val="100000"/>
              </a:lnSpc>
              <a:spcBef>
                <a:spcPts val="360"/>
              </a:spcBef>
              <a:spcAft>
                <a:spcPts val="0"/>
              </a:spcAft>
              <a:buSzPts val="990"/>
              <a:buChar char="■"/>
              <a:defRPr/>
            </a:lvl4pPr>
            <a:lvl5pPr marL="2286000" lvl="4" indent="-285750" algn="l">
              <a:lnSpc>
                <a:spcPct val="100000"/>
              </a:lnSpc>
              <a:spcBef>
                <a:spcPts val="360"/>
              </a:spcBef>
              <a:spcAft>
                <a:spcPts val="0"/>
              </a:spcAft>
              <a:buSzPts val="900"/>
              <a:buChar char="■"/>
              <a:defRPr/>
            </a:lvl5pPr>
            <a:lvl6pPr marL="2743200" lvl="5" indent="-285750" algn="l">
              <a:lnSpc>
                <a:spcPct val="100000"/>
              </a:lnSpc>
              <a:spcBef>
                <a:spcPts val="360"/>
              </a:spcBef>
              <a:spcAft>
                <a:spcPts val="0"/>
              </a:spcAft>
              <a:buSzPts val="900"/>
              <a:buChar char="■"/>
              <a:defRPr/>
            </a:lvl6pPr>
            <a:lvl7pPr marL="3200400" lvl="6" indent="-285750" algn="l">
              <a:lnSpc>
                <a:spcPct val="100000"/>
              </a:lnSpc>
              <a:spcBef>
                <a:spcPts val="360"/>
              </a:spcBef>
              <a:spcAft>
                <a:spcPts val="0"/>
              </a:spcAft>
              <a:buSzPts val="900"/>
              <a:buChar char="■"/>
              <a:defRPr/>
            </a:lvl7pPr>
            <a:lvl8pPr marL="3657600" lvl="7" indent="-285750" algn="l">
              <a:lnSpc>
                <a:spcPct val="100000"/>
              </a:lnSpc>
              <a:spcBef>
                <a:spcPts val="360"/>
              </a:spcBef>
              <a:spcAft>
                <a:spcPts val="0"/>
              </a:spcAft>
              <a:buSzPts val="900"/>
              <a:buChar char="■"/>
              <a:defRPr/>
            </a:lvl8pPr>
            <a:lvl9pPr marL="4114800" lvl="8" indent="-285750" algn="l">
              <a:lnSpc>
                <a:spcPct val="100000"/>
              </a:lnSpc>
              <a:spcBef>
                <a:spcPts val="360"/>
              </a:spcBef>
              <a:spcAft>
                <a:spcPts val="0"/>
              </a:spcAft>
              <a:buSzPts val="900"/>
              <a:buChar char="■"/>
              <a:defRPr/>
            </a:lvl9pPr>
          </a:lstStyle>
          <a:p>
            <a:endParaRPr/>
          </a:p>
        </p:txBody>
      </p:sp>
      <p:sp>
        <p:nvSpPr>
          <p:cNvPr id="41" name="Google Shape;41;p43"/>
          <p:cNvSpPr txBox="1">
            <a:spLocks noGrp="1"/>
          </p:cNvSpPr>
          <p:nvPr>
            <p:ph type="dt" idx="10"/>
          </p:nvPr>
        </p:nvSpPr>
        <p:spPr>
          <a:xfrm>
            <a:off x="914400" y="6324600"/>
            <a:ext cx="1905000" cy="457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43"/>
          <p:cNvSpPr txBox="1">
            <a:spLocks noGrp="1"/>
          </p:cNvSpPr>
          <p:nvPr>
            <p:ph type="ftr" idx="11"/>
          </p:nvPr>
        </p:nvSpPr>
        <p:spPr>
          <a:xfrm>
            <a:off x="3352800" y="6324600"/>
            <a:ext cx="2895600" cy="4572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43"/>
          <p:cNvSpPr txBox="1">
            <a:spLocks noGrp="1"/>
          </p:cNvSpPr>
          <p:nvPr>
            <p:ph type="sldNum" idx="12"/>
          </p:nvPr>
        </p:nvSpPr>
        <p:spPr>
          <a:xfrm>
            <a:off x="6781800" y="6324600"/>
            <a:ext cx="1905000" cy="4572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chemeClr val="dk1"/>
              </a:buClr>
              <a:buSzPts val="1400"/>
              <a:buFont typeface="Tahoma"/>
              <a:buNone/>
              <a:defRPr sz="1400" b="0" i="0" u="none" strike="noStrike" cap="none">
                <a:solidFill>
                  <a:schemeClr val="dk1"/>
                </a:solidFill>
                <a:latin typeface="Tahoma"/>
                <a:ea typeface="Tahoma"/>
                <a:cs typeface="Tahoma"/>
                <a:sym typeface="Tahoma"/>
              </a:defRPr>
            </a:lvl1pPr>
            <a:lvl2pPr marL="0" marR="0" lvl="1" indent="0" algn="r">
              <a:lnSpc>
                <a:spcPct val="100000"/>
              </a:lnSpc>
              <a:spcBef>
                <a:spcPts val="0"/>
              </a:spcBef>
              <a:spcAft>
                <a:spcPts val="0"/>
              </a:spcAft>
              <a:buClr>
                <a:schemeClr val="dk1"/>
              </a:buClr>
              <a:buSzPts val="1400"/>
              <a:buFont typeface="Tahoma"/>
              <a:buNone/>
              <a:defRPr sz="1400" b="0" i="0" u="none" strike="noStrike" cap="none">
                <a:solidFill>
                  <a:schemeClr val="dk1"/>
                </a:solidFill>
                <a:latin typeface="Tahoma"/>
                <a:ea typeface="Tahoma"/>
                <a:cs typeface="Tahoma"/>
                <a:sym typeface="Tahoma"/>
              </a:defRPr>
            </a:lvl2pPr>
            <a:lvl3pPr marL="0" marR="0" lvl="2" indent="0" algn="r">
              <a:lnSpc>
                <a:spcPct val="100000"/>
              </a:lnSpc>
              <a:spcBef>
                <a:spcPts val="0"/>
              </a:spcBef>
              <a:spcAft>
                <a:spcPts val="0"/>
              </a:spcAft>
              <a:buClr>
                <a:schemeClr val="dk1"/>
              </a:buClr>
              <a:buSzPts val="1400"/>
              <a:buFont typeface="Tahoma"/>
              <a:buNone/>
              <a:defRPr sz="1400" b="0" i="0" u="none" strike="noStrike" cap="none">
                <a:solidFill>
                  <a:schemeClr val="dk1"/>
                </a:solidFill>
                <a:latin typeface="Tahoma"/>
                <a:ea typeface="Tahoma"/>
                <a:cs typeface="Tahoma"/>
                <a:sym typeface="Tahoma"/>
              </a:defRPr>
            </a:lvl3pPr>
            <a:lvl4pPr marL="0" marR="0" lvl="3" indent="0" algn="r">
              <a:lnSpc>
                <a:spcPct val="100000"/>
              </a:lnSpc>
              <a:spcBef>
                <a:spcPts val="0"/>
              </a:spcBef>
              <a:spcAft>
                <a:spcPts val="0"/>
              </a:spcAft>
              <a:buClr>
                <a:schemeClr val="dk1"/>
              </a:buClr>
              <a:buSzPts val="1400"/>
              <a:buFont typeface="Tahoma"/>
              <a:buNone/>
              <a:defRPr sz="1400" b="0" i="0" u="none" strike="noStrike" cap="none">
                <a:solidFill>
                  <a:schemeClr val="dk1"/>
                </a:solidFill>
                <a:latin typeface="Tahoma"/>
                <a:ea typeface="Tahoma"/>
                <a:cs typeface="Tahoma"/>
                <a:sym typeface="Tahoma"/>
              </a:defRPr>
            </a:lvl4pPr>
            <a:lvl5pPr marL="0" marR="0" lvl="4" indent="0" algn="r">
              <a:lnSpc>
                <a:spcPct val="100000"/>
              </a:lnSpc>
              <a:spcBef>
                <a:spcPts val="0"/>
              </a:spcBef>
              <a:spcAft>
                <a:spcPts val="0"/>
              </a:spcAft>
              <a:buClr>
                <a:schemeClr val="dk1"/>
              </a:buClr>
              <a:buSzPts val="1400"/>
              <a:buFont typeface="Tahoma"/>
              <a:buNone/>
              <a:defRPr sz="1400" b="0" i="0" u="none" strike="noStrike" cap="none">
                <a:solidFill>
                  <a:schemeClr val="dk1"/>
                </a:solidFill>
                <a:latin typeface="Tahoma"/>
                <a:ea typeface="Tahoma"/>
                <a:cs typeface="Tahoma"/>
                <a:sym typeface="Tahoma"/>
              </a:defRPr>
            </a:lvl5pPr>
            <a:lvl6pPr marL="0" marR="0" lvl="5" indent="0" algn="r">
              <a:lnSpc>
                <a:spcPct val="100000"/>
              </a:lnSpc>
              <a:spcBef>
                <a:spcPts val="0"/>
              </a:spcBef>
              <a:spcAft>
                <a:spcPts val="0"/>
              </a:spcAft>
              <a:buClr>
                <a:schemeClr val="dk1"/>
              </a:buClr>
              <a:buSzPts val="1400"/>
              <a:buFont typeface="Tahoma"/>
              <a:buNone/>
              <a:defRPr sz="1400" b="0" i="0" u="none" strike="noStrike" cap="none">
                <a:solidFill>
                  <a:schemeClr val="dk1"/>
                </a:solidFill>
                <a:latin typeface="Tahoma"/>
                <a:ea typeface="Tahoma"/>
                <a:cs typeface="Tahoma"/>
                <a:sym typeface="Tahoma"/>
              </a:defRPr>
            </a:lvl6pPr>
            <a:lvl7pPr marL="0" marR="0" lvl="6" indent="0" algn="r">
              <a:lnSpc>
                <a:spcPct val="100000"/>
              </a:lnSpc>
              <a:spcBef>
                <a:spcPts val="0"/>
              </a:spcBef>
              <a:spcAft>
                <a:spcPts val="0"/>
              </a:spcAft>
              <a:buClr>
                <a:schemeClr val="dk1"/>
              </a:buClr>
              <a:buSzPts val="1400"/>
              <a:buFont typeface="Tahoma"/>
              <a:buNone/>
              <a:defRPr sz="1400" b="0" i="0" u="none" strike="noStrike" cap="none">
                <a:solidFill>
                  <a:schemeClr val="dk1"/>
                </a:solidFill>
                <a:latin typeface="Tahoma"/>
                <a:ea typeface="Tahoma"/>
                <a:cs typeface="Tahoma"/>
                <a:sym typeface="Tahoma"/>
              </a:defRPr>
            </a:lvl7pPr>
            <a:lvl8pPr marL="0" marR="0" lvl="7" indent="0" algn="r">
              <a:lnSpc>
                <a:spcPct val="100000"/>
              </a:lnSpc>
              <a:spcBef>
                <a:spcPts val="0"/>
              </a:spcBef>
              <a:spcAft>
                <a:spcPts val="0"/>
              </a:spcAft>
              <a:buClr>
                <a:schemeClr val="dk1"/>
              </a:buClr>
              <a:buSzPts val="1400"/>
              <a:buFont typeface="Tahoma"/>
              <a:buNone/>
              <a:defRPr sz="1400" b="0" i="0" u="none" strike="noStrike" cap="none">
                <a:solidFill>
                  <a:schemeClr val="dk1"/>
                </a:solidFill>
                <a:latin typeface="Tahoma"/>
                <a:ea typeface="Tahoma"/>
                <a:cs typeface="Tahoma"/>
                <a:sym typeface="Tahoma"/>
              </a:defRPr>
            </a:lvl8pPr>
            <a:lvl9pPr marL="0" marR="0" lvl="8" indent="0" algn="r">
              <a:lnSpc>
                <a:spcPct val="100000"/>
              </a:lnSpc>
              <a:spcBef>
                <a:spcPts val="0"/>
              </a:spcBef>
              <a:spcAft>
                <a:spcPts val="0"/>
              </a:spcAft>
              <a:buClr>
                <a:schemeClr val="dk1"/>
              </a:buClr>
              <a:buSzPts val="1400"/>
              <a:buFont typeface="Tahoma"/>
              <a:buNone/>
              <a:defRPr sz="1400" b="0" i="0" u="none" strike="noStrike" cap="none">
                <a:solidFill>
                  <a:schemeClr val="dk1"/>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text on left, text on right" type="twoColTx">
  <p:cSld name="TITLE_AND_TWO_COLUMNS">
    <p:spTree>
      <p:nvGrpSpPr>
        <p:cNvPr id="1" name="Shape 44"/>
        <p:cNvGrpSpPr/>
        <p:nvPr/>
      </p:nvGrpSpPr>
      <p:grpSpPr>
        <a:xfrm>
          <a:off x="0" y="0"/>
          <a:ext cx="0" cy="0"/>
          <a:chOff x="0" y="0"/>
          <a:chExt cx="0" cy="0"/>
        </a:xfrm>
      </p:grpSpPr>
      <p:sp>
        <p:nvSpPr>
          <p:cNvPr id="45" name="Google Shape;45;p44"/>
          <p:cNvSpPr txBox="1">
            <a:spLocks noGrp="1"/>
          </p:cNvSpPr>
          <p:nvPr>
            <p:ph type="dt" idx="10"/>
          </p:nvPr>
        </p:nvSpPr>
        <p:spPr>
          <a:xfrm>
            <a:off x="914400" y="6324600"/>
            <a:ext cx="1905000" cy="457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44"/>
          <p:cNvSpPr txBox="1">
            <a:spLocks noGrp="1"/>
          </p:cNvSpPr>
          <p:nvPr>
            <p:ph type="ftr" idx="11"/>
          </p:nvPr>
        </p:nvSpPr>
        <p:spPr>
          <a:xfrm>
            <a:off x="3352800" y="6324600"/>
            <a:ext cx="2895600" cy="4572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44"/>
          <p:cNvSpPr txBox="1">
            <a:spLocks noGrp="1"/>
          </p:cNvSpPr>
          <p:nvPr>
            <p:ph type="sldNum" idx="12"/>
          </p:nvPr>
        </p:nvSpPr>
        <p:spPr>
          <a:xfrm>
            <a:off x="6781800" y="6324600"/>
            <a:ext cx="1905000" cy="4572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chemeClr val="dk1"/>
              </a:buClr>
              <a:buSzPts val="1400"/>
              <a:buFont typeface="Tahoma"/>
              <a:buNone/>
              <a:defRPr sz="1400" b="0" i="0" u="none" strike="noStrike" cap="none">
                <a:solidFill>
                  <a:schemeClr val="dk1"/>
                </a:solidFill>
                <a:latin typeface="Tahoma"/>
                <a:ea typeface="Tahoma"/>
                <a:cs typeface="Tahoma"/>
                <a:sym typeface="Tahoma"/>
              </a:defRPr>
            </a:lvl1pPr>
            <a:lvl2pPr marL="0" marR="0" lvl="1" indent="0" algn="r">
              <a:lnSpc>
                <a:spcPct val="100000"/>
              </a:lnSpc>
              <a:spcBef>
                <a:spcPts val="0"/>
              </a:spcBef>
              <a:spcAft>
                <a:spcPts val="0"/>
              </a:spcAft>
              <a:buClr>
                <a:schemeClr val="dk1"/>
              </a:buClr>
              <a:buSzPts val="1400"/>
              <a:buFont typeface="Tahoma"/>
              <a:buNone/>
              <a:defRPr sz="1400" b="0" i="0" u="none" strike="noStrike" cap="none">
                <a:solidFill>
                  <a:schemeClr val="dk1"/>
                </a:solidFill>
                <a:latin typeface="Tahoma"/>
                <a:ea typeface="Tahoma"/>
                <a:cs typeface="Tahoma"/>
                <a:sym typeface="Tahoma"/>
              </a:defRPr>
            </a:lvl2pPr>
            <a:lvl3pPr marL="0" marR="0" lvl="2" indent="0" algn="r">
              <a:lnSpc>
                <a:spcPct val="100000"/>
              </a:lnSpc>
              <a:spcBef>
                <a:spcPts val="0"/>
              </a:spcBef>
              <a:spcAft>
                <a:spcPts val="0"/>
              </a:spcAft>
              <a:buClr>
                <a:schemeClr val="dk1"/>
              </a:buClr>
              <a:buSzPts val="1400"/>
              <a:buFont typeface="Tahoma"/>
              <a:buNone/>
              <a:defRPr sz="1400" b="0" i="0" u="none" strike="noStrike" cap="none">
                <a:solidFill>
                  <a:schemeClr val="dk1"/>
                </a:solidFill>
                <a:latin typeface="Tahoma"/>
                <a:ea typeface="Tahoma"/>
                <a:cs typeface="Tahoma"/>
                <a:sym typeface="Tahoma"/>
              </a:defRPr>
            </a:lvl3pPr>
            <a:lvl4pPr marL="0" marR="0" lvl="3" indent="0" algn="r">
              <a:lnSpc>
                <a:spcPct val="100000"/>
              </a:lnSpc>
              <a:spcBef>
                <a:spcPts val="0"/>
              </a:spcBef>
              <a:spcAft>
                <a:spcPts val="0"/>
              </a:spcAft>
              <a:buClr>
                <a:schemeClr val="dk1"/>
              </a:buClr>
              <a:buSzPts val="1400"/>
              <a:buFont typeface="Tahoma"/>
              <a:buNone/>
              <a:defRPr sz="1400" b="0" i="0" u="none" strike="noStrike" cap="none">
                <a:solidFill>
                  <a:schemeClr val="dk1"/>
                </a:solidFill>
                <a:latin typeface="Tahoma"/>
                <a:ea typeface="Tahoma"/>
                <a:cs typeface="Tahoma"/>
                <a:sym typeface="Tahoma"/>
              </a:defRPr>
            </a:lvl4pPr>
            <a:lvl5pPr marL="0" marR="0" lvl="4" indent="0" algn="r">
              <a:lnSpc>
                <a:spcPct val="100000"/>
              </a:lnSpc>
              <a:spcBef>
                <a:spcPts val="0"/>
              </a:spcBef>
              <a:spcAft>
                <a:spcPts val="0"/>
              </a:spcAft>
              <a:buClr>
                <a:schemeClr val="dk1"/>
              </a:buClr>
              <a:buSzPts val="1400"/>
              <a:buFont typeface="Tahoma"/>
              <a:buNone/>
              <a:defRPr sz="1400" b="0" i="0" u="none" strike="noStrike" cap="none">
                <a:solidFill>
                  <a:schemeClr val="dk1"/>
                </a:solidFill>
                <a:latin typeface="Tahoma"/>
                <a:ea typeface="Tahoma"/>
                <a:cs typeface="Tahoma"/>
                <a:sym typeface="Tahoma"/>
              </a:defRPr>
            </a:lvl5pPr>
            <a:lvl6pPr marL="0" marR="0" lvl="5" indent="0" algn="r">
              <a:lnSpc>
                <a:spcPct val="100000"/>
              </a:lnSpc>
              <a:spcBef>
                <a:spcPts val="0"/>
              </a:spcBef>
              <a:spcAft>
                <a:spcPts val="0"/>
              </a:spcAft>
              <a:buClr>
                <a:schemeClr val="dk1"/>
              </a:buClr>
              <a:buSzPts val="1400"/>
              <a:buFont typeface="Tahoma"/>
              <a:buNone/>
              <a:defRPr sz="1400" b="0" i="0" u="none" strike="noStrike" cap="none">
                <a:solidFill>
                  <a:schemeClr val="dk1"/>
                </a:solidFill>
                <a:latin typeface="Tahoma"/>
                <a:ea typeface="Tahoma"/>
                <a:cs typeface="Tahoma"/>
                <a:sym typeface="Tahoma"/>
              </a:defRPr>
            </a:lvl6pPr>
            <a:lvl7pPr marL="0" marR="0" lvl="6" indent="0" algn="r">
              <a:lnSpc>
                <a:spcPct val="100000"/>
              </a:lnSpc>
              <a:spcBef>
                <a:spcPts val="0"/>
              </a:spcBef>
              <a:spcAft>
                <a:spcPts val="0"/>
              </a:spcAft>
              <a:buClr>
                <a:schemeClr val="dk1"/>
              </a:buClr>
              <a:buSzPts val="1400"/>
              <a:buFont typeface="Tahoma"/>
              <a:buNone/>
              <a:defRPr sz="1400" b="0" i="0" u="none" strike="noStrike" cap="none">
                <a:solidFill>
                  <a:schemeClr val="dk1"/>
                </a:solidFill>
                <a:latin typeface="Tahoma"/>
                <a:ea typeface="Tahoma"/>
                <a:cs typeface="Tahoma"/>
                <a:sym typeface="Tahoma"/>
              </a:defRPr>
            </a:lvl7pPr>
            <a:lvl8pPr marL="0" marR="0" lvl="7" indent="0" algn="r">
              <a:lnSpc>
                <a:spcPct val="100000"/>
              </a:lnSpc>
              <a:spcBef>
                <a:spcPts val="0"/>
              </a:spcBef>
              <a:spcAft>
                <a:spcPts val="0"/>
              </a:spcAft>
              <a:buClr>
                <a:schemeClr val="dk1"/>
              </a:buClr>
              <a:buSzPts val="1400"/>
              <a:buFont typeface="Tahoma"/>
              <a:buNone/>
              <a:defRPr sz="1400" b="0" i="0" u="none" strike="noStrike" cap="none">
                <a:solidFill>
                  <a:schemeClr val="dk1"/>
                </a:solidFill>
                <a:latin typeface="Tahoma"/>
                <a:ea typeface="Tahoma"/>
                <a:cs typeface="Tahoma"/>
                <a:sym typeface="Tahoma"/>
              </a:defRPr>
            </a:lvl8pPr>
            <a:lvl9pPr marL="0" marR="0" lvl="8" indent="0" algn="r">
              <a:lnSpc>
                <a:spcPct val="100000"/>
              </a:lnSpc>
              <a:spcBef>
                <a:spcPts val="0"/>
              </a:spcBef>
              <a:spcAft>
                <a:spcPts val="0"/>
              </a:spcAft>
              <a:buClr>
                <a:schemeClr val="dk1"/>
              </a:buClr>
              <a:buSzPts val="1400"/>
              <a:buFont typeface="Tahoma"/>
              <a:buNone/>
              <a:defRPr sz="1400" b="0" i="0" u="none" strike="noStrike" cap="none">
                <a:solidFill>
                  <a:schemeClr val="dk1"/>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45"/>
          <p:cNvSpPr txBox="1">
            <a:spLocks noGrp="1"/>
          </p:cNvSpPr>
          <p:nvPr>
            <p:ph type="dt" idx="10"/>
          </p:nvPr>
        </p:nvSpPr>
        <p:spPr>
          <a:xfrm>
            <a:off x="914400" y="6324600"/>
            <a:ext cx="1905000" cy="457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45"/>
          <p:cNvSpPr txBox="1">
            <a:spLocks noGrp="1"/>
          </p:cNvSpPr>
          <p:nvPr>
            <p:ph type="ftr" idx="11"/>
          </p:nvPr>
        </p:nvSpPr>
        <p:spPr>
          <a:xfrm>
            <a:off x="3352800" y="6324600"/>
            <a:ext cx="2895600" cy="4572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45"/>
          <p:cNvSpPr txBox="1">
            <a:spLocks noGrp="1"/>
          </p:cNvSpPr>
          <p:nvPr>
            <p:ph type="sldNum" idx="12"/>
          </p:nvPr>
        </p:nvSpPr>
        <p:spPr>
          <a:xfrm>
            <a:off x="6781800" y="6324600"/>
            <a:ext cx="1905000" cy="4572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chemeClr val="dk1"/>
              </a:buClr>
              <a:buSzPts val="1400"/>
              <a:buFont typeface="Tahoma"/>
              <a:buNone/>
              <a:defRPr sz="1400" b="0" i="0" u="none" strike="noStrike" cap="none">
                <a:solidFill>
                  <a:schemeClr val="dk1"/>
                </a:solidFill>
                <a:latin typeface="Tahoma"/>
                <a:ea typeface="Tahoma"/>
                <a:cs typeface="Tahoma"/>
                <a:sym typeface="Tahoma"/>
              </a:defRPr>
            </a:lvl1pPr>
            <a:lvl2pPr marL="0" marR="0" lvl="1" indent="0" algn="r">
              <a:lnSpc>
                <a:spcPct val="100000"/>
              </a:lnSpc>
              <a:spcBef>
                <a:spcPts val="0"/>
              </a:spcBef>
              <a:spcAft>
                <a:spcPts val="0"/>
              </a:spcAft>
              <a:buClr>
                <a:schemeClr val="dk1"/>
              </a:buClr>
              <a:buSzPts val="1400"/>
              <a:buFont typeface="Tahoma"/>
              <a:buNone/>
              <a:defRPr sz="1400" b="0" i="0" u="none" strike="noStrike" cap="none">
                <a:solidFill>
                  <a:schemeClr val="dk1"/>
                </a:solidFill>
                <a:latin typeface="Tahoma"/>
                <a:ea typeface="Tahoma"/>
                <a:cs typeface="Tahoma"/>
                <a:sym typeface="Tahoma"/>
              </a:defRPr>
            </a:lvl2pPr>
            <a:lvl3pPr marL="0" marR="0" lvl="2" indent="0" algn="r">
              <a:lnSpc>
                <a:spcPct val="100000"/>
              </a:lnSpc>
              <a:spcBef>
                <a:spcPts val="0"/>
              </a:spcBef>
              <a:spcAft>
                <a:spcPts val="0"/>
              </a:spcAft>
              <a:buClr>
                <a:schemeClr val="dk1"/>
              </a:buClr>
              <a:buSzPts val="1400"/>
              <a:buFont typeface="Tahoma"/>
              <a:buNone/>
              <a:defRPr sz="1400" b="0" i="0" u="none" strike="noStrike" cap="none">
                <a:solidFill>
                  <a:schemeClr val="dk1"/>
                </a:solidFill>
                <a:latin typeface="Tahoma"/>
                <a:ea typeface="Tahoma"/>
                <a:cs typeface="Tahoma"/>
                <a:sym typeface="Tahoma"/>
              </a:defRPr>
            </a:lvl3pPr>
            <a:lvl4pPr marL="0" marR="0" lvl="3" indent="0" algn="r">
              <a:lnSpc>
                <a:spcPct val="100000"/>
              </a:lnSpc>
              <a:spcBef>
                <a:spcPts val="0"/>
              </a:spcBef>
              <a:spcAft>
                <a:spcPts val="0"/>
              </a:spcAft>
              <a:buClr>
                <a:schemeClr val="dk1"/>
              </a:buClr>
              <a:buSzPts val="1400"/>
              <a:buFont typeface="Tahoma"/>
              <a:buNone/>
              <a:defRPr sz="1400" b="0" i="0" u="none" strike="noStrike" cap="none">
                <a:solidFill>
                  <a:schemeClr val="dk1"/>
                </a:solidFill>
                <a:latin typeface="Tahoma"/>
                <a:ea typeface="Tahoma"/>
                <a:cs typeface="Tahoma"/>
                <a:sym typeface="Tahoma"/>
              </a:defRPr>
            </a:lvl4pPr>
            <a:lvl5pPr marL="0" marR="0" lvl="4" indent="0" algn="r">
              <a:lnSpc>
                <a:spcPct val="100000"/>
              </a:lnSpc>
              <a:spcBef>
                <a:spcPts val="0"/>
              </a:spcBef>
              <a:spcAft>
                <a:spcPts val="0"/>
              </a:spcAft>
              <a:buClr>
                <a:schemeClr val="dk1"/>
              </a:buClr>
              <a:buSzPts val="1400"/>
              <a:buFont typeface="Tahoma"/>
              <a:buNone/>
              <a:defRPr sz="1400" b="0" i="0" u="none" strike="noStrike" cap="none">
                <a:solidFill>
                  <a:schemeClr val="dk1"/>
                </a:solidFill>
                <a:latin typeface="Tahoma"/>
                <a:ea typeface="Tahoma"/>
                <a:cs typeface="Tahoma"/>
                <a:sym typeface="Tahoma"/>
              </a:defRPr>
            </a:lvl5pPr>
            <a:lvl6pPr marL="0" marR="0" lvl="5" indent="0" algn="r">
              <a:lnSpc>
                <a:spcPct val="100000"/>
              </a:lnSpc>
              <a:spcBef>
                <a:spcPts val="0"/>
              </a:spcBef>
              <a:spcAft>
                <a:spcPts val="0"/>
              </a:spcAft>
              <a:buClr>
                <a:schemeClr val="dk1"/>
              </a:buClr>
              <a:buSzPts val="1400"/>
              <a:buFont typeface="Tahoma"/>
              <a:buNone/>
              <a:defRPr sz="1400" b="0" i="0" u="none" strike="noStrike" cap="none">
                <a:solidFill>
                  <a:schemeClr val="dk1"/>
                </a:solidFill>
                <a:latin typeface="Tahoma"/>
                <a:ea typeface="Tahoma"/>
                <a:cs typeface="Tahoma"/>
                <a:sym typeface="Tahoma"/>
              </a:defRPr>
            </a:lvl6pPr>
            <a:lvl7pPr marL="0" marR="0" lvl="6" indent="0" algn="r">
              <a:lnSpc>
                <a:spcPct val="100000"/>
              </a:lnSpc>
              <a:spcBef>
                <a:spcPts val="0"/>
              </a:spcBef>
              <a:spcAft>
                <a:spcPts val="0"/>
              </a:spcAft>
              <a:buClr>
                <a:schemeClr val="dk1"/>
              </a:buClr>
              <a:buSzPts val="1400"/>
              <a:buFont typeface="Tahoma"/>
              <a:buNone/>
              <a:defRPr sz="1400" b="0" i="0" u="none" strike="noStrike" cap="none">
                <a:solidFill>
                  <a:schemeClr val="dk1"/>
                </a:solidFill>
                <a:latin typeface="Tahoma"/>
                <a:ea typeface="Tahoma"/>
                <a:cs typeface="Tahoma"/>
                <a:sym typeface="Tahoma"/>
              </a:defRPr>
            </a:lvl7pPr>
            <a:lvl8pPr marL="0" marR="0" lvl="7" indent="0" algn="r">
              <a:lnSpc>
                <a:spcPct val="100000"/>
              </a:lnSpc>
              <a:spcBef>
                <a:spcPts val="0"/>
              </a:spcBef>
              <a:spcAft>
                <a:spcPts val="0"/>
              </a:spcAft>
              <a:buClr>
                <a:schemeClr val="dk1"/>
              </a:buClr>
              <a:buSzPts val="1400"/>
              <a:buFont typeface="Tahoma"/>
              <a:buNone/>
              <a:defRPr sz="1400" b="0" i="0" u="none" strike="noStrike" cap="none">
                <a:solidFill>
                  <a:schemeClr val="dk1"/>
                </a:solidFill>
                <a:latin typeface="Tahoma"/>
                <a:ea typeface="Tahoma"/>
                <a:cs typeface="Tahoma"/>
                <a:sym typeface="Tahoma"/>
              </a:defRPr>
            </a:lvl8pPr>
            <a:lvl9pPr marL="0" marR="0" lvl="8" indent="0" algn="r">
              <a:lnSpc>
                <a:spcPct val="100000"/>
              </a:lnSpc>
              <a:spcBef>
                <a:spcPts val="0"/>
              </a:spcBef>
              <a:spcAft>
                <a:spcPts val="0"/>
              </a:spcAft>
              <a:buClr>
                <a:schemeClr val="dk1"/>
              </a:buClr>
              <a:buSzPts val="1400"/>
              <a:buFont typeface="Tahoma"/>
              <a:buNone/>
              <a:defRPr sz="1400" b="0" i="0" u="none" strike="noStrike" cap="none">
                <a:solidFill>
                  <a:schemeClr val="dk1"/>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
        <p:cNvGrpSpPr/>
        <p:nvPr/>
      </p:nvGrpSpPr>
      <p:grpSpPr>
        <a:xfrm>
          <a:off x="0" y="0"/>
          <a:ext cx="0" cy="0"/>
          <a:chOff x="0" y="0"/>
          <a:chExt cx="0" cy="0"/>
        </a:xfrm>
      </p:grpSpPr>
      <p:sp>
        <p:nvSpPr>
          <p:cNvPr id="11" name="Google Shape;11;p41"/>
          <p:cNvSpPr txBox="1"/>
          <p:nvPr/>
        </p:nvSpPr>
        <p:spPr>
          <a:xfrm>
            <a:off x="417512" y="1098550"/>
            <a:ext cx="438150" cy="474662"/>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p:txBody>
      </p:sp>
      <p:sp>
        <p:nvSpPr>
          <p:cNvPr id="12" name="Google Shape;12;p41"/>
          <p:cNvSpPr txBox="1"/>
          <p:nvPr/>
        </p:nvSpPr>
        <p:spPr>
          <a:xfrm>
            <a:off x="800100" y="1098550"/>
            <a:ext cx="328612" cy="474662"/>
          </a:xfrm>
          <a:prstGeom prst="rect">
            <a:avLst/>
          </a:prstGeom>
          <a:gradFill>
            <a:gsLst>
              <a:gs pos="0">
                <a:schemeClr val="lt1"/>
              </a:gs>
              <a:gs pos="100000">
                <a:schemeClr val="accent2"/>
              </a:gs>
            </a:gsLst>
            <a:lin ang="1080000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p:txBody>
      </p:sp>
      <p:sp>
        <p:nvSpPr>
          <p:cNvPr id="13" name="Google Shape;13;p41"/>
          <p:cNvSpPr txBox="1"/>
          <p:nvPr/>
        </p:nvSpPr>
        <p:spPr>
          <a:xfrm>
            <a:off x="541337" y="1520825"/>
            <a:ext cx="422275" cy="474662"/>
          </a:xfrm>
          <a:prstGeom prst="rect">
            <a:avLst/>
          </a:prstGeom>
          <a:solidFill>
            <a:schemeClr val="folHlink"/>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p:txBody>
      </p:sp>
      <p:sp>
        <p:nvSpPr>
          <p:cNvPr id="14" name="Google Shape;14;p41"/>
          <p:cNvSpPr txBox="1"/>
          <p:nvPr/>
        </p:nvSpPr>
        <p:spPr>
          <a:xfrm>
            <a:off x="912812" y="1520825"/>
            <a:ext cx="368300" cy="474662"/>
          </a:xfrm>
          <a:prstGeom prst="rect">
            <a:avLst/>
          </a:prstGeom>
          <a:gradFill>
            <a:gsLst>
              <a:gs pos="0">
                <a:schemeClr val="lt1"/>
              </a:gs>
              <a:gs pos="100000">
                <a:schemeClr val="folHlink"/>
              </a:gs>
            </a:gsLst>
            <a:lin ang="1080000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p:txBody>
      </p:sp>
      <p:sp>
        <p:nvSpPr>
          <p:cNvPr id="15" name="Google Shape;15;p41"/>
          <p:cNvSpPr txBox="1"/>
          <p:nvPr/>
        </p:nvSpPr>
        <p:spPr>
          <a:xfrm>
            <a:off x="127000" y="1447800"/>
            <a:ext cx="560387" cy="422275"/>
          </a:xfrm>
          <a:prstGeom prst="rect">
            <a:avLst/>
          </a:prstGeom>
          <a:gradFill>
            <a:gsLst>
              <a:gs pos="0">
                <a:schemeClr val="hlink"/>
              </a:gs>
              <a:gs pos="100000">
                <a:schemeClr val="lt1"/>
              </a:gs>
            </a:gsLst>
            <a:lin ang="810000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p:txBody>
      </p:sp>
      <p:sp>
        <p:nvSpPr>
          <p:cNvPr id="16" name="Google Shape;16;p41"/>
          <p:cNvSpPr txBox="1"/>
          <p:nvPr/>
        </p:nvSpPr>
        <p:spPr>
          <a:xfrm>
            <a:off x="762000" y="990600"/>
            <a:ext cx="31750" cy="1052512"/>
          </a:xfrm>
          <a:prstGeom prst="rect">
            <a:avLst/>
          </a:pr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p:txBody>
      </p:sp>
      <p:sp>
        <p:nvSpPr>
          <p:cNvPr id="17" name="Google Shape;17;p41"/>
          <p:cNvSpPr txBox="1">
            <a:spLocks noGrp="1"/>
          </p:cNvSpPr>
          <p:nvPr>
            <p:ph type="title"/>
          </p:nvPr>
        </p:nvSpPr>
        <p:spPr>
          <a:xfrm>
            <a:off x="1150937" y="617537"/>
            <a:ext cx="7794625" cy="11430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ahoma"/>
                <a:ea typeface="Tahoma"/>
                <a:cs typeface="Tahoma"/>
                <a:sym typeface="Tahoma"/>
              </a:defRPr>
            </a:lvl1pPr>
            <a:lvl2pPr marR="0" lvl="1" algn="l"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ahoma"/>
                <a:ea typeface="Tahoma"/>
                <a:cs typeface="Tahoma"/>
                <a:sym typeface="Tahoma"/>
              </a:defRPr>
            </a:lvl2pPr>
            <a:lvl3pPr marR="0" lvl="2" algn="l"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ahoma"/>
                <a:ea typeface="Tahoma"/>
                <a:cs typeface="Tahoma"/>
                <a:sym typeface="Tahoma"/>
              </a:defRPr>
            </a:lvl3pPr>
            <a:lvl4pPr marR="0" lvl="3" algn="l"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ahoma"/>
                <a:ea typeface="Tahoma"/>
                <a:cs typeface="Tahoma"/>
                <a:sym typeface="Tahoma"/>
              </a:defRPr>
            </a:lvl4pPr>
            <a:lvl5pPr marR="0" lvl="4" algn="l"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ahoma"/>
                <a:ea typeface="Tahoma"/>
                <a:cs typeface="Tahoma"/>
                <a:sym typeface="Tahoma"/>
              </a:defRPr>
            </a:lvl5pPr>
            <a:lvl6pPr marR="0" lvl="5" algn="l"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ahoma"/>
                <a:ea typeface="Tahoma"/>
                <a:cs typeface="Tahoma"/>
                <a:sym typeface="Tahoma"/>
              </a:defRPr>
            </a:lvl6pPr>
            <a:lvl7pPr marR="0" lvl="6" algn="l"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ahoma"/>
                <a:ea typeface="Tahoma"/>
                <a:cs typeface="Tahoma"/>
                <a:sym typeface="Tahoma"/>
              </a:defRPr>
            </a:lvl7pPr>
            <a:lvl8pPr marR="0" lvl="7" algn="l"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ahoma"/>
                <a:ea typeface="Tahoma"/>
                <a:cs typeface="Tahoma"/>
                <a:sym typeface="Tahoma"/>
              </a:defRPr>
            </a:lvl8pPr>
            <a:lvl9pPr marR="0" lvl="8" algn="l"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ahoma"/>
                <a:ea typeface="Tahoma"/>
                <a:cs typeface="Tahoma"/>
                <a:sym typeface="Tahoma"/>
              </a:defRPr>
            </a:lvl9pPr>
          </a:lstStyle>
          <a:p>
            <a:endParaRPr/>
          </a:p>
        </p:txBody>
      </p:sp>
      <p:sp>
        <p:nvSpPr>
          <p:cNvPr id="18" name="Google Shape;18;p41"/>
          <p:cNvSpPr txBox="1">
            <a:spLocks noGrp="1"/>
          </p:cNvSpPr>
          <p:nvPr>
            <p:ph type="body" idx="1"/>
          </p:nvPr>
        </p:nvSpPr>
        <p:spPr>
          <a:xfrm>
            <a:off x="1182687" y="2017712"/>
            <a:ext cx="7772400" cy="4114800"/>
          </a:xfrm>
          <a:prstGeom prst="rect">
            <a:avLst/>
          </a:prstGeom>
          <a:noFill/>
          <a:ln>
            <a:noFill/>
          </a:ln>
        </p:spPr>
        <p:txBody>
          <a:bodyPr spcFirstLastPara="1" wrap="square" lIns="91425" tIns="45700" rIns="91425" bIns="45700" anchor="t" anchorCtr="0">
            <a:noAutofit/>
          </a:bodyPr>
          <a:lstStyle>
            <a:lvl1pPr marL="457200" marR="0" lvl="0" indent="-350520" algn="l" rtl="0">
              <a:lnSpc>
                <a:spcPct val="100000"/>
              </a:lnSpc>
              <a:spcBef>
                <a:spcPts val="640"/>
              </a:spcBef>
              <a:spcAft>
                <a:spcPts val="0"/>
              </a:spcAft>
              <a:buClr>
                <a:schemeClr val="folHlink"/>
              </a:buClr>
              <a:buSzPts val="1920"/>
              <a:buFont typeface="Noto Sans Symbols"/>
              <a:buChar char="■"/>
              <a:defRPr sz="3200" b="0" i="0" u="none" strike="noStrike" cap="none">
                <a:solidFill>
                  <a:schemeClr val="dk1"/>
                </a:solidFill>
                <a:latin typeface="Tahoma"/>
                <a:ea typeface="Tahoma"/>
                <a:cs typeface="Tahoma"/>
                <a:sym typeface="Tahoma"/>
              </a:defRPr>
            </a:lvl1pPr>
            <a:lvl2pPr marL="914400" marR="0" lvl="1" indent="-326390" algn="l" rtl="0">
              <a:lnSpc>
                <a:spcPct val="100000"/>
              </a:lnSpc>
              <a:spcBef>
                <a:spcPts val="560"/>
              </a:spcBef>
              <a:spcAft>
                <a:spcPts val="0"/>
              </a:spcAft>
              <a:buClr>
                <a:schemeClr val="hlink"/>
              </a:buClr>
              <a:buSzPts val="1540"/>
              <a:buFont typeface="Noto Sans Symbols"/>
              <a:buChar char="■"/>
              <a:defRPr sz="2800" b="0" i="0" u="none" strike="noStrike" cap="none">
                <a:solidFill>
                  <a:schemeClr val="dk1"/>
                </a:solidFill>
                <a:latin typeface="Tahoma"/>
                <a:ea typeface="Tahoma"/>
                <a:cs typeface="Tahoma"/>
                <a:sym typeface="Tahoma"/>
              </a:defRPr>
            </a:lvl2pPr>
            <a:lvl3pPr marL="1371600" marR="0" lvl="2" indent="-304800" algn="l" rtl="0">
              <a:lnSpc>
                <a:spcPct val="100000"/>
              </a:lnSpc>
              <a:spcBef>
                <a:spcPts val="480"/>
              </a:spcBef>
              <a:spcAft>
                <a:spcPts val="0"/>
              </a:spcAft>
              <a:buClr>
                <a:schemeClr val="folHlink"/>
              </a:buClr>
              <a:buSzPts val="1200"/>
              <a:buFont typeface="Noto Sans Symbols"/>
              <a:buChar char="■"/>
              <a:defRPr sz="2400" b="0" i="0" u="none" strike="noStrike" cap="none">
                <a:solidFill>
                  <a:schemeClr val="dk1"/>
                </a:solidFill>
                <a:latin typeface="Tahoma"/>
                <a:ea typeface="Tahoma"/>
                <a:cs typeface="Tahoma"/>
                <a:sym typeface="Tahoma"/>
              </a:defRPr>
            </a:lvl3pPr>
            <a:lvl4pPr marL="1828800" marR="0" lvl="3" indent="-298450" algn="l" rtl="0">
              <a:lnSpc>
                <a:spcPct val="100000"/>
              </a:lnSpc>
              <a:spcBef>
                <a:spcPts val="400"/>
              </a:spcBef>
              <a:spcAft>
                <a:spcPts val="0"/>
              </a:spcAft>
              <a:buClr>
                <a:schemeClr val="accent2"/>
              </a:buClr>
              <a:buSzPts val="1100"/>
              <a:buFont typeface="Noto Sans Symbols"/>
              <a:buChar char="■"/>
              <a:defRPr sz="2000" b="0" i="0" u="none" strike="noStrike" cap="none">
                <a:solidFill>
                  <a:schemeClr val="dk1"/>
                </a:solidFill>
                <a:latin typeface="Tahoma"/>
                <a:ea typeface="Tahoma"/>
                <a:cs typeface="Tahoma"/>
                <a:sym typeface="Tahoma"/>
              </a:defRPr>
            </a:lvl4pPr>
            <a:lvl5pPr marL="2286000" marR="0" lvl="4" indent="-292100" algn="l" rtl="0">
              <a:lnSpc>
                <a:spcPct val="100000"/>
              </a:lnSpc>
              <a:spcBef>
                <a:spcPts val="400"/>
              </a:spcBef>
              <a:spcAft>
                <a:spcPts val="0"/>
              </a:spcAft>
              <a:buClr>
                <a:schemeClr val="accent1"/>
              </a:buClr>
              <a:buSzPts val="1000"/>
              <a:buFont typeface="Noto Sans Symbols"/>
              <a:buChar char="■"/>
              <a:defRPr sz="2000" b="0" i="0" u="none" strike="noStrike" cap="none">
                <a:solidFill>
                  <a:schemeClr val="dk1"/>
                </a:solidFill>
                <a:latin typeface="Tahoma"/>
                <a:ea typeface="Tahoma"/>
                <a:cs typeface="Tahoma"/>
                <a:sym typeface="Tahoma"/>
              </a:defRPr>
            </a:lvl5pPr>
            <a:lvl6pPr marL="2743200" marR="0" lvl="5" indent="-292100" algn="l" rtl="0">
              <a:lnSpc>
                <a:spcPct val="100000"/>
              </a:lnSpc>
              <a:spcBef>
                <a:spcPts val="400"/>
              </a:spcBef>
              <a:spcAft>
                <a:spcPts val="0"/>
              </a:spcAft>
              <a:buClr>
                <a:schemeClr val="accent1"/>
              </a:buClr>
              <a:buSzPts val="1000"/>
              <a:buFont typeface="Noto Sans Symbols"/>
              <a:buChar char="■"/>
              <a:defRPr sz="2000" b="0" i="0" u="none" strike="noStrike" cap="none">
                <a:solidFill>
                  <a:schemeClr val="dk1"/>
                </a:solidFill>
                <a:latin typeface="Tahoma"/>
                <a:ea typeface="Tahoma"/>
                <a:cs typeface="Tahoma"/>
                <a:sym typeface="Tahoma"/>
              </a:defRPr>
            </a:lvl6pPr>
            <a:lvl7pPr marL="3200400" marR="0" lvl="6" indent="-292100" algn="l" rtl="0">
              <a:lnSpc>
                <a:spcPct val="100000"/>
              </a:lnSpc>
              <a:spcBef>
                <a:spcPts val="400"/>
              </a:spcBef>
              <a:spcAft>
                <a:spcPts val="0"/>
              </a:spcAft>
              <a:buClr>
                <a:schemeClr val="accent1"/>
              </a:buClr>
              <a:buSzPts val="1000"/>
              <a:buFont typeface="Noto Sans Symbols"/>
              <a:buChar char="■"/>
              <a:defRPr sz="2000" b="0" i="0" u="none" strike="noStrike" cap="none">
                <a:solidFill>
                  <a:schemeClr val="dk1"/>
                </a:solidFill>
                <a:latin typeface="Tahoma"/>
                <a:ea typeface="Tahoma"/>
                <a:cs typeface="Tahoma"/>
                <a:sym typeface="Tahoma"/>
              </a:defRPr>
            </a:lvl7pPr>
            <a:lvl8pPr marL="3657600" marR="0" lvl="7" indent="-292100" algn="l" rtl="0">
              <a:lnSpc>
                <a:spcPct val="100000"/>
              </a:lnSpc>
              <a:spcBef>
                <a:spcPts val="400"/>
              </a:spcBef>
              <a:spcAft>
                <a:spcPts val="0"/>
              </a:spcAft>
              <a:buClr>
                <a:schemeClr val="accent1"/>
              </a:buClr>
              <a:buSzPts val="1000"/>
              <a:buFont typeface="Noto Sans Symbols"/>
              <a:buChar char="■"/>
              <a:defRPr sz="2000" b="0" i="0" u="none" strike="noStrike" cap="none">
                <a:solidFill>
                  <a:schemeClr val="dk1"/>
                </a:solidFill>
                <a:latin typeface="Tahoma"/>
                <a:ea typeface="Tahoma"/>
                <a:cs typeface="Tahoma"/>
                <a:sym typeface="Tahoma"/>
              </a:defRPr>
            </a:lvl8pPr>
            <a:lvl9pPr marL="4114800" marR="0" lvl="8" indent="-292100" algn="l" rtl="0">
              <a:lnSpc>
                <a:spcPct val="100000"/>
              </a:lnSpc>
              <a:spcBef>
                <a:spcPts val="400"/>
              </a:spcBef>
              <a:spcAft>
                <a:spcPts val="0"/>
              </a:spcAft>
              <a:buClr>
                <a:schemeClr val="accent1"/>
              </a:buClr>
              <a:buSzPts val="1000"/>
              <a:buFont typeface="Noto Sans Symbols"/>
              <a:buChar char="■"/>
              <a:defRPr sz="2000" b="0" i="0" u="none" strike="noStrike" cap="none">
                <a:solidFill>
                  <a:schemeClr val="dk1"/>
                </a:solidFill>
                <a:latin typeface="Tahoma"/>
                <a:ea typeface="Tahoma"/>
                <a:cs typeface="Tahoma"/>
                <a:sym typeface="Tahoma"/>
              </a:defRPr>
            </a:lvl9pPr>
          </a:lstStyle>
          <a:p>
            <a:endParaRPr/>
          </a:p>
        </p:txBody>
      </p:sp>
      <p:sp>
        <p:nvSpPr>
          <p:cNvPr id="19" name="Google Shape;19;p41"/>
          <p:cNvSpPr txBox="1">
            <a:spLocks noGrp="1"/>
          </p:cNvSpPr>
          <p:nvPr>
            <p:ph type="dt" idx="10"/>
          </p:nvPr>
        </p:nvSpPr>
        <p:spPr>
          <a:xfrm>
            <a:off x="914400" y="6324600"/>
            <a:ext cx="19050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1pPr>
            <a:lvl2pPr marR="0" lvl="1"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9pPr>
          </a:lstStyle>
          <a:p>
            <a:endParaRPr/>
          </a:p>
        </p:txBody>
      </p:sp>
      <p:sp>
        <p:nvSpPr>
          <p:cNvPr id="20" name="Google Shape;20;p41"/>
          <p:cNvSpPr txBox="1">
            <a:spLocks noGrp="1"/>
          </p:cNvSpPr>
          <p:nvPr>
            <p:ph type="ftr" idx="11"/>
          </p:nvPr>
        </p:nvSpPr>
        <p:spPr>
          <a:xfrm>
            <a:off x="3352800" y="6324600"/>
            <a:ext cx="2895600" cy="457200"/>
          </a:xfrm>
          <a:prstGeom prst="rect">
            <a:avLst/>
          </a:prstGeom>
          <a:noFill/>
          <a:ln>
            <a:noFill/>
          </a:ln>
        </p:spPr>
        <p:txBody>
          <a:bodyPr spcFirstLastPara="1" wrap="square" lIns="91425" tIns="45700" rIns="91425" bIns="45700" anchor="b"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1pPr>
            <a:lvl2pPr marR="0" lvl="1"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9pPr>
          </a:lstStyle>
          <a:p>
            <a:endParaRPr/>
          </a:p>
        </p:txBody>
      </p:sp>
      <p:sp>
        <p:nvSpPr>
          <p:cNvPr id="21" name="Google Shape;21;p41"/>
          <p:cNvSpPr txBox="1">
            <a:spLocks noGrp="1"/>
          </p:cNvSpPr>
          <p:nvPr>
            <p:ph type="sldNum" idx="12"/>
          </p:nvPr>
        </p:nvSpPr>
        <p:spPr>
          <a:xfrm>
            <a:off x="6781800" y="6324600"/>
            <a:ext cx="1905000" cy="457200"/>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chemeClr val="dk1"/>
              </a:buClr>
              <a:buSzPts val="1400"/>
              <a:buFont typeface="Tahoma"/>
              <a:buNone/>
              <a:defRPr sz="1400" b="0" i="0" u="none" strike="noStrike" cap="none">
                <a:solidFill>
                  <a:schemeClr val="dk1"/>
                </a:solidFill>
                <a:latin typeface="Tahoma"/>
                <a:ea typeface="Tahoma"/>
                <a:cs typeface="Tahoma"/>
                <a:sym typeface="Tahoma"/>
              </a:defRPr>
            </a:lvl1pPr>
            <a:lvl2pPr marL="0" marR="0" lvl="1" indent="0" algn="r" rtl="0">
              <a:lnSpc>
                <a:spcPct val="100000"/>
              </a:lnSpc>
              <a:spcBef>
                <a:spcPts val="0"/>
              </a:spcBef>
              <a:spcAft>
                <a:spcPts val="0"/>
              </a:spcAft>
              <a:buClr>
                <a:schemeClr val="dk1"/>
              </a:buClr>
              <a:buSzPts val="1400"/>
              <a:buFont typeface="Tahoma"/>
              <a:buNone/>
              <a:defRPr sz="1400" b="0" i="0" u="none" strike="noStrike" cap="none">
                <a:solidFill>
                  <a:schemeClr val="dk1"/>
                </a:solidFill>
                <a:latin typeface="Tahoma"/>
                <a:ea typeface="Tahoma"/>
                <a:cs typeface="Tahoma"/>
                <a:sym typeface="Tahoma"/>
              </a:defRPr>
            </a:lvl2pPr>
            <a:lvl3pPr marL="0" marR="0" lvl="2" indent="0" algn="r" rtl="0">
              <a:lnSpc>
                <a:spcPct val="100000"/>
              </a:lnSpc>
              <a:spcBef>
                <a:spcPts val="0"/>
              </a:spcBef>
              <a:spcAft>
                <a:spcPts val="0"/>
              </a:spcAft>
              <a:buClr>
                <a:schemeClr val="dk1"/>
              </a:buClr>
              <a:buSzPts val="1400"/>
              <a:buFont typeface="Tahoma"/>
              <a:buNone/>
              <a:defRPr sz="1400" b="0" i="0" u="none" strike="noStrike" cap="none">
                <a:solidFill>
                  <a:schemeClr val="dk1"/>
                </a:solidFill>
                <a:latin typeface="Tahoma"/>
                <a:ea typeface="Tahoma"/>
                <a:cs typeface="Tahoma"/>
                <a:sym typeface="Tahoma"/>
              </a:defRPr>
            </a:lvl3pPr>
            <a:lvl4pPr marL="0" marR="0" lvl="3" indent="0" algn="r" rtl="0">
              <a:lnSpc>
                <a:spcPct val="100000"/>
              </a:lnSpc>
              <a:spcBef>
                <a:spcPts val="0"/>
              </a:spcBef>
              <a:spcAft>
                <a:spcPts val="0"/>
              </a:spcAft>
              <a:buClr>
                <a:schemeClr val="dk1"/>
              </a:buClr>
              <a:buSzPts val="1400"/>
              <a:buFont typeface="Tahoma"/>
              <a:buNone/>
              <a:defRPr sz="1400" b="0" i="0" u="none" strike="noStrike" cap="none">
                <a:solidFill>
                  <a:schemeClr val="dk1"/>
                </a:solidFill>
                <a:latin typeface="Tahoma"/>
                <a:ea typeface="Tahoma"/>
                <a:cs typeface="Tahoma"/>
                <a:sym typeface="Tahoma"/>
              </a:defRPr>
            </a:lvl4pPr>
            <a:lvl5pPr marL="0" marR="0" lvl="4" indent="0" algn="r" rtl="0">
              <a:lnSpc>
                <a:spcPct val="100000"/>
              </a:lnSpc>
              <a:spcBef>
                <a:spcPts val="0"/>
              </a:spcBef>
              <a:spcAft>
                <a:spcPts val="0"/>
              </a:spcAft>
              <a:buClr>
                <a:schemeClr val="dk1"/>
              </a:buClr>
              <a:buSzPts val="1400"/>
              <a:buFont typeface="Tahoma"/>
              <a:buNone/>
              <a:defRPr sz="1400" b="0" i="0" u="none" strike="noStrike" cap="none">
                <a:solidFill>
                  <a:schemeClr val="dk1"/>
                </a:solidFill>
                <a:latin typeface="Tahoma"/>
                <a:ea typeface="Tahoma"/>
                <a:cs typeface="Tahoma"/>
                <a:sym typeface="Tahoma"/>
              </a:defRPr>
            </a:lvl5pPr>
            <a:lvl6pPr marL="0" marR="0" lvl="5" indent="0" algn="r" rtl="0">
              <a:lnSpc>
                <a:spcPct val="100000"/>
              </a:lnSpc>
              <a:spcBef>
                <a:spcPts val="0"/>
              </a:spcBef>
              <a:spcAft>
                <a:spcPts val="0"/>
              </a:spcAft>
              <a:buClr>
                <a:schemeClr val="dk1"/>
              </a:buClr>
              <a:buSzPts val="1400"/>
              <a:buFont typeface="Tahoma"/>
              <a:buNone/>
              <a:defRPr sz="1400" b="0" i="0" u="none" strike="noStrike" cap="none">
                <a:solidFill>
                  <a:schemeClr val="dk1"/>
                </a:solidFill>
                <a:latin typeface="Tahoma"/>
                <a:ea typeface="Tahoma"/>
                <a:cs typeface="Tahoma"/>
                <a:sym typeface="Tahoma"/>
              </a:defRPr>
            </a:lvl6pPr>
            <a:lvl7pPr marL="0" marR="0" lvl="6" indent="0" algn="r" rtl="0">
              <a:lnSpc>
                <a:spcPct val="100000"/>
              </a:lnSpc>
              <a:spcBef>
                <a:spcPts val="0"/>
              </a:spcBef>
              <a:spcAft>
                <a:spcPts val="0"/>
              </a:spcAft>
              <a:buClr>
                <a:schemeClr val="dk1"/>
              </a:buClr>
              <a:buSzPts val="1400"/>
              <a:buFont typeface="Tahoma"/>
              <a:buNone/>
              <a:defRPr sz="1400" b="0" i="0" u="none" strike="noStrike" cap="none">
                <a:solidFill>
                  <a:schemeClr val="dk1"/>
                </a:solidFill>
                <a:latin typeface="Tahoma"/>
                <a:ea typeface="Tahoma"/>
                <a:cs typeface="Tahoma"/>
                <a:sym typeface="Tahoma"/>
              </a:defRPr>
            </a:lvl7pPr>
            <a:lvl8pPr marL="0" marR="0" lvl="7" indent="0" algn="r" rtl="0">
              <a:lnSpc>
                <a:spcPct val="100000"/>
              </a:lnSpc>
              <a:spcBef>
                <a:spcPts val="0"/>
              </a:spcBef>
              <a:spcAft>
                <a:spcPts val="0"/>
              </a:spcAft>
              <a:buClr>
                <a:schemeClr val="dk1"/>
              </a:buClr>
              <a:buSzPts val="1400"/>
              <a:buFont typeface="Tahoma"/>
              <a:buNone/>
              <a:defRPr sz="1400" b="0" i="0" u="none" strike="noStrike" cap="none">
                <a:solidFill>
                  <a:schemeClr val="dk1"/>
                </a:solidFill>
                <a:latin typeface="Tahoma"/>
                <a:ea typeface="Tahoma"/>
                <a:cs typeface="Tahoma"/>
                <a:sym typeface="Tahoma"/>
              </a:defRPr>
            </a:lvl8pPr>
            <a:lvl9pPr marL="0" marR="0" lvl="8" indent="0" algn="r" rtl="0">
              <a:lnSpc>
                <a:spcPct val="100000"/>
              </a:lnSpc>
              <a:spcBef>
                <a:spcPts val="0"/>
              </a:spcBef>
              <a:spcAft>
                <a:spcPts val="0"/>
              </a:spcAft>
              <a:buClr>
                <a:schemeClr val="dk1"/>
              </a:buClr>
              <a:buSzPts val="1400"/>
              <a:buFont typeface="Tahoma"/>
              <a:buNone/>
              <a:defRPr sz="1400" b="0" i="0" u="none" strike="noStrike" cap="none">
                <a:solidFill>
                  <a:schemeClr val="dk1"/>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ukcat.ac.uk"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ucas.com/undergraduate/applying-university/filling-your-ucas-undergraduate-application"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www.timeshighereducation.com/world-university-rankings" TargetMode="External"/><Relationship Id="rId5" Type="http://schemas.openxmlformats.org/officeDocument/2006/relationships/hyperlink" Target="http://www.ucas.com/tariff-calculator" TargetMode="External"/><Relationship Id="rId4" Type="http://schemas.openxmlformats.org/officeDocument/2006/relationships/hyperlink" Target="http://www.ucas.com/what-are-my-options"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ucas.com/apply"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myunichoic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6"/>
        <p:cNvGrpSpPr/>
        <p:nvPr/>
      </p:nvGrpSpPr>
      <p:grpSpPr>
        <a:xfrm>
          <a:off x="0" y="0"/>
          <a:ext cx="0" cy="0"/>
          <a:chOff x="0" y="0"/>
          <a:chExt cx="0" cy="0"/>
        </a:xfrm>
      </p:grpSpPr>
      <p:sp>
        <p:nvSpPr>
          <p:cNvPr id="57" name="Google Shape;57;p1"/>
          <p:cNvSpPr txBox="1">
            <a:spLocks noGrp="1"/>
          </p:cNvSpPr>
          <p:nvPr>
            <p:ph type="ctrTitle"/>
          </p:nvPr>
        </p:nvSpPr>
        <p:spPr>
          <a:xfrm>
            <a:off x="990600" y="1828800"/>
            <a:ext cx="7772400" cy="1143000"/>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dk1"/>
              </a:buClr>
              <a:buSzPts val="4400"/>
              <a:buFont typeface="Tahoma"/>
              <a:buNone/>
            </a:pPr>
            <a:r>
              <a:rPr lang="en-US" b="1">
                <a:solidFill>
                  <a:schemeClr val="dk1"/>
                </a:solidFill>
              </a:rPr>
              <a:t>  Name of</a:t>
            </a:r>
            <a:r>
              <a:rPr lang="en-US" sz="4400" b="1" i="0" u="none">
                <a:solidFill>
                  <a:schemeClr val="dk1"/>
                </a:solidFill>
                <a:latin typeface="Tahoma"/>
                <a:ea typeface="Tahoma"/>
                <a:cs typeface="Tahoma"/>
                <a:sym typeface="Tahoma"/>
              </a:rPr>
              <a:t> School</a:t>
            </a:r>
            <a:endParaRPr/>
          </a:p>
        </p:txBody>
      </p:sp>
      <p:sp>
        <p:nvSpPr>
          <p:cNvPr id="58" name="Google Shape;58;p1"/>
          <p:cNvSpPr txBox="1">
            <a:spLocks noGrp="1"/>
          </p:cNvSpPr>
          <p:nvPr>
            <p:ph type="subTitle" idx="1"/>
          </p:nvPr>
        </p:nvSpPr>
        <p:spPr>
          <a:xfrm>
            <a:off x="1371600" y="3500437"/>
            <a:ext cx="6400800" cy="280828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SzPts val="2400"/>
              <a:buNone/>
            </a:pPr>
            <a:endParaRPr sz="4000" b="1" i="0" u="none">
              <a:solidFill>
                <a:schemeClr val="folHlink"/>
              </a:solidFill>
              <a:latin typeface="Tahoma"/>
              <a:ea typeface="Tahoma"/>
              <a:cs typeface="Tahoma"/>
              <a:sym typeface="Tahoma"/>
            </a:endParaRPr>
          </a:p>
          <a:p>
            <a:pPr marL="0" indent="0" algn="ctr">
              <a:lnSpc>
                <a:spcPct val="90000"/>
              </a:lnSpc>
              <a:spcBef>
                <a:spcPts val="0"/>
              </a:spcBef>
              <a:buSzPts val="2400"/>
              <a:buNone/>
            </a:pPr>
            <a:r>
              <a:rPr lang="en-US" sz="4000" b="1" i="0" u="none" dirty="0">
                <a:solidFill>
                  <a:schemeClr val="folHlink"/>
                </a:solidFill>
                <a:latin typeface="Tahoma"/>
                <a:ea typeface="Tahoma"/>
                <a:cs typeface="Tahoma"/>
                <a:sym typeface="Tahoma"/>
              </a:rPr>
              <a:t>Applying to </a:t>
            </a:r>
            <a:r>
              <a:rPr lang="en-US" sz="4000" b="1" dirty="0">
                <a:solidFill>
                  <a:schemeClr val="folHlink"/>
                </a:solidFill>
              </a:rPr>
              <a:t>UK and European Colleges</a:t>
            </a:r>
          </a:p>
          <a:p>
            <a:pPr marL="0" lvl="0" indent="0" algn="ctr" rtl="0">
              <a:lnSpc>
                <a:spcPct val="90000"/>
              </a:lnSpc>
              <a:spcBef>
                <a:spcPts val="0"/>
              </a:spcBef>
              <a:spcAft>
                <a:spcPts val="0"/>
              </a:spcAft>
              <a:buSzPts val="1200"/>
              <a:buNone/>
            </a:pPr>
            <a:endParaRPr sz="2000" b="1" i="0" u="none">
              <a:solidFill>
                <a:schemeClr val="dk1"/>
              </a:solidFill>
              <a:latin typeface="Tahoma"/>
              <a:ea typeface="Tahoma"/>
              <a:cs typeface="Tahoma"/>
              <a:sym typeface="Tahoma"/>
            </a:endParaRPr>
          </a:p>
          <a:p>
            <a:pPr marL="0" lvl="0" indent="0" algn="ctr" rtl="0">
              <a:lnSpc>
                <a:spcPct val="90000"/>
              </a:lnSpc>
              <a:spcBef>
                <a:spcPts val="0"/>
              </a:spcBef>
              <a:spcAft>
                <a:spcPts val="0"/>
              </a:spcAft>
              <a:buSzPts val="1200"/>
              <a:buNone/>
            </a:pPr>
            <a:r>
              <a:rPr lang="en-US" sz="2000" b="1" dirty="0"/>
              <a:t>Name of Guidance Counsellor</a:t>
            </a:r>
            <a:endParaRPr dirty="0"/>
          </a:p>
          <a:p>
            <a:pPr marL="0" lvl="0" indent="0" algn="ctr" rtl="0">
              <a:lnSpc>
                <a:spcPct val="90000"/>
              </a:lnSpc>
              <a:spcBef>
                <a:spcPts val="0"/>
              </a:spcBef>
              <a:spcAft>
                <a:spcPts val="0"/>
              </a:spcAft>
              <a:buSzPts val="1200"/>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3"/>
        <p:cNvGrpSpPr/>
        <p:nvPr/>
      </p:nvGrpSpPr>
      <p:grpSpPr>
        <a:xfrm>
          <a:off x="0" y="0"/>
          <a:ext cx="0" cy="0"/>
          <a:chOff x="0" y="0"/>
          <a:chExt cx="0" cy="0"/>
        </a:xfrm>
      </p:grpSpPr>
      <p:sp>
        <p:nvSpPr>
          <p:cNvPr id="64" name="Google Shape;64;p2"/>
          <p:cNvSpPr txBox="1">
            <a:spLocks noGrp="1"/>
          </p:cNvSpPr>
          <p:nvPr>
            <p:ph type="title"/>
          </p:nvPr>
        </p:nvSpPr>
        <p:spPr>
          <a:xfrm>
            <a:off x="779287" y="1035887"/>
            <a:ext cx="7794600" cy="678000"/>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dk2"/>
              </a:buClr>
              <a:buSzPts val="4400"/>
              <a:buFont typeface="Tahoma"/>
              <a:buNone/>
            </a:pPr>
            <a:r>
              <a:rPr lang="en-US" sz="4400" b="1" i="0" u="none">
                <a:solidFill>
                  <a:schemeClr val="dk2"/>
                </a:solidFill>
                <a:latin typeface="Tahoma"/>
                <a:ea typeface="Tahoma"/>
                <a:cs typeface="Tahoma"/>
                <a:sym typeface="Tahoma"/>
              </a:rPr>
              <a:t>Agenda</a:t>
            </a:r>
            <a:endParaRPr/>
          </a:p>
        </p:txBody>
      </p:sp>
      <p:sp>
        <p:nvSpPr>
          <p:cNvPr id="65" name="Google Shape;65;p2"/>
          <p:cNvSpPr txBox="1">
            <a:spLocks noGrp="1"/>
          </p:cNvSpPr>
          <p:nvPr>
            <p:ph type="body" idx="1"/>
          </p:nvPr>
        </p:nvSpPr>
        <p:spPr>
          <a:xfrm>
            <a:off x="1182687" y="1447800"/>
            <a:ext cx="7772400" cy="5029200"/>
          </a:xfrm>
          <a:prstGeom prst="rect">
            <a:avLst/>
          </a:prstGeom>
          <a:noFill/>
          <a:ln>
            <a:noFill/>
          </a:ln>
        </p:spPr>
        <p:txBody>
          <a:bodyPr spcFirstLastPara="1" wrap="square" lIns="91425" tIns="45700" rIns="91425" bIns="45700" anchor="t" anchorCtr="0">
            <a:noAutofit/>
          </a:bodyPr>
          <a:lstStyle/>
          <a:p>
            <a:pPr marL="342900" marR="0" lvl="0" indent="0" algn="l" rtl="0">
              <a:lnSpc>
                <a:spcPct val="90000"/>
              </a:lnSpc>
              <a:spcBef>
                <a:spcPts val="0"/>
              </a:spcBef>
              <a:spcAft>
                <a:spcPts val="0"/>
              </a:spcAft>
              <a:buSzPts val="1080"/>
              <a:buNone/>
            </a:pPr>
            <a:endParaRPr/>
          </a:p>
          <a:p>
            <a:pPr marL="342900" marR="0" lvl="0" indent="-342900" algn="l" rtl="0">
              <a:lnSpc>
                <a:spcPct val="90000"/>
              </a:lnSpc>
              <a:spcBef>
                <a:spcPts val="0"/>
              </a:spcBef>
              <a:spcAft>
                <a:spcPts val="0"/>
              </a:spcAft>
              <a:buClr>
                <a:schemeClr val="folHlink"/>
              </a:buClr>
              <a:buSzPts val="1920"/>
              <a:buFont typeface="Noto Sans Symbols"/>
              <a:buChar char="■"/>
            </a:pPr>
            <a:r>
              <a:rPr lang="en-US" sz="3200" b="0" i="0" u="none" strike="noStrike" cap="none">
                <a:solidFill>
                  <a:schemeClr val="dk1"/>
                </a:solidFill>
                <a:latin typeface="Tahoma"/>
                <a:ea typeface="Tahoma"/>
                <a:cs typeface="Tahoma"/>
                <a:sym typeface="Tahoma"/>
              </a:rPr>
              <a:t>Applicants’ Responsibilities</a:t>
            </a:r>
            <a:endParaRPr sz="3200" b="0" i="0" u="none" strike="noStrike" cap="none">
              <a:solidFill>
                <a:schemeClr val="dk1"/>
              </a:solidFill>
              <a:latin typeface="Tahoma"/>
              <a:ea typeface="Tahoma"/>
              <a:cs typeface="Tahoma"/>
              <a:sym typeface="Tahoma"/>
            </a:endParaRPr>
          </a:p>
          <a:p>
            <a:pPr marL="342900" marR="0" lvl="0" indent="0" algn="l" rtl="0">
              <a:lnSpc>
                <a:spcPct val="90000"/>
              </a:lnSpc>
              <a:spcBef>
                <a:spcPts val="0"/>
              </a:spcBef>
              <a:spcAft>
                <a:spcPts val="0"/>
              </a:spcAft>
              <a:buSzPts val="1080"/>
              <a:buNone/>
            </a:pPr>
            <a:endParaRPr/>
          </a:p>
          <a:p>
            <a:pPr marL="342900" marR="0" lvl="0" indent="-342900" algn="l" rtl="0">
              <a:lnSpc>
                <a:spcPct val="90000"/>
              </a:lnSpc>
              <a:spcBef>
                <a:spcPts val="640"/>
              </a:spcBef>
              <a:spcAft>
                <a:spcPts val="0"/>
              </a:spcAft>
              <a:buClr>
                <a:schemeClr val="folHlink"/>
              </a:buClr>
              <a:buSzPts val="1920"/>
              <a:buFont typeface="Noto Sans Symbols"/>
              <a:buChar char="■"/>
            </a:pPr>
            <a:r>
              <a:rPr lang="en-US" sz="3200" b="0" i="0" u="none" strike="noStrike" cap="none">
                <a:solidFill>
                  <a:schemeClr val="dk1"/>
                </a:solidFill>
                <a:latin typeface="Tahoma"/>
                <a:ea typeface="Tahoma"/>
                <a:cs typeface="Tahoma"/>
                <a:sym typeface="Tahoma"/>
              </a:rPr>
              <a:t>General points regarding </a:t>
            </a:r>
            <a:r>
              <a:rPr lang="en-US"/>
              <a:t>applying to colleges in UK &amp; Europe</a:t>
            </a:r>
            <a:endParaRPr/>
          </a:p>
          <a:p>
            <a:pPr marL="342900" marR="0" lvl="0" indent="0" algn="l" rtl="0">
              <a:lnSpc>
                <a:spcPct val="90000"/>
              </a:lnSpc>
              <a:spcBef>
                <a:spcPts val="640"/>
              </a:spcBef>
              <a:spcAft>
                <a:spcPts val="0"/>
              </a:spcAft>
              <a:buSzPts val="1080"/>
              <a:buNone/>
            </a:pPr>
            <a:endParaRPr/>
          </a:p>
          <a:p>
            <a:pPr marL="342900" marR="0" lvl="0" indent="-342900" algn="l" rtl="0">
              <a:lnSpc>
                <a:spcPct val="120000"/>
              </a:lnSpc>
              <a:spcBef>
                <a:spcPts val="640"/>
              </a:spcBef>
              <a:spcAft>
                <a:spcPts val="0"/>
              </a:spcAft>
              <a:buClr>
                <a:schemeClr val="folHlink"/>
              </a:buClr>
              <a:buSzPts val="1920"/>
              <a:buFont typeface="Noto Sans Symbols"/>
              <a:buChar char="■"/>
            </a:pPr>
            <a:r>
              <a:rPr lang="en-US" sz="3200" b="0" i="0" u="none" strike="noStrike" cap="none">
                <a:solidFill>
                  <a:schemeClr val="dk1"/>
                </a:solidFill>
                <a:latin typeface="Tahoma"/>
                <a:ea typeface="Tahoma"/>
                <a:cs typeface="Tahoma"/>
                <a:sym typeface="Tahoma"/>
              </a:rPr>
              <a:t>Entry Requirements</a:t>
            </a:r>
            <a:endParaRPr sz="3200" b="0" i="0" u="none" strike="noStrike" cap="none">
              <a:solidFill>
                <a:schemeClr val="dk1"/>
              </a:solidFill>
              <a:latin typeface="Tahoma"/>
              <a:ea typeface="Tahoma"/>
              <a:cs typeface="Tahoma"/>
              <a:sym typeface="Tahoma"/>
            </a:endParaRPr>
          </a:p>
          <a:p>
            <a:pPr marL="342900" marR="0" lvl="0" indent="0" algn="l" rtl="0">
              <a:lnSpc>
                <a:spcPct val="120000"/>
              </a:lnSpc>
              <a:spcBef>
                <a:spcPts val="640"/>
              </a:spcBef>
              <a:spcAft>
                <a:spcPts val="0"/>
              </a:spcAft>
              <a:buSzPts val="1080"/>
              <a:buNone/>
            </a:pPr>
            <a:r>
              <a:rPr lang="en-US" sz="3200" b="0" i="0" u="none" strike="noStrike" cap="none">
                <a:solidFill>
                  <a:schemeClr val="dk1"/>
                </a:solidFill>
                <a:latin typeface="Tahoma"/>
                <a:ea typeface="Tahoma"/>
                <a:cs typeface="Tahoma"/>
                <a:sym typeface="Tahoma"/>
              </a:rPr>
              <a:t> </a:t>
            </a:r>
            <a:endParaRPr/>
          </a:p>
          <a:p>
            <a:pPr marL="342900" marR="0" lvl="0" indent="-342900" algn="l" rtl="0">
              <a:lnSpc>
                <a:spcPct val="120000"/>
              </a:lnSpc>
              <a:spcBef>
                <a:spcPts val="640"/>
              </a:spcBef>
              <a:spcAft>
                <a:spcPts val="0"/>
              </a:spcAft>
              <a:buClr>
                <a:schemeClr val="folHlink"/>
              </a:buClr>
              <a:buSzPts val="1920"/>
              <a:buFont typeface="Noto Sans Symbols"/>
              <a:buChar char="■"/>
            </a:pPr>
            <a:r>
              <a:rPr lang="en-US"/>
              <a:t>Application procedure</a:t>
            </a:r>
            <a:endParaRPr/>
          </a:p>
          <a:p>
            <a:pPr marL="342900" marR="0" lvl="0" indent="0" algn="l" rtl="0">
              <a:lnSpc>
                <a:spcPct val="120000"/>
              </a:lnSpc>
              <a:spcBef>
                <a:spcPts val="640"/>
              </a:spcBef>
              <a:spcAft>
                <a:spcPts val="0"/>
              </a:spcAft>
              <a:buSzPts val="1080"/>
              <a:buNone/>
            </a:pPr>
            <a:endParaRPr/>
          </a:p>
          <a:p>
            <a:pPr marL="0" marR="0" lvl="0" indent="0" algn="l" rtl="0">
              <a:lnSpc>
                <a:spcPct val="90000"/>
              </a:lnSpc>
              <a:spcBef>
                <a:spcPts val="640"/>
              </a:spcBef>
              <a:spcAft>
                <a:spcPts val="0"/>
              </a:spcAft>
              <a:buSzPts val="1080"/>
              <a:buNone/>
            </a:pPr>
            <a:endParaRPr/>
          </a:p>
          <a:p>
            <a:pPr marL="342900" marR="0" lvl="0" indent="0" algn="l" rtl="0">
              <a:lnSpc>
                <a:spcPct val="90000"/>
              </a:lnSpc>
              <a:spcBef>
                <a:spcPts val="640"/>
              </a:spcBef>
              <a:spcAft>
                <a:spcPts val="0"/>
              </a:spcAft>
              <a:buSzPts val="1080"/>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0"/>
        <p:cNvGrpSpPr/>
        <p:nvPr/>
      </p:nvGrpSpPr>
      <p:grpSpPr>
        <a:xfrm>
          <a:off x="0" y="0"/>
          <a:ext cx="0" cy="0"/>
          <a:chOff x="0" y="0"/>
          <a:chExt cx="0" cy="0"/>
        </a:xfrm>
      </p:grpSpPr>
      <p:sp>
        <p:nvSpPr>
          <p:cNvPr id="71" name="Google Shape;71;g7fb85f6d3e_0_74"/>
          <p:cNvSpPr txBox="1">
            <a:spLocks noGrp="1"/>
          </p:cNvSpPr>
          <p:nvPr>
            <p:ph type="ctrTitle"/>
          </p:nvPr>
        </p:nvSpPr>
        <p:spPr>
          <a:xfrm>
            <a:off x="990600" y="1828800"/>
            <a:ext cx="7772400" cy="11430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dk2"/>
              </a:buClr>
              <a:buSzPts val="4400"/>
              <a:buFont typeface="Tahoma"/>
              <a:buNone/>
            </a:pPr>
            <a:r>
              <a:rPr lang="en-US" sz="4400" b="0" i="0" u="none">
                <a:solidFill>
                  <a:schemeClr val="dk2"/>
                </a:solidFill>
                <a:latin typeface="Tahoma"/>
                <a:ea typeface="Tahoma"/>
                <a:cs typeface="Tahoma"/>
                <a:sym typeface="Tahoma"/>
              </a:rPr>
              <a:t>Why apply to </a:t>
            </a:r>
            <a:r>
              <a:rPr lang="en-US"/>
              <a:t>study overseas</a:t>
            </a:r>
            <a:r>
              <a:rPr lang="en-US" sz="4400" b="0" i="0" u="none">
                <a:solidFill>
                  <a:schemeClr val="dk2"/>
                </a:solidFill>
                <a:latin typeface="Tahoma"/>
                <a:ea typeface="Tahoma"/>
                <a:cs typeface="Tahoma"/>
                <a:sym typeface="Tahoma"/>
              </a:rPr>
              <a:t>?</a:t>
            </a:r>
            <a:endParaRPr/>
          </a:p>
        </p:txBody>
      </p:sp>
      <p:sp>
        <p:nvSpPr>
          <p:cNvPr id="72" name="Google Shape;72;g7fb85f6d3e_0_74"/>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920"/>
              <a:buNone/>
            </a:pPr>
            <a:r>
              <a:rPr lang="en-US" sz="3200" b="0" i="0" u="none">
                <a:solidFill>
                  <a:schemeClr val="dk1"/>
                </a:solidFill>
                <a:latin typeface="Tahoma"/>
                <a:ea typeface="Tahoma"/>
                <a:cs typeface="Tahoma"/>
                <a:sym typeface="Tahoma"/>
              </a:rPr>
              <a:t>Pros &amp; Cons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7"/>
        <p:cNvGrpSpPr/>
        <p:nvPr/>
      </p:nvGrpSpPr>
      <p:grpSpPr>
        <a:xfrm>
          <a:off x="0" y="0"/>
          <a:ext cx="0" cy="0"/>
          <a:chOff x="0" y="0"/>
          <a:chExt cx="0" cy="0"/>
        </a:xfrm>
      </p:grpSpPr>
      <p:sp>
        <p:nvSpPr>
          <p:cNvPr id="78" name="Google Shape;78;p30"/>
          <p:cNvSpPr txBox="1">
            <a:spLocks noGrp="1"/>
          </p:cNvSpPr>
          <p:nvPr>
            <p:ph type="title"/>
          </p:nvPr>
        </p:nvSpPr>
        <p:spPr>
          <a:xfrm>
            <a:off x="1150937" y="617537"/>
            <a:ext cx="7794625" cy="11430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dk2"/>
              </a:buClr>
              <a:buSzPts val="4400"/>
              <a:buFont typeface="Tahoma"/>
              <a:buNone/>
            </a:pPr>
            <a:r>
              <a:rPr lang="en-US" sz="4400" b="0" i="0" u="none">
                <a:solidFill>
                  <a:schemeClr val="dk2"/>
                </a:solidFill>
                <a:latin typeface="Tahoma"/>
                <a:ea typeface="Tahoma"/>
                <a:cs typeface="Tahoma"/>
                <a:sym typeface="Tahoma"/>
              </a:rPr>
              <a:t>Pros</a:t>
            </a:r>
            <a:endParaRPr/>
          </a:p>
        </p:txBody>
      </p:sp>
      <p:sp>
        <p:nvSpPr>
          <p:cNvPr id="79" name="Google Shape;79;p30"/>
          <p:cNvSpPr txBox="1">
            <a:spLocks noGrp="1"/>
          </p:cNvSpPr>
          <p:nvPr>
            <p:ph type="body" idx="1"/>
          </p:nvPr>
        </p:nvSpPr>
        <p:spPr>
          <a:xfrm>
            <a:off x="1182687" y="2017712"/>
            <a:ext cx="7772400" cy="41148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folHlink"/>
              </a:buClr>
              <a:buSzPts val="1680"/>
              <a:buFont typeface="Noto Sans Symbols"/>
              <a:buChar char="■"/>
            </a:pPr>
            <a:r>
              <a:rPr lang="en-US" sz="2800" b="0" i="0" u="none" dirty="0">
                <a:latin typeface="Tahoma"/>
                <a:ea typeface="Tahoma"/>
                <a:cs typeface="Tahoma"/>
                <a:sym typeface="Tahoma"/>
              </a:rPr>
              <a:t>Wider selection of courses</a:t>
            </a:r>
            <a:endParaRPr dirty="0"/>
          </a:p>
          <a:p>
            <a:pPr marL="342900" marR="0" lvl="0" indent="-342900" algn="l" rtl="0">
              <a:lnSpc>
                <a:spcPct val="90000"/>
              </a:lnSpc>
              <a:spcBef>
                <a:spcPts val="560"/>
              </a:spcBef>
              <a:spcAft>
                <a:spcPts val="0"/>
              </a:spcAft>
              <a:buClr>
                <a:schemeClr val="folHlink"/>
              </a:buClr>
              <a:buSzPts val="1680"/>
              <a:buFont typeface="Noto Sans Symbols"/>
              <a:buChar char="■"/>
            </a:pPr>
            <a:r>
              <a:rPr lang="en-US" sz="2800" b="0" i="0" u="none" dirty="0">
                <a:latin typeface="Tahoma"/>
                <a:ea typeface="Tahoma"/>
                <a:cs typeface="Tahoma"/>
                <a:sym typeface="Tahoma"/>
              </a:rPr>
              <a:t>More </a:t>
            </a:r>
            <a:r>
              <a:rPr lang="en-US" sz="2800" b="0" i="0" u="none" dirty="0" err="1">
                <a:latin typeface="Tahoma"/>
                <a:ea typeface="Tahoma"/>
                <a:cs typeface="Tahoma"/>
                <a:sym typeface="Tahoma"/>
              </a:rPr>
              <a:t>specialised</a:t>
            </a:r>
            <a:r>
              <a:rPr lang="en-US" sz="2800" b="0" i="0" u="none" dirty="0">
                <a:latin typeface="Tahoma"/>
                <a:ea typeface="Tahoma"/>
                <a:cs typeface="Tahoma"/>
                <a:sym typeface="Tahoma"/>
              </a:rPr>
              <a:t> courses</a:t>
            </a:r>
            <a:endParaRPr dirty="0"/>
          </a:p>
          <a:p>
            <a:pPr marL="342900" marR="0" lvl="0" indent="-342900" algn="l" rtl="0">
              <a:lnSpc>
                <a:spcPct val="90000"/>
              </a:lnSpc>
              <a:spcBef>
                <a:spcPts val="560"/>
              </a:spcBef>
              <a:spcAft>
                <a:spcPts val="0"/>
              </a:spcAft>
              <a:buClr>
                <a:schemeClr val="folHlink"/>
              </a:buClr>
              <a:buSzPts val="1680"/>
              <a:buFont typeface="Noto Sans Symbols"/>
              <a:buChar char="■"/>
            </a:pPr>
            <a:r>
              <a:rPr lang="en-US" sz="2800" b="0" i="0" u="none" dirty="0">
                <a:latin typeface="Tahoma"/>
                <a:ea typeface="Tahoma"/>
                <a:cs typeface="Tahoma"/>
                <a:sym typeface="Tahoma"/>
              </a:rPr>
              <a:t>Another chance to get into high </a:t>
            </a:r>
            <a:r>
              <a:rPr lang="en-US" sz="2800" dirty="0"/>
              <a:t>demand</a:t>
            </a:r>
            <a:r>
              <a:rPr lang="en-US" sz="2800" b="0" i="0" u="none" dirty="0">
                <a:latin typeface="Tahoma"/>
                <a:ea typeface="Tahoma"/>
                <a:cs typeface="Tahoma"/>
                <a:sym typeface="Tahoma"/>
              </a:rPr>
              <a:t> courses</a:t>
            </a:r>
            <a:endParaRPr dirty="0"/>
          </a:p>
          <a:p>
            <a:pPr marL="342900" indent="-342900">
              <a:lnSpc>
                <a:spcPct val="90000"/>
              </a:lnSpc>
              <a:spcBef>
                <a:spcPts val="560"/>
              </a:spcBef>
              <a:buSzPts val="1680"/>
            </a:pPr>
            <a:r>
              <a:rPr lang="en-US" sz="2800" b="0" i="0" u="none" dirty="0">
                <a:latin typeface="Tahoma"/>
                <a:ea typeface="Tahoma"/>
                <a:cs typeface="Tahoma"/>
                <a:sym typeface="Tahoma"/>
              </a:rPr>
              <a:t>Keeps</a:t>
            </a:r>
            <a:r>
              <a:rPr lang="en-US" sz="2800" dirty="0"/>
              <a:t> </a:t>
            </a:r>
            <a:r>
              <a:rPr lang="en-US" sz="2800" b="0" i="0" u="none" dirty="0">
                <a:latin typeface="Tahoma"/>
                <a:ea typeface="Tahoma"/>
                <a:cs typeface="Tahoma"/>
                <a:sym typeface="Tahoma"/>
              </a:rPr>
              <a:t>options open</a:t>
            </a:r>
            <a:r>
              <a:rPr lang="en-US" sz="2800" dirty="0"/>
              <a:t> </a:t>
            </a:r>
            <a:endParaRPr dirty="0"/>
          </a:p>
          <a:p>
            <a:pPr marL="342900" marR="0" lvl="0" indent="-342900" algn="l" rtl="0">
              <a:lnSpc>
                <a:spcPct val="90000"/>
              </a:lnSpc>
              <a:spcBef>
                <a:spcPts val="560"/>
              </a:spcBef>
              <a:spcAft>
                <a:spcPts val="0"/>
              </a:spcAft>
              <a:buClr>
                <a:schemeClr val="folHlink"/>
              </a:buClr>
              <a:buSzPts val="1680"/>
              <a:buFont typeface="Noto Sans Symbols"/>
              <a:buChar char="■"/>
            </a:pPr>
            <a:r>
              <a:rPr lang="en-US" sz="2800" b="0" i="0" u="none" dirty="0">
                <a:latin typeface="Tahoma"/>
                <a:ea typeface="Tahoma"/>
                <a:cs typeface="Tahoma"/>
                <a:sym typeface="Tahoma"/>
              </a:rPr>
              <a:t>Independence</a:t>
            </a:r>
            <a:endParaRPr dirty="0"/>
          </a:p>
          <a:p>
            <a:pPr marL="342900" marR="0" lvl="0" indent="-342900" algn="l" rtl="0">
              <a:lnSpc>
                <a:spcPct val="90000"/>
              </a:lnSpc>
              <a:spcBef>
                <a:spcPts val="560"/>
              </a:spcBef>
              <a:spcAft>
                <a:spcPts val="0"/>
              </a:spcAft>
              <a:buClr>
                <a:schemeClr val="folHlink"/>
              </a:buClr>
              <a:buSzPts val="1680"/>
              <a:buFont typeface="Noto Sans Symbols"/>
              <a:buChar char="■"/>
            </a:pPr>
            <a:r>
              <a:rPr lang="en-US" sz="2800" b="0" i="0" u="none" dirty="0">
                <a:latin typeface="Tahoma"/>
                <a:ea typeface="Tahoma"/>
                <a:cs typeface="Tahoma"/>
                <a:sym typeface="Tahoma"/>
              </a:rPr>
              <a:t>Experience another culture</a:t>
            </a:r>
            <a:endParaRPr dirty="0"/>
          </a:p>
          <a:p>
            <a:pPr marL="342900" indent="-342900">
              <a:lnSpc>
                <a:spcPct val="90000"/>
              </a:lnSpc>
              <a:spcBef>
                <a:spcPts val="560"/>
              </a:spcBef>
              <a:buSzPts val="1680"/>
            </a:pPr>
            <a:r>
              <a:rPr lang="en-US" sz="2800" b="0" i="0" u="none" dirty="0">
                <a:latin typeface="Tahoma"/>
                <a:ea typeface="Tahoma"/>
                <a:cs typeface="Tahoma"/>
                <a:sym typeface="Tahoma"/>
              </a:rPr>
              <a:t>Know what grades you need in advance of Leaving Certificate</a:t>
            </a:r>
            <a:r>
              <a:rPr lang="en-US" sz="2800" dirty="0"/>
              <a:t>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p31"/>
          <p:cNvSpPr txBox="1">
            <a:spLocks noGrp="1"/>
          </p:cNvSpPr>
          <p:nvPr>
            <p:ph type="title"/>
          </p:nvPr>
        </p:nvSpPr>
        <p:spPr>
          <a:xfrm>
            <a:off x="1150937" y="617537"/>
            <a:ext cx="7794625" cy="11430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dk2"/>
              </a:buClr>
              <a:buSzPts val="4400"/>
              <a:buFont typeface="Tahoma"/>
              <a:buNone/>
            </a:pPr>
            <a:r>
              <a:rPr lang="en-US" sz="4400" b="0" i="0" u="none">
                <a:solidFill>
                  <a:schemeClr val="dk2"/>
                </a:solidFill>
                <a:latin typeface="Tahoma"/>
                <a:ea typeface="Tahoma"/>
                <a:cs typeface="Tahoma"/>
                <a:sym typeface="Tahoma"/>
              </a:rPr>
              <a:t>Cons</a:t>
            </a:r>
            <a:endParaRPr/>
          </a:p>
        </p:txBody>
      </p:sp>
      <p:sp>
        <p:nvSpPr>
          <p:cNvPr id="86" name="Google Shape;86;p31"/>
          <p:cNvSpPr txBox="1">
            <a:spLocks noGrp="1"/>
          </p:cNvSpPr>
          <p:nvPr>
            <p:ph type="body" idx="1"/>
          </p:nvPr>
        </p:nvSpPr>
        <p:spPr>
          <a:xfrm>
            <a:off x="1182687" y="2017712"/>
            <a:ext cx="7772400" cy="4114800"/>
          </a:xfrm>
          <a:prstGeom prst="rect">
            <a:avLst/>
          </a:prstGeom>
          <a:noFill/>
          <a:ln>
            <a:noFill/>
          </a:ln>
        </p:spPr>
        <p:txBody>
          <a:bodyPr spcFirstLastPara="1" wrap="square" lIns="91425" tIns="45700" rIns="91425" bIns="45700" anchor="t" anchorCtr="0">
            <a:noAutofit/>
          </a:bodyPr>
          <a:lstStyle/>
          <a:p>
            <a:pPr marL="342900" indent="-342900">
              <a:spcBef>
                <a:spcPts val="0"/>
              </a:spcBef>
              <a:buSzPts val="1920"/>
            </a:pPr>
            <a:r>
              <a:rPr lang="en-US" dirty="0"/>
              <a:t>Commitment</a:t>
            </a:r>
            <a:r>
              <a:rPr lang="en-US" sz="3200" b="0" i="0" u="none" dirty="0">
                <a:latin typeface="Tahoma"/>
                <a:ea typeface="Tahoma"/>
                <a:cs typeface="Tahoma"/>
                <a:sym typeface="Tahoma"/>
              </a:rPr>
              <a:t> to full</a:t>
            </a:r>
            <a:r>
              <a:rPr lang="en-US" dirty="0"/>
              <a:t>y </a:t>
            </a:r>
            <a:r>
              <a:rPr lang="en-US" sz="3200" b="0" i="0" u="none" dirty="0">
                <a:latin typeface="Tahoma"/>
                <a:ea typeface="Tahoma"/>
                <a:cs typeface="Tahoma"/>
                <a:sym typeface="Tahoma"/>
              </a:rPr>
              <a:t>research courses</a:t>
            </a:r>
            <a:endParaRPr lang="en-US" dirty="0"/>
          </a:p>
          <a:p>
            <a:pPr marL="342900" indent="-342900">
              <a:spcBef>
                <a:spcPts val="0"/>
              </a:spcBef>
              <a:buSzPts val="1920"/>
            </a:pPr>
            <a:r>
              <a:rPr lang="en-US" dirty="0"/>
              <a:t> Responsibility</a:t>
            </a:r>
            <a:r>
              <a:rPr lang="en-US" sz="3200" b="0" i="0" u="none" dirty="0">
                <a:latin typeface="Tahoma"/>
                <a:ea typeface="Tahoma"/>
                <a:cs typeface="Tahoma"/>
                <a:sym typeface="Tahoma"/>
              </a:rPr>
              <a:t> </a:t>
            </a:r>
            <a:r>
              <a:rPr lang="en-US" dirty="0"/>
              <a:t>to apply in good time to meet the deadlines </a:t>
            </a:r>
            <a:endParaRPr/>
          </a:p>
          <a:p>
            <a:pPr marL="342900" indent="-342900">
              <a:spcBef>
                <a:spcPts val="0"/>
              </a:spcBef>
              <a:buSzPts val="1920"/>
            </a:pPr>
            <a:r>
              <a:rPr lang="en-US" sz="3200" b="0" i="0" u="none" dirty="0">
                <a:latin typeface="Tahoma"/>
                <a:ea typeface="Tahoma"/>
                <a:cs typeface="Tahoma"/>
                <a:sym typeface="Tahoma"/>
              </a:rPr>
              <a:t>Course Fee</a:t>
            </a:r>
            <a:r>
              <a:rPr lang="en-US" dirty="0"/>
              <a:t>s </a:t>
            </a:r>
            <a:r>
              <a:rPr lang="en-US" sz="2400" dirty="0"/>
              <a:t>(for some countries/options)</a:t>
            </a:r>
            <a:endParaRPr sz="2400" b="0" i="0" u="none" dirty="0">
              <a:latin typeface="Tahoma"/>
              <a:ea typeface="Tahoma"/>
              <a:cs typeface="Tahoma"/>
            </a:endParaRPr>
          </a:p>
          <a:p>
            <a:pPr marL="342900" indent="-342900">
              <a:spcBef>
                <a:spcPts val="640"/>
              </a:spcBef>
              <a:buSzPts val="1920"/>
            </a:pPr>
            <a:r>
              <a:rPr lang="en-US" sz="3200" b="0" i="0" u="none" dirty="0">
                <a:latin typeface="Tahoma"/>
                <a:ea typeface="Tahoma"/>
                <a:cs typeface="Tahoma"/>
                <a:sym typeface="Tahoma"/>
              </a:rPr>
              <a:t>Cost of living overseas/travel home</a:t>
            </a:r>
            <a:r>
              <a:rPr lang="en-US" dirty="0"/>
              <a:t> </a:t>
            </a:r>
            <a:endParaRPr/>
          </a:p>
          <a:p>
            <a:pPr marL="342900" marR="0" lvl="0" indent="-342900" algn="l" rtl="0">
              <a:lnSpc>
                <a:spcPct val="100000"/>
              </a:lnSpc>
              <a:spcBef>
                <a:spcPts val="640"/>
              </a:spcBef>
              <a:spcAft>
                <a:spcPts val="0"/>
              </a:spcAft>
              <a:buClr>
                <a:schemeClr val="folHlink"/>
              </a:buClr>
              <a:buSzPts val="1920"/>
              <a:buFont typeface="Noto Sans Symbols"/>
              <a:buChar char="■"/>
            </a:pPr>
            <a:r>
              <a:rPr lang="en-US" sz="3200" b="0" i="0" u="none" dirty="0">
                <a:latin typeface="Tahoma"/>
                <a:ea typeface="Tahoma"/>
                <a:cs typeface="Tahoma"/>
                <a:sym typeface="Tahoma"/>
              </a:rPr>
              <a:t>Coping without immediate family/friends</a:t>
            </a:r>
            <a:endParaRPr dirty="0"/>
          </a:p>
          <a:p>
            <a:pPr marL="342900" marR="0" lvl="0" indent="-220980" algn="l" rtl="0">
              <a:lnSpc>
                <a:spcPct val="100000"/>
              </a:lnSpc>
              <a:spcBef>
                <a:spcPts val="640"/>
              </a:spcBef>
              <a:spcAft>
                <a:spcPts val="0"/>
              </a:spcAft>
              <a:buClr>
                <a:schemeClr val="folHlink"/>
              </a:buClr>
              <a:buSzPts val="1920"/>
              <a:buFont typeface="Noto Sans Symbols"/>
              <a:buNone/>
            </a:pPr>
            <a:endParaRPr sz="3200" b="0" i="0" u="none">
              <a:solidFill>
                <a:schemeClr val="dk1"/>
              </a:solidFill>
              <a:latin typeface="Tahoma"/>
              <a:ea typeface="Tahoma"/>
              <a:cs typeface="Tahoma"/>
              <a:sym typeface="Tahom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0"/>
        <p:cNvGrpSpPr/>
        <p:nvPr/>
      </p:nvGrpSpPr>
      <p:grpSpPr>
        <a:xfrm>
          <a:off x="0" y="0"/>
          <a:ext cx="0" cy="0"/>
          <a:chOff x="0" y="0"/>
          <a:chExt cx="0" cy="0"/>
        </a:xfrm>
      </p:grpSpPr>
      <p:sp>
        <p:nvSpPr>
          <p:cNvPr id="91" name="Google Shape;91;g7fb85f6d3e_0_87"/>
          <p:cNvSpPr txBox="1">
            <a:spLocks noGrp="1"/>
          </p:cNvSpPr>
          <p:nvPr>
            <p:ph type="ctrTitle"/>
          </p:nvPr>
        </p:nvSpPr>
        <p:spPr>
          <a:xfrm>
            <a:off x="990600" y="1828800"/>
            <a:ext cx="7772400" cy="11430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dk2"/>
              </a:buClr>
              <a:buSzPts val="4400"/>
              <a:buFont typeface="Tahoma"/>
              <a:buNone/>
            </a:pPr>
            <a:r>
              <a:rPr lang="en-US" sz="4400" b="0" i="0" u="none">
                <a:solidFill>
                  <a:schemeClr val="dk2"/>
                </a:solidFill>
                <a:latin typeface="Tahoma"/>
                <a:ea typeface="Tahoma"/>
                <a:cs typeface="Tahoma"/>
                <a:sym typeface="Tahoma"/>
              </a:rPr>
              <a:t>UCAS</a:t>
            </a:r>
            <a:endParaRPr/>
          </a:p>
        </p:txBody>
      </p:sp>
      <p:sp>
        <p:nvSpPr>
          <p:cNvPr id="92" name="Google Shape;92;g7fb85f6d3e_0_87"/>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2640"/>
              <a:buNone/>
            </a:pPr>
            <a:r>
              <a:rPr lang="en-US" sz="4400" b="0" i="0" u="none">
                <a:solidFill>
                  <a:schemeClr val="dk1"/>
                </a:solidFill>
                <a:latin typeface="Tahoma"/>
                <a:ea typeface="Tahoma"/>
                <a:cs typeface="Tahoma"/>
                <a:sym typeface="Tahoma"/>
              </a:rPr>
              <a:t>Universities &amp; Colleges Admissions Service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7"/>
        <p:cNvGrpSpPr/>
        <p:nvPr/>
      </p:nvGrpSpPr>
      <p:grpSpPr>
        <a:xfrm>
          <a:off x="0" y="0"/>
          <a:ext cx="0" cy="0"/>
          <a:chOff x="0" y="0"/>
          <a:chExt cx="0" cy="0"/>
        </a:xfrm>
      </p:grpSpPr>
      <p:sp>
        <p:nvSpPr>
          <p:cNvPr id="98" name="Google Shape;98;p32"/>
          <p:cNvSpPr txBox="1">
            <a:spLocks noGrp="1"/>
          </p:cNvSpPr>
          <p:nvPr>
            <p:ph type="title"/>
          </p:nvPr>
        </p:nvSpPr>
        <p:spPr>
          <a:xfrm>
            <a:off x="1150937" y="617537"/>
            <a:ext cx="7794625" cy="11430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dk2"/>
              </a:buClr>
              <a:buSzPts val="4400"/>
              <a:buFont typeface="Tahoma"/>
              <a:buNone/>
            </a:pPr>
            <a:r>
              <a:rPr lang="en-US" sz="4400" b="0" i="0" u="none">
                <a:solidFill>
                  <a:schemeClr val="dk2"/>
                </a:solidFill>
                <a:latin typeface="Tahoma"/>
                <a:ea typeface="Tahoma"/>
                <a:cs typeface="Tahoma"/>
                <a:sym typeface="Tahoma"/>
              </a:rPr>
              <a:t>Differences between UCAS/CAO</a:t>
            </a:r>
            <a:endParaRPr/>
          </a:p>
        </p:txBody>
      </p:sp>
      <p:sp>
        <p:nvSpPr>
          <p:cNvPr id="99" name="Google Shape;99;p32"/>
          <p:cNvSpPr txBox="1">
            <a:spLocks noGrp="1"/>
          </p:cNvSpPr>
          <p:nvPr>
            <p:ph type="body" idx="1"/>
          </p:nvPr>
        </p:nvSpPr>
        <p:spPr>
          <a:xfrm>
            <a:off x="1182687" y="2017712"/>
            <a:ext cx="7772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folHlink"/>
              </a:buClr>
              <a:buSzPts val="1920"/>
              <a:buNone/>
            </a:pPr>
            <a:endParaRPr lang="en-US" dirty="0"/>
          </a:p>
        </p:txBody>
      </p:sp>
      <p:graphicFrame>
        <p:nvGraphicFramePr>
          <p:cNvPr id="2" name="Table 2">
            <a:extLst>
              <a:ext uri="{FF2B5EF4-FFF2-40B4-BE49-F238E27FC236}">
                <a16:creationId xmlns:a16="http://schemas.microsoft.com/office/drawing/2014/main" id="{5A15F039-73A0-4849-B2DC-652E969055ED}"/>
              </a:ext>
            </a:extLst>
          </p:cNvPr>
          <p:cNvGraphicFramePr>
            <a:graphicFrameLocks noGrp="1"/>
          </p:cNvGraphicFramePr>
          <p:nvPr>
            <p:extLst>
              <p:ext uri="{D42A27DB-BD31-4B8C-83A1-F6EECF244321}">
                <p14:modId xmlns:p14="http://schemas.microsoft.com/office/powerpoint/2010/main" val="2231809155"/>
              </p:ext>
            </p:extLst>
          </p:nvPr>
        </p:nvGraphicFramePr>
        <p:xfrm>
          <a:off x="1362152" y="2207011"/>
          <a:ext cx="7000742" cy="3822538"/>
        </p:xfrm>
        <a:graphic>
          <a:graphicData uri="http://schemas.openxmlformats.org/drawingml/2006/table">
            <a:tbl>
              <a:tblPr firstRow="1" bandRow="1">
                <a:tableStyleId>{073A0DAA-6AF3-43AB-8588-CEC1D06C72B9}</a:tableStyleId>
              </a:tblPr>
              <a:tblGrid>
                <a:gridCol w="3500371">
                  <a:extLst>
                    <a:ext uri="{9D8B030D-6E8A-4147-A177-3AD203B41FA5}">
                      <a16:colId xmlns:a16="http://schemas.microsoft.com/office/drawing/2014/main" val="410255433"/>
                    </a:ext>
                  </a:extLst>
                </a:gridCol>
                <a:gridCol w="3500371">
                  <a:extLst>
                    <a:ext uri="{9D8B030D-6E8A-4147-A177-3AD203B41FA5}">
                      <a16:colId xmlns:a16="http://schemas.microsoft.com/office/drawing/2014/main" val="1416092242"/>
                    </a:ext>
                  </a:extLst>
                </a:gridCol>
              </a:tblGrid>
              <a:tr h="529833">
                <a:tc>
                  <a:txBody>
                    <a:bodyPr/>
                    <a:lstStyle/>
                    <a:p>
                      <a:r>
                        <a:rPr lang="en-GB" dirty="0"/>
                        <a:t>UCAS</a:t>
                      </a:r>
                    </a:p>
                  </a:txBody>
                  <a:tcPr/>
                </a:tc>
                <a:tc>
                  <a:txBody>
                    <a:bodyPr/>
                    <a:lstStyle/>
                    <a:p>
                      <a:r>
                        <a:rPr lang="en-GB" dirty="0"/>
                        <a:t>CAO</a:t>
                      </a:r>
                    </a:p>
                  </a:txBody>
                  <a:tcPr/>
                </a:tc>
                <a:extLst>
                  <a:ext uri="{0D108BD9-81ED-4DB2-BD59-A6C34878D82A}">
                    <a16:rowId xmlns:a16="http://schemas.microsoft.com/office/drawing/2014/main" val="114862311"/>
                  </a:ext>
                </a:extLst>
              </a:tr>
              <a:tr h="1074799">
                <a:tc>
                  <a:txBody>
                    <a:bodyPr/>
                    <a:lstStyle/>
                    <a:p>
                      <a:pPr marL="0" marR="0" lvl="0" indent="0" algn="l">
                        <a:lnSpc>
                          <a:spcPct val="90000"/>
                        </a:lnSpc>
                        <a:spcBef>
                          <a:spcPts val="0"/>
                        </a:spcBef>
                        <a:spcAft>
                          <a:spcPts val="0"/>
                        </a:spcAft>
                        <a:buNone/>
                      </a:pPr>
                      <a:r>
                        <a:rPr lang="en-US" sz="1400" u="none" strike="noStrike" noProof="0" dirty="0"/>
                        <a:t>5 choices – 4 if medicine</a:t>
                      </a:r>
                    </a:p>
                    <a:p>
                      <a:pPr marL="0" marR="0" lvl="0" indent="0" algn="l">
                        <a:lnSpc>
                          <a:spcPct val="90000"/>
                        </a:lnSpc>
                        <a:spcBef>
                          <a:spcPts val="640"/>
                        </a:spcBef>
                        <a:spcAft>
                          <a:spcPts val="0"/>
                        </a:spcAft>
                        <a:buNone/>
                      </a:pPr>
                      <a:endParaRPr lang="en-US" sz="1400" u="none" strike="noStrike" noProof="0" dirty="0"/>
                    </a:p>
                    <a:p>
                      <a:pPr lvl="0">
                        <a:buNone/>
                      </a:pPr>
                      <a:endParaRPr lang="en-GB" dirty="0"/>
                    </a:p>
                  </a:txBody>
                  <a:tcPr/>
                </a:tc>
                <a:tc>
                  <a:txBody>
                    <a:bodyPr/>
                    <a:lstStyle/>
                    <a:p>
                      <a:r>
                        <a:rPr lang="en-GB" dirty="0"/>
                        <a:t>20 Choices </a:t>
                      </a:r>
                      <a:endParaRPr lang="en-US" dirty="0"/>
                    </a:p>
                    <a:p>
                      <a:pPr lvl="0">
                        <a:buNone/>
                      </a:pPr>
                      <a:r>
                        <a:rPr lang="en-GB" dirty="0"/>
                        <a:t>(10 x level 8 and 10 x level 6/7) </a:t>
                      </a:r>
                    </a:p>
                  </a:txBody>
                  <a:tcPr/>
                </a:tc>
                <a:extLst>
                  <a:ext uri="{0D108BD9-81ED-4DB2-BD59-A6C34878D82A}">
                    <a16:rowId xmlns:a16="http://schemas.microsoft.com/office/drawing/2014/main" val="2871892359"/>
                  </a:ext>
                </a:extLst>
              </a:tr>
              <a:tr h="1044528">
                <a:tc>
                  <a:txBody>
                    <a:bodyPr/>
                    <a:lstStyle/>
                    <a:p>
                      <a:pPr lvl="0" algn="l">
                        <a:lnSpc>
                          <a:spcPct val="100000"/>
                        </a:lnSpc>
                        <a:spcBef>
                          <a:spcPts val="0"/>
                        </a:spcBef>
                        <a:spcAft>
                          <a:spcPts val="0"/>
                        </a:spcAft>
                        <a:buNone/>
                      </a:pPr>
                      <a:r>
                        <a:rPr lang="en-US" sz="1400" u="none" strike="noStrike" noProof="0" dirty="0"/>
                        <a:t>Up to 5 conditional offers before exams – can hold 2 places</a:t>
                      </a:r>
                      <a:endParaRPr lang="en-GB" sz="1400" u="none" strike="noStrike" noProof="0" dirty="0"/>
                    </a:p>
                    <a:p>
                      <a:pPr lvl="0">
                        <a:buNone/>
                      </a:pPr>
                      <a:endParaRPr lang="en-GB" dirty="0"/>
                    </a:p>
                  </a:txBody>
                  <a:tcPr/>
                </a:tc>
                <a:tc>
                  <a:txBody>
                    <a:bodyPr/>
                    <a:lstStyle/>
                    <a:p>
                      <a:r>
                        <a:rPr lang="en-GB" dirty="0"/>
                        <a:t>'Change of Mind' typically available from 5th of May until 1st July</a:t>
                      </a:r>
                      <a:endParaRPr lang="en-US" dirty="0"/>
                    </a:p>
                    <a:p>
                      <a:pPr lvl="0">
                        <a:buNone/>
                      </a:pPr>
                      <a:endParaRPr lang="en-GB" dirty="0"/>
                    </a:p>
                    <a:p>
                      <a:pPr lvl="0">
                        <a:buNone/>
                      </a:pPr>
                      <a:r>
                        <a:rPr lang="en-GB" dirty="0"/>
                        <a:t>Offers once results known (typically August)</a:t>
                      </a:r>
                    </a:p>
                  </a:txBody>
                  <a:tcPr/>
                </a:tc>
                <a:extLst>
                  <a:ext uri="{0D108BD9-81ED-4DB2-BD59-A6C34878D82A}">
                    <a16:rowId xmlns:a16="http://schemas.microsoft.com/office/drawing/2014/main" val="3057269385"/>
                  </a:ext>
                </a:extLst>
              </a:tr>
              <a:tr h="529833">
                <a:tc>
                  <a:txBody>
                    <a:bodyPr/>
                    <a:lstStyle/>
                    <a:p>
                      <a:r>
                        <a:rPr lang="en-GB" dirty="0"/>
                        <a:t>Tariff points (see chart)</a:t>
                      </a:r>
                    </a:p>
                  </a:txBody>
                  <a:tcPr/>
                </a:tc>
                <a:tc>
                  <a:txBody>
                    <a:bodyPr/>
                    <a:lstStyle/>
                    <a:p>
                      <a:endParaRPr lang="en-GB"/>
                    </a:p>
                  </a:txBody>
                  <a:tcPr/>
                </a:tc>
                <a:extLst>
                  <a:ext uri="{0D108BD9-81ED-4DB2-BD59-A6C34878D82A}">
                    <a16:rowId xmlns:a16="http://schemas.microsoft.com/office/drawing/2014/main" val="146193096"/>
                  </a:ext>
                </a:extLst>
              </a:tr>
              <a:tr h="529833">
                <a:tc>
                  <a:txBody>
                    <a:bodyPr/>
                    <a:lstStyle/>
                    <a:p>
                      <a:r>
                        <a:rPr lang="en-GB" dirty="0"/>
                        <a:t>No change of mind facility</a:t>
                      </a:r>
                    </a:p>
                  </a:txBody>
                  <a:tcPr/>
                </a:tc>
                <a:tc>
                  <a:txBody>
                    <a:bodyPr/>
                    <a:lstStyle/>
                    <a:p>
                      <a:endParaRPr lang="en-GB"/>
                    </a:p>
                  </a:txBody>
                  <a:tcPr/>
                </a:tc>
                <a:extLst>
                  <a:ext uri="{0D108BD9-81ED-4DB2-BD59-A6C34878D82A}">
                    <a16:rowId xmlns:a16="http://schemas.microsoft.com/office/drawing/2014/main" val="3783359757"/>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3"/>
        <p:cNvGrpSpPr/>
        <p:nvPr/>
      </p:nvGrpSpPr>
      <p:grpSpPr>
        <a:xfrm>
          <a:off x="0" y="0"/>
          <a:ext cx="0" cy="0"/>
          <a:chOff x="0" y="0"/>
          <a:chExt cx="0" cy="0"/>
        </a:xfrm>
      </p:grpSpPr>
      <p:sp>
        <p:nvSpPr>
          <p:cNvPr id="104" name="Google Shape;104;p33"/>
          <p:cNvSpPr txBox="1">
            <a:spLocks noGrp="1"/>
          </p:cNvSpPr>
          <p:nvPr>
            <p:ph type="title"/>
          </p:nvPr>
        </p:nvSpPr>
        <p:spPr>
          <a:xfrm>
            <a:off x="1150937" y="617537"/>
            <a:ext cx="7794625" cy="11430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dk2"/>
              </a:buClr>
              <a:buSzPts val="4400"/>
              <a:buFont typeface="Tahoma"/>
              <a:buNone/>
            </a:pPr>
            <a:r>
              <a:rPr lang="en-US" sz="4400" b="0" i="0" u="none">
                <a:solidFill>
                  <a:schemeClr val="dk2"/>
                </a:solidFill>
                <a:latin typeface="Tahoma"/>
                <a:ea typeface="Tahoma"/>
                <a:cs typeface="Tahoma"/>
                <a:sym typeface="Tahoma"/>
              </a:rPr>
              <a:t>UCAS Tariff Points</a:t>
            </a:r>
            <a:endParaRPr/>
          </a:p>
        </p:txBody>
      </p:sp>
      <p:sp>
        <p:nvSpPr>
          <p:cNvPr id="105" name="Google Shape;105;p33"/>
          <p:cNvSpPr txBox="1">
            <a:spLocks noGrp="1"/>
          </p:cNvSpPr>
          <p:nvPr>
            <p:ph type="body" idx="1"/>
          </p:nvPr>
        </p:nvSpPr>
        <p:spPr>
          <a:xfrm>
            <a:off x="1182687" y="2017712"/>
            <a:ext cx="7772400" cy="41148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folHlink"/>
              </a:buClr>
              <a:buSzPts val="1920"/>
              <a:buFont typeface="Noto Sans Symbols"/>
              <a:buChar char="■"/>
            </a:pPr>
            <a:r>
              <a:rPr lang="en-US" sz="3200" b="0" i="0" u="none">
                <a:solidFill>
                  <a:schemeClr val="dk1"/>
                </a:solidFill>
                <a:latin typeface="Tahoma"/>
                <a:ea typeface="Tahoma"/>
                <a:cs typeface="Tahoma"/>
                <a:sym typeface="Tahoma"/>
              </a:rPr>
              <a:t>All subjects count towards UCAS points</a:t>
            </a:r>
            <a:endParaRPr/>
          </a:p>
          <a:p>
            <a:pPr marL="0" marR="0" lvl="0" indent="457200" algn="l" rtl="0">
              <a:lnSpc>
                <a:spcPct val="100000"/>
              </a:lnSpc>
              <a:spcBef>
                <a:spcPts val="0"/>
              </a:spcBef>
              <a:spcAft>
                <a:spcPts val="0"/>
              </a:spcAft>
              <a:buSzPts val="1080"/>
              <a:buNone/>
            </a:pPr>
            <a:r>
              <a:rPr lang="en-US"/>
              <a:t>H1 = 100 CAO points, 36 UCAS points</a:t>
            </a:r>
            <a:endParaRPr/>
          </a:p>
          <a:p>
            <a:pPr marL="0" marR="0" lvl="0" indent="457200" algn="l" rtl="0">
              <a:lnSpc>
                <a:spcPct val="100000"/>
              </a:lnSpc>
              <a:spcBef>
                <a:spcPts val="0"/>
              </a:spcBef>
              <a:spcAft>
                <a:spcPts val="0"/>
              </a:spcAft>
              <a:buSzPts val="1080"/>
              <a:buNone/>
            </a:pPr>
            <a:r>
              <a:rPr lang="en-US"/>
              <a:t>O1 = 56 CAO points, 12 UCAS points</a:t>
            </a:r>
            <a:endParaRPr/>
          </a:p>
          <a:p>
            <a:pPr marL="0" marR="0" lvl="0" indent="457200" algn="l" rtl="0">
              <a:lnSpc>
                <a:spcPct val="100000"/>
              </a:lnSpc>
              <a:spcBef>
                <a:spcPts val="0"/>
              </a:spcBef>
              <a:spcAft>
                <a:spcPts val="0"/>
              </a:spcAft>
              <a:buSzPts val="1080"/>
              <a:buNone/>
            </a:pPr>
            <a:endParaRPr/>
          </a:p>
          <a:p>
            <a:pPr marL="342900" marR="0" lvl="0" indent="-342900" algn="l" rtl="0">
              <a:lnSpc>
                <a:spcPct val="100000"/>
              </a:lnSpc>
              <a:spcBef>
                <a:spcPts val="640"/>
              </a:spcBef>
              <a:spcAft>
                <a:spcPts val="0"/>
              </a:spcAft>
              <a:buClr>
                <a:schemeClr val="folHlink"/>
              </a:buClr>
              <a:buSzPts val="1920"/>
              <a:buFont typeface="Noto Sans Symbols"/>
              <a:buChar char="■"/>
            </a:pPr>
            <a:r>
              <a:rPr lang="en-US" sz="3200" b="0" i="0" u="none">
                <a:solidFill>
                  <a:schemeClr val="dk1"/>
                </a:solidFill>
                <a:latin typeface="Tahoma"/>
                <a:ea typeface="Tahoma"/>
                <a:cs typeface="Tahoma"/>
                <a:sym typeface="Tahoma"/>
              </a:rPr>
              <a:t>Check entry requirements </a:t>
            </a:r>
            <a:r>
              <a:rPr lang="en-US"/>
              <a:t>including any aptitude or admissions tests</a:t>
            </a:r>
            <a:endParaRPr sz="3200" b="0" i="0" u="none">
              <a:solidFill>
                <a:schemeClr val="dk1"/>
              </a:solidFill>
              <a:latin typeface="Tahoma"/>
              <a:ea typeface="Tahoma"/>
              <a:cs typeface="Tahoma"/>
              <a:sym typeface="Tahoma"/>
            </a:endParaRPr>
          </a:p>
          <a:p>
            <a:pPr marL="342900" marR="0" lvl="0" indent="0" algn="l" rtl="0">
              <a:lnSpc>
                <a:spcPct val="100000"/>
              </a:lnSpc>
              <a:spcBef>
                <a:spcPts val="640"/>
              </a:spcBef>
              <a:spcAft>
                <a:spcPts val="0"/>
              </a:spcAft>
              <a:buSzPts val="1080"/>
              <a:buNone/>
            </a:pPr>
            <a:endParaRPr/>
          </a:p>
          <a:p>
            <a:pPr marL="342900" marR="0" lvl="0" indent="-342900" algn="l" rtl="0">
              <a:lnSpc>
                <a:spcPct val="100000"/>
              </a:lnSpc>
              <a:spcBef>
                <a:spcPts val="640"/>
              </a:spcBef>
              <a:spcAft>
                <a:spcPts val="0"/>
              </a:spcAft>
              <a:buClr>
                <a:schemeClr val="folHlink"/>
              </a:buClr>
              <a:buSzPts val="1920"/>
              <a:buFont typeface="Noto Sans Symbols"/>
              <a:buChar char="■"/>
            </a:pPr>
            <a:r>
              <a:rPr lang="en-US" sz="3200" b="0" i="0" u="none">
                <a:solidFill>
                  <a:schemeClr val="dk1"/>
                </a:solidFill>
                <a:latin typeface="Tahoma"/>
                <a:ea typeface="Tahoma"/>
                <a:cs typeface="Tahoma"/>
                <a:sym typeface="Tahoma"/>
              </a:rPr>
              <a:t>What specific subjects/grades do you need?</a:t>
            </a:r>
            <a:endParaRPr/>
          </a:p>
          <a:p>
            <a:pPr marL="342900" marR="0" lvl="0" indent="-220980" algn="l" rtl="0">
              <a:lnSpc>
                <a:spcPct val="100000"/>
              </a:lnSpc>
              <a:spcBef>
                <a:spcPts val="640"/>
              </a:spcBef>
              <a:spcAft>
                <a:spcPts val="0"/>
              </a:spcAft>
              <a:buClr>
                <a:schemeClr val="folHlink"/>
              </a:buClr>
              <a:buSzPts val="1920"/>
              <a:buFont typeface="Noto Sans Symbols"/>
              <a:buNone/>
            </a:pPr>
            <a:endParaRPr sz="3200" b="0" i="0" u="none">
              <a:solidFill>
                <a:schemeClr val="dk1"/>
              </a:solidFill>
              <a:latin typeface="Tahoma"/>
              <a:ea typeface="Tahoma"/>
              <a:cs typeface="Tahoma"/>
              <a:sym typeface="Tahom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0"/>
        <p:cNvGrpSpPr/>
        <p:nvPr/>
      </p:nvGrpSpPr>
      <p:grpSpPr>
        <a:xfrm>
          <a:off x="0" y="0"/>
          <a:ext cx="0" cy="0"/>
          <a:chOff x="0" y="0"/>
          <a:chExt cx="0" cy="0"/>
        </a:xfrm>
      </p:grpSpPr>
      <p:sp>
        <p:nvSpPr>
          <p:cNvPr id="111" name="Google Shape;111;p35"/>
          <p:cNvSpPr txBox="1">
            <a:spLocks noGrp="1"/>
          </p:cNvSpPr>
          <p:nvPr>
            <p:ph type="title"/>
          </p:nvPr>
        </p:nvSpPr>
        <p:spPr>
          <a:xfrm>
            <a:off x="1150937" y="617537"/>
            <a:ext cx="7794625" cy="11430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dk2"/>
              </a:buClr>
              <a:buSzPts val="4400"/>
              <a:buFont typeface="Tahoma"/>
              <a:buNone/>
            </a:pPr>
            <a:r>
              <a:rPr lang="en-US" sz="4400" b="0" i="0" u="none">
                <a:solidFill>
                  <a:schemeClr val="dk2"/>
                </a:solidFill>
                <a:latin typeface="Tahoma"/>
                <a:ea typeface="Tahoma"/>
                <a:cs typeface="Tahoma"/>
                <a:sym typeface="Tahoma"/>
              </a:rPr>
              <a:t>Applying </a:t>
            </a:r>
            <a:r>
              <a:rPr lang="en-US"/>
              <a:t>to</a:t>
            </a:r>
            <a:r>
              <a:rPr lang="en-US" sz="4400" b="0" i="0" u="none">
                <a:solidFill>
                  <a:schemeClr val="dk2"/>
                </a:solidFill>
                <a:latin typeface="Tahoma"/>
                <a:ea typeface="Tahoma"/>
                <a:cs typeface="Tahoma"/>
                <a:sym typeface="Tahoma"/>
              </a:rPr>
              <a:t> UCAS</a:t>
            </a:r>
            <a:endParaRPr/>
          </a:p>
        </p:txBody>
      </p:sp>
      <p:sp>
        <p:nvSpPr>
          <p:cNvPr id="112" name="Google Shape;112;p35"/>
          <p:cNvSpPr txBox="1">
            <a:spLocks noGrp="1"/>
          </p:cNvSpPr>
          <p:nvPr>
            <p:ph type="body" idx="1"/>
          </p:nvPr>
        </p:nvSpPr>
        <p:spPr>
          <a:xfrm>
            <a:off x="1182687" y="2017712"/>
            <a:ext cx="7772400" cy="4114800"/>
          </a:xfrm>
          <a:prstGeom prst="rect">
            <a:avLst/>
          </a:prstGeom>
          <a:noFill/>
          <a:ln>
            <a:noFill/>
          </a:ln>
        </p:spPr>
        <p:txBody>
          <a:bodyPr spcFirstLastPara="1" wrap="square" lIns="91425" tIns="45700" rIns="91425" bIns="45700" anchor="t" anchorCtr="0">
            <a:noAutofit/>
          </a:bodyPr>
          <a:lstStyle/>
          <a:p>
            <a:pPr marL="342900" indent="-342900">
              <a:spcBef>
                <a:spcPts val="0"/>
              </a:spcBef>
              <a:buSzPts val="1680"/>
            </a:pPr>
            <a:r>
              <a:rPr lang="en-US" sz="2800" b="0" i="0" u="none" dirty="0">
                <a:latin typeface="Tahoma"/>
                <a:ea typeface="Tahoma"/>
                <a:cs typeface="Tahoma"/>
                <a:sym typeface="Tahoma"/>
              </a:rPr>
              <a:t>www.ucas.com/app</a:t>
            </a:r>
            <a:r>
              <a:rPr lang="en-US" sz="2800" dirty="0"/>
              <a:t>ly </a:t>
            </a:r>
            <a:endParaRPr/>
          </a:p>
          <a:p>
            <a:pPr marL="342900" indent="-342900">
              <a:spcBef>
                <a:spcPts val="560"/>
              </a:spcBef>
              <a:buSzPts val="1680"/>
            </a:pPr>
            <a:r>
              <a:rPr lang="en-US" sz="2800" b="0" i="0" u="none" dirty="0">
                <a:latin typeface="Tahoma"/>
                <a:ea typeface="Tahoma"/>
                <a:cs typeface="Tahoma"/>
                <a:sym typeface="Tahoma"/>
              </a:rPr>
              <a:t>Pay</a:t>
            </a:r>
            <a:r>
              <a:rPr lang="en-US" sz="2800" dirty="0"/>
              <a:t> f</a:t>
            </a:r>
            <a:r>
              <a:rPr lang="en-US" sz="2800" b="0" i="0" u="none" dirty="0">
                <a:latin typeface="Tahoma"/>
                <a:ea typeface="Tahoma"/>
                <a:cs typeface="Tahoma"/>
                <a:sym typeface="Tahoma"/>
              </a:rPr>
              <a:t>ee online</a:t>
            </a:r>
            <a:endParaRPr dirty="0"/>
          </a:p>
          <a:p>
            <a:pPr marL="342900" marR="0" lvl="0" indent="-342900" algn="l" rtl="0">
              <a:lnSpc>
                <a:spcPct val="100000"/>
              </a:lnSpc>
              <a:spcBef>
                <a:spcPts val="560"/>
              </a:spcBef>
              <a:spcAft>
                <a:spcPts val="0"/>
              </a:spcAft>
              <a:buClr>
                <a:schemeClr val="folHlink"/>
              </a:buClr>
              <a:buSzPts val="1680"/>
              <a:buFont typeface="Noto Sans Symbols"/>
              <a:buChar char="■"/>
            </a:pPr>
            <a:r>
              <a:rPr lang="en-US" sz="2800" b="0" i="0" u="none" dirty="0">
                <a:latin typeface="Tahoma"/>
                <a:ea typeface="Tahoma"/>
                <a:cs typeface="Tahoma"/>
                <a:sym typeface="Tahoma"/>
              </a:rPr>
              <a:t>Educational qualifications</a:t>
            </a:r>
            <a:endParaRPr dirty="0"/>
          </a:p>
          <a:p>
            <a:pPr marL="342900" marR="0" lvl="0" indent="-342900" algn="l" rtl="0">
              <a:lnSpc>
                <a:spcPct val="100000"/>
              </a:lnSpc>
              <a:spcBef>
                <a:spcPts val="560"/>
              </a:spcBef>
              <a:spcAft>
                <a:spcPts val="0"/>
              </a:spcAft>
              <a:buClr>
                <a:schemeClr val="folHlink"/>
              </a:buClr>
              <a:buSzPts val="1680"/>
              <a:buFont typeface="Noto Sans Symbols"/>
              <a:buChar char="■"/>
            </a:pPr>
            <a:r>
              <a:rPr lang="en-US" sz="2800" b="0" i="0" u="none" dirty="0">
                <a:latin typeface="Tahoma"/>
                <a:ea typeface="Tahoma"/>
                <a:cs typeface="Tahoma"/>
                <a:sym typeface="Tahoma"/>
              </a:rPr>
              <a:t>Work Experience</a:t>
            </a:r>
            <a:endParaRPr dirty="0"/>
          </a:p>
          <a:p>
            <a:pPr marL="342900" indent="-342900">
              <a:spcBef>
                <a:spcPts val="560"/>
              </a:spcBef>
              <a:buSzPts val="1680"/>
            </a:pPr>
            <a:r>
              <a:rPr lang="en-US" sz="2800" b="0" i="0" u="none" dirty="0">
                <a:latin typeface="Tahoma"/>
                <a:ea typeface="Tahoma"/>
                <a:cs typeface="Tahoma"/>
                <a:sym typeface="Tahoma"/>
              </a:rPr>
              <a:t>Up to 5 course choices</a:t>
            </a:r>
            <a:r>
              <a:rPr lang="en-US" sz="2800" dirty="0"/>
              <a:t> </a:t>
            </a:r>
            <a:endParaRPr/>
          </a:p>
          <a:p>
            <a:pPr marL="342900" marR="0" lvl="0" indent="-342900" algn="l" rtl="0">
              <a:lnSpc>
                <a:spcPct val="100000"/>
              </a:lnSpc>
              <a:spcBef>
                <a:spcPts val="560"/>
              </a:spcBef>
              <a:spcAft>
                <a:spcPts val="0"/>
              </a:spcAft>
              <a:buClr>
                <a:schemeClr val="folHlink"/>
              </a:buClr>
              <a:buSzPts val="1680"/>
              <a:buFont typeface="Noto Sans Symbols"/>
              <a:buChar char="■"/>
            </a:pPr>
            <a:r>
              <a:rPr lang="en-US" sz="2800" b="0" i="0" u="none" dirty="0">
                <a:latin typeface="Tahoma"/>
                <a:ea typeface="Tahoma"/>
                <a:cs typeface="Tahoma"/>
                <a:sym typeface="Tahoma"/>
              </a:rPr>
              <a:t>Personal statement – very important</a:t>
            </a:r>
            <a:endParaRPr dirty="0"/>
          </a:p>
          <a:p>
            <a:pPr marL="342900" marR="0" lvl="0" indent="-342900" algn="l" rtl="0">
              <a:lnSpc>
                <a:spcPct val="100000"/>
              </a:lnSpc>
              <a:spcBef>
                <a:spcPts val="560"/>
              </a:spcBef>
              <a:spcAft>
                <a:spcPts val="0"/>
              </a:spcAft>
              <a:buClr>
                <a:schemeClr val="folHlink"/>
              </a:buClr>
              <a:buSzPts val="1680"/>
              <a:buFont typeface="Noto Sans Symbols"/>
              <a:buChar char="■"/>
            </a:pPr>
            <a:r>
              <a:rPr lang="en-US" sz="2800" b="0" i="0" u="none" dirty="0">
                <a:latin typeface="Tahoma"/>
                <a:ea typeface="Tahoma"/>
                <a:cs typeface="Tahoma"/>
                <a:sym typeface="Tahoma"/>
              </a:rPr>
              <a:t>Reference &amp; predicted grades from school</a:t>
            </a:r>
            <a:endParaRPr dirty="0"/>
          </a:p>
          <a:p>
            <a:pPr marL="342900" indent="-342900">
              <a:spcBef>
                <a:spcPts val="560"/>
              </a:spcBef>
              <a:buSzPts val="1680"/>
            </a:pPr>
            <a:r>
              <a:rPr lang="en-US" sz="2800" dirty="0"/>
              <a:t>Conditional Offers </a:t>
            </a:r>
            <a:endParaRPr/>
          </a:p>
          <a:p>
            <a:pPr marL="342900" marR="0" lvl="0" indent="-236220" algn="l" rtl="0">
              <a:lnSpc>
                <a:spcPct val="100000"/>
              </a:lnSpc>
              <a:spcBef>
                <a:spcPts val="560"/>
              </a:spcBef>
              <a:spcAft>
                <a:spcPts val="0"/>
              </a:spcAft>
              <a:buClr>
                <a:schemeClr val="folHlink"/>
              </a:buClr>
              <a:buSzPts val="1680"/>
              <a:buFont typeface="Noto Sans Symbols"/>
              <a:buNone/>
            </a:pPr>
            <a:endParaRPr sz="2800" b="0" i="0" u="none">
              <a:solidFill>
                <a:schemeClr val="dk1"/>
              </a:solidFill>
              <a:latin typeface="Tahoma"/>
              <a:ea typeface="Tahoma"/>
              <a:cs typeface="Tahoma"/>
              <a:sym typeface="Tahom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7"/>
        <p:cNvGrpSpPr/>
        <p:nvPr/>
      </p:nvGrpSpPr>
      <p:grpSpPr>
        <a:xfrm>
          <a:off x="0" y="0"/>
          <a:ext cx="0" cy="0"/>
          <a:chOff x="0" y="0"/>
          <a:chExt cx="0" cy="0"/>
        </a:xfrm>
      </p:grpSpPr>
      <p:sp>
        <p:nvSpPr>
          <p:cNvPr id="118" name="Google Shape;118;g7fb85f6d3e_0_99"/>
          <p:cNvSpPr txBox="1">
            <a:spLocks noGrp="1"/>
          </p:cNvSpPr>
          <p:nvPr>
            <p:ph type="title"/>
          </p:nvPr>
        </p:nvSpPr>
        <p:spPr>
          <a:xfrm>
            <a:off x="1150937" y="617537"/>
            <a:ext cx="7794600" cy="11430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dk2"/>
              </a:buClr>
              <a:buSzPts val="4400"/>
              <a:buFont typeface="Tahoma"/>
              <a:buNone/>
            </a:pPr>
            <a:r>
              <a:rPr lang="en-US" sz="4400" b="0" i="0" u="none">
                <a:solidFill>
                  <a:schemeClr val="dk2"/>
                </a:solidFill>
                <a:latin typeface="Tahoma"/>
                <a:ea typeface="Tahoma"/>
                <a:cs typeface="Tahoma"/>
                <a:sym typeface="Tahoma"/>
              </a:rPr>
              <a:t>Personal Statement</a:t>
            </a:r>
            <a:endParaRPr/>
          </a:p>
        </p:txBody>
      </p:sp>
      <p:sp>
        <p:nvSpPr>
          <p:cNvPr id="119" name="Google Shape;119;g7fb85f6d3e_0_99"/>
          <p:cNvSpPr txBox="1">
            <a:spLocks noGrp="1"/>
          </p:cNvSpPr>
          <p:nvPr>
            <p:ph type="body" idx="1"/>
          </p:nvPr>
        </p:nvSpPr>
        <p:spPr>
          <a:xfrm>
            <a:off x="1182687" y="2017712"/>
            <a:ext cx="7772400" cy="41148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folHlink"/>
              </a:buClr>
              <a:buSzPts val="1920"/>
              <a:buFont typeface="Noto Sans Symbols"/>
              <a:buChar char="■"/>
            </a:pPr>
            <a:r>
              <a:rPr lang="en-US" sz="3200" b="0" i="0" u="none">
                <a:solidFill>
                  <a:schemeClr val="dk1"/>
                </a:solidFill>
                <a:latin typeface="Tahoma"/>
                <a:ea typeface="Tahoma"/>
                <a:cs typeface="Tahoma"/>
                <a:sym typeface="Tahoma"/>
              </a:rPr>
              <a:t>500 words</a:t>
            </a:r>
            <a:endParaRPr sz="3200" b="0" i="0" u="none">
              <a:solidFill>
                <a:schemeClr val="dk1"/>
              </a:solidFill>
              <a:latin typeface="Tahoma"/>
              <a:ea typeface="Tahoma"/>
              <a:cs typeface="Tahoma"/>
              <a:sym typeface="Tahoma"/>
            </a:endParaRPr>
          </a:p>
          <a:p>
            <a:pPr marL="342900" marR="0" lvl="0" indent="-342900" algn="l" rtl="0">
              <a:lnSpc>
                <a:spcPct val="90000"/>
              </a:lnSpc>
              <a:spcBef>
                <a:spcPts val="640"/>
              </a:spcBef>
              <a:spcAft>
                <a:spcPts val="0"/>
              </a:spcAft>
              <a:buClr>
                <a:schemeClr val="folHlink"/>
              </a:buClr>
              <a:buSzPts val="1920"/>
              <a:buFont typeface="Noto Sans Symbols"/>
              <a:buChar char="■"/>
            </a:pPr>
            <a:r>
              <a:rPr lang="en-US" sz="3200" b="0" i="0" u="none">
                <a:solidFill>
                  <a:schemeClr val="dk1"/>
                </a:solidFill>
                <a:latin typeface="Tahoma"/>
                <a:ea typeface="Tahoma"/>
                <a:cs typeface="Tahoma"/>
                <a:sym typeface="Tahoma"/>
              </a:rPr>
              <a:t>Insight into your application</a:t>
            </a:r>
            <a:endParaRPr/>
          </a:p>
          <a:p>
            <a:pPr marL="342900" marR="0" lvl="0" indent="-342900" algn="l" rtl="0">
              <a:lnSpc>
                <a:spcPct val="90000"/>
              </a:lnSpc>
              <a:spcBef>
                <a:spcPts val="640"/>
              </a:spcBef>
              <a:spcAft>
                <a:spcPts val="0"/>
              </a:spcAft>
              <a:buClr>
                <a:schemeClr val="folHlink"/>
              </a:buClr>
              <a:buSzPts val="1920"/>
              <a:buFont typeface="Noto Sans Symbols"/>
              <a:buChar char="■"/>
            </a:pPr>
            <a:r>
              <a:rPr lang="en-US" sz="3200" b="0" i="0" u="none">
                <a:solidFill>
                  <a:schemeClr val="dk1"/>
                </a:solidFill>
                <a:latin typeface="Tahoma"/>
                <a:ea typeface="Tahoma"/>
                <a:cs typeface="Tahoma"/>
                <a:sym typeface="Tahoma"/>
              </a:rPr>
              <a:t>Work experience, research, achievements, hobbies, future plans</a:t>
            </a:r>
            <a:endParaRPr/>
          </a:p>
          <a:p>
            <a:pPr marL="342900" marR="0" lvl="0" indent="-342900" algn="l" rtl="0">
              <a:lnSpc>
                <a:spcPct val="90000"/>
              </a:lnSpc>
              <a:spcBef>
                <a:spcPts val="640"/>
              </a:spcBef>
              <a:spcAft>
                <a:spcPts val="0"/>
              </a:spcAft>
              <a:buClr>
                <a:schemeClr val="folHlink"/>
              </a:buClr>
              <a:buSzPts val="1920"/>
              <a:buFont typeface="Noto Sans Symbols"/>
              <a:buChar char="■"/>
            </a:pPr>
            <a:r>
              <a:rPr lang="en-US" sz="3200" b="0" i="0" u="none">
                <a:solidFill>
                  <a:schemeClr val="dk1"/>
                </a:solidFill>
                <a:latin typeface="Tahoma"/>
                <a:ea typeface="Tahoma"/>
                <a:cs typeface="Tahoma"/>
                <a:sym typeface="Tahoma"/>
              </a:rPr>
              <a:t>Demonstrate independent thought, understanding of why you chose </a:t>
            </a:r>
            <a:r>
              <a:rPr lang="en-US"/>
              <a:t>these </a:t>
            </a:r>
            <a:r>
              <a:rPr lang="en-US" sz="3200" b="0" i="0" u="none">
                <a:solidFill>
                  <a:schemeClr val="dk1"/>
                </a:solidFill>
                <a:latin typeface="Tahoma"/>
                <a:ea typeface="Tahoma"/>
                <a:cs typeface="Tahoma"/>
                <a:sym typeface="Tahoma"/>
              </a:rPr>
              <a:t>courses &amp; are a suitable candidate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3"/>
        <p:cNvGrpSpPr/>
        <p:nvPr/>
      </p:nvGrpSpPr>
      <p:grpSpPr>
        <a:xfrm>
          <a:off x="0" y="0"/>
          <a:ext cx="0" cy="0"/>
          <a:chOff x="0" y="0"/>
          <a:chExt cx="0" cy="0"/>
        </a:xfrm>
      </p:grpSpPr>
      <p:sp>
        <p:nvSpPr>
          <p:cNvPr id="124" name="Google Shape;124;g7fb85f6d3e_0_62"/>
          <p:cNvSpPr txBox="1">
            <a:spLocks noGrp="1"/>
          </p:cNvSpPr>
          <p:nvPr>
            <p:ph type="title"/>
          </p:nvPr>
        </p:nvSpPr>
        <p:spPr>
          <a:xfrm>
            <a:off x="1150937" y="617537"/>
            <a:ext cx="7794600" cy="11430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dk2"/>
              </a:buClr>
              <a:buSzPts val="4000"/>
              <a:buFont typeface="Tahoma"/>
              <a:buNone/>
            </a:pPr>
            <a:r>
              <a:rPr lang="en-US" sz="4000"/>
              <a:t>  S</a:t>
            </a:r>
            <a:r>
              <a:rPr lang="en-US" sz="4000" b="0" i="0" u="none">
                <a:solidFill>
                  <a:schemeClr val="dk2"/>
                </a:solidFill>
                <a:latin typeface="Tahoma"/>
                <a:ea typeface="Tahoma"/>
                <a:cs typeface="Tahoma"/>
                <a:sym typeface="Tahoma"/>
              </a:rPr>
              <a:t>tudying Medicine</a:t>
            </a:r>
            <a:endParaRPr/>
          </a:p>
        </p:txBody>
      </p:sp>
      <p:sp>
        <p:nvSpPr>
          <p:cNvPr id="125" name="Google Shape;125;g7fb85f6d3e_0_62"/>
          <p:cNvSpPr txBox="1">
            <a:spLocks noGrp="1"/>
          </p:cNvSpPr>
          <p:nvPr>
            <p:ph type="body" idx="1"/>
          </p:nvPr>
        </p:nvSpPr>
        <p:spPr>
          <a:xfrm>
            <a:off x="1296487" y="2044412"/>
            <a:ext cx="7772400" cy="4114800"/>
          </a:xfrm>
          <a:prstGeom prst="rect">
            <a:avLst/>
          </a:prstGeom>
          <a:noFill/>
          <a:ln>
            <a:noFill/>
          </a:ln>
        </p:spPr>
        <p:txBody>
          <a:bodyPr spcFirstLastPara="1" wrap="square" lIns="91425" tIns="45700" rIns="91425" bIns="45700" anchor="t" anchorCtr="0">
            <a:noAutofit/>
          </a:bodyPr>
          <a:lstStyle/>
          <a:p>
            <a:pPr marL="342900" indent="-342900">
              <a:spcBef>
                <a:spcPts val="0"/>
              </a:spcBef>
              <a:buSzPts val="1680"/>
            </a:pPr>
            <a:r>
              <a:rPr lang="en-US" sz="2800" b="0" i="0" u="none" dirty="0">
                <a:latin typeface="Tahoma"/>
                <a:ea typeface="Tahoma"/>
                <a:cs typeface="Tahoma"/>
                <a:sym typeface="Tahoma"/>
              </a:rPr>
              <a:t>All applicants must take</a:t>
            </a:r>
            <a:r>
              <a:rPr lang="en-US" sz="2800" dirty="0"/>
              <a:t> an aptitude test e.g. </a:t>
            </a:r>
            <a:r>
              <a:rPr lang="en-US" sz="2800" b="0" i="0" u="none" dirty="0">
                <a:latin typeface="Tahoma"/>
                <a:ea typeface="Tahoma"/>
                <a:cs typeface="Tahoma"/>
                <a:sym typeface="Tahoma"/>
              </a:rPr>
              <a:t>UCAT test if applying to study Medicine in the UK</a:t>
            </a:r>
            <a:r>
              <a:rPr lang="en-US" sz="2800" dirty="0"/>
              <a:t> </a:t>
            </a:r>
            <a:endParaRPr sz="2800" b="0" i="0" u="none">
              <a:latin typeface="Tahoma"/>
              <a:ea typeface="Tahoma"/>
              <a:cs typeface="Tahoma"/>
              <a:sym typeface="Tahoma"/>
            </a:endParaRPr>
          </a:p>
          <a:p>
            <a:pPr marL="342900" marR="0" lvl="0" indent="0" algn="l" rtl="0">
              <a:lnSpc>
                <a:spcPct val="100000"/>
              </a:lnSpc>
              <a:spcBef>
                <a:spcPts val="0"/>
              </a:spcBef>
              <a:spcAft>
                <a:spcPts val="0"/>
              </a:spcAft>
              <a:buSzPts val="1080"/>
              <a:buNone/>
            </a:pPr>
            <a:endParaRPr sz="2800"/>
          </a:p>
          <a:p>
            <a:pPr marL="342900" marR="0" lvl="0" indent="-342900" algn="l" rtl="0">
              <a:lnSpc>
                <a:spcPct val="100000"/>
              </a:lnSpc>
              <a:spcBef>
                <a:spcPts val="560"/>
              </a:spcBef>
              <a:spcAft>
                <a:spcPts val="0"/>
              </a:spcAft>
              <a:buClr>
                <a:schemeClr val="folHlink"/>
              </a:buClr>
              <a:buSzPts val="1680"/>
              <a:buFont typeface="Noto Sans Symbols"/>
              <a:buChar char="■"/>
            </a:pPr>
            <a:r>
              <a:rPr lang="en-US" sz="2800" b="0" i="0" u="none" dirty="0">
                <a:latin typeface="Tahoma"/>
                <a:ea typeface="Tahoma"/>
                <a:cs typeface="Tahoma"/>
                <a:sym typeface="Tahoma"/>
              </a:rPr>
              <a:t>Check </a:t>
            </a:r>
            <a:r>
              <a:rPr lang="en-US" sz="2800" b="1" i="0" u="none" dirty="0">
                <a:latin typeface="Tahoma"/>
                <a:ea typeface="Tahoma"/>
                <a:cs typeface="Tahoma"/>
                <a:sym typeface="Tahoma"/>
              </a:rPr>
              <a:t>NOW</a:t>
            </a:r>
            <a:r>
              <a:rPr lang="en-US" sz="2800" b="0" i="0" u="none" dirty="0">
                <a:latin typeface="Tahoma"/>
                <a:ea typeface="Tahoma"/>
                <a:cs typeface="Tahoma"/>
                <a:sym typeface="Tahoma"/>
              </a:rPr>
              <a:t> for aptitude test dates/entry requirements for Medicine in the U.K.</a:t>
            </a:r>
            <a:endParaRPr sz="2800" dirty="0"/>
          </a:p>
          <a:p>
            <a:pPr marL="342900" marR="0" lvl="0" indent="0" algn="l" rtl="0">
              <a:lnSpc>
                <a:spcPct val="100000"/>
              </a:lnSpc>
              <a:spcBef>
                <a:spcPts val="560"/>
              </a:spcBef>
              <a:spcAft>
                <a:spcPts val="0"/>
              </a:spcAft>
              <a:buSzPts val="1080"/>
              <a:buNone/>
            </a:pPr>
            <a:r>
              <a:rPr lang="en-US" sz="2800" b="0" i="0" u="sng" dirty="0">
                <a:solidFill>
                  <a:schemeClr val="hlink"/>
                </a:solidFill>
                <a:latin typeface="Tahoma"/>
                <a:ea typeface="Tahoma"/>
                <a:cs typeface="Tahoma"/>
                <a:sym typeface="Tahoma"/>
                <a:hlinkClick r:id="rId3">
                  <a:extLst>
                    <a:ext uri="{A12FA001-AC4F-418D-AE19-62706E023703}">
                      <ahyp:hlinkClr xmlns:ahyp="http://schemas.microsoft.com/office/drawing/2018/hyperlinkcolor" val="tx"/>
                    </a:ext>
                  </a:extLst>
                </a:hlinkClick>
              </a:rPr>
              <a:t>www.ucat.ac.uk</a:t>
            </a:r>
            <a:endParaRPr sz="2800" dirty="0">
              <a:solidFill>
                <a:schemeClr val="hlink"/>
              </a:solidFill>
            </a:endParaRPr>
          </a:p>
          <a:p>
            <a:pPr marL="342900" marR="0" lvl="0" indent="0" algn="l" rtl="0">
              <a:lnSpc>
                <a:spcPct val="100000"/>
              </a:lnSpc>
              <a:spcBef>
                <a:spcPts val="560"/>
              </a:spcBef>
              <a:spcAft>
                <a:spcPts val="0"/>
              </a:spcAft>
              <a:buSzPts val="1080"/>
              <a:buNone/>
            </a:pPr>
            <a:endParaRPr sz="2800"/>
          </a:p>
          <a:p>
            <a:pPr marL="342900" marR="0" lvl="0" indent="0" algn="l" rtl="0">
              <a:lnSpc>
                <a:spcPct val="100000"/>
              </a:lnSpc>
              <a:spcBef>
                <a:spcPts val="560"/>
              </a:spcBef>
              <a:spcAft>
                <a:spcPts val="0"/>
              </a:spcAft>
              <a:buSzPts val="1080"/>
              <a:buNone/>
            </a:pPr>
            <a:r>
              <a:rPr lang="en-US" sz="2800" dirty="0"/>
              <a:t>Apply by 15 October 2020 for 2021 entry</a:t>
            </a:r>
            <a:endParaRPr sz="2800" dirty="0"/>
          </a:p>
          <a:p>
            <a:pPr marL="0" marR="0" lvl="0" indent="0" algn="l" rtl="0">
              <a:lnSpc>
                <a:spcPct val="100000"/>
              </a:lnSpc>
              <a:spcBef>
                <a:spcPts val="560"/>
              </a:spcBef>
              <a:spcAft>
                <a:spcPts val="0"/>
              </a:spcAft>
              <a:buSzPts val="1080"/>
              <a:buNone/>
            </a:pPr>
            <a:endParaRPr sz="28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g7fb85f6d3e_0_36"/>
          <p:cNvSpPr txBox="1">
            <a:spLocks noGrp="1"/>
          </p:cNvSpPr>
          <p:nvPr>
            <p:ph type="title"/>
          </p:nvPr>
        </p:nvSpPr>
        <p:spPr>
          <a:xfrm>
            <a:off x="1150937" y="617537"/>
            <a:ext cx="7794600" cy="11430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r>
              <a:rPr lang="en-US"/>
              <a:t>UCAS Conservatoires</a:t>
            </a:r>
            <a:endParaRPr/>
          </a:p>
        </p:txBody>
      </p:sp>
      <p:sp>
        <p:nvSpPr>
          <p:cNvPr id="133" name="Google Shape;133;g7fb85f6d3e_0_36"/>
          <p:cNvSpPr txBox="1">
            <a:spLocks noGrp="1"/>
          </p:cNvSpPr>
          <p:nvPr>
            <p:ph type="body" idx="1"/>
          </p:nvPr>
        </p:nvSpPr>
        <p:spPr>
          <a:xfrm>
            <a:off x="1182687" y="2017712"/>
            <a:ext cx="7772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080"/>
              <a:buNone/>
            </a:pPr>
            <a:r>
              <a:rPr lang="en-US"/>
              <a:t>Apply by 1 October 2020 for Music courses</a:t>
            </a:r>
            <a:endParaRPr/>
          </a:p>
          <a:p>
            <a:pPr marL="0" lvl="0" indent="0" algn="l" rtl="0">
              <a:lnSpc>
                <a:spcPct val="100000"/>
              </a:lnSpc>
              <a:spcBef>
                <a:spcPts val="360"/>
              </a:spcBef>
              <a:spcAft>
                <a:spcPts val="0"/>
              </a:spcAft>
              <a:buSzPts val="1080"/>
              <a:buNone/>
            </a:pPr>
            <a:endParaRPr/>
          </a:p>
          <a:p>
            <a:pPr marL="0" lvl="0" indent="0" algn="l" rtl="0">
              <a:lnSpc>
                <a:spcPct val="100000"/>
              </a:lnSpc>
              <a:spcBef>
                <a:spcPts val="360"/>
              </a:spcBef>
              <a:spcAft>
                <a:spcPts val="0"/>
              </a:spcAft>
              <a:buSzPts val="1080"/>
              <a:buNone/>
            </a:pPr>
            <a:r>
              <a:rPr lang="en-US"/>
              <a:t>Apply by 15 January 2021 for most dance, drama or musical theatre courses</a:t>
            </a:r>
            <a:endParaRPr/>
          </a:p>
          <a:p>
            <a:pPr marL="0" lvl="0" indent="0" algn="l" rtl="0">
              <a:lnSpc>
                <a:spcPct val="100000"/>
              </a:lnSpc>
              <a:spcBef>
                <a:spcPts val="360"/>
              </a:spcBef>
              <a:spcAft>
                <a:spcPts val="0"/>
              </a:spcAft>
              <a:buSzPts val="1080"/>
              <a:buNone/>
            </a:pPr>
            <a:endParaRPr/>
          </a:p>
          <a:p>
            <a:pPr marL="0" lvl="0" indent="0" algn="l" rtl="0">
              <a:lnSpc>
                <a:spcPct val="100000"/>
              </a:lnSpc>
              <a:spcBef>
                <a:spcPts val="360"/>
              </a:spcBef>
              <a:spcAft>
                <a:spcPts val="0"/>
              </a:spcAft>
              <a:buSzPts val="1080"/>
              <a:buNone/>
            </a:pPr>
            <a:r>
              <a:rPr lang="en-US"/>
              <a:t>www.ucas.com/conservatoires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8"/>
        <p:cNvGrpSpPr/>
        <p:nvPr/>
      </p:nvGrpSpPr>
      <p:grpSpPr>
        <a:xfrm>
          <a:off x="0" y="0"/>
          <a:ext cx="0" cy="0"/>
          <a:chOff x="0" y="0"/>
          <a:chExt cx="0" cy="0"/>
        </a:xfrm>
      </p:grpSpPr>
      <p:sp>
        <p:nvSpPr>
          <p:cNvPr id="139" name="Google Shape;139;p36"/>
          <p:cNvSpPr txBox="1">
            <a:spLocks noGrp="1"/>
          </p:cNvSpPr>
          <p:nvPr>
            <p:ph type="title"/>
          </p:nvPr>
        </p:nvSpPr>
        <p:spPr>
          <a:xfrm>
            <a:off x="1150937" y="617537"/>
            <a:ext cx="7794625" cy="11430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dk2"/>
              </a:buClr>
              <a:buSzPts val="4400"/>
              <a:buFont typeface="Tahoma"/>
              <a:buNone/>
            </a:pPr>
            <a:r>
              <a:rPr lang="en-US"/>
              <a:t> </a:t>
            </a:r>
            <a:r>
              <a:rPr lang="en-US" sz="4400" b="0" i="0" u="none">
                <a:solidFill>
                  <a:schemeClr val="dk2"/>
                </a:solidFill>
                <a:latin typeface="Tahoma"/>
                <a:ea typeface="Tahoma"/>
                <a:cs typeface="Tahoma"/>
                <a:sym typeface="Tahoma"/>
              </a:rPr>
              <a:t>Tuition Fees</a:t>
            </a:r>
            <a:endParaRPr/>
          </a:p>
        </p:txBody>
      </p:sp>
      <p:sp>
        <p:nvSpPr>
          <p:cNvPr id="140" name="Google Shape;140;p36"/>
          <p:cNvSpPr txBox="1">
            <a:spLocks noGrp="1"/>
          </p:cNvSpPr>
          <p:nvPr>
            <p:ph type="body" idx="1"/>
          </p:nvPr>
        </p:nvSpPr>
        <p:spPr>
          <a:xfrm>
            <a:off x="1371612" y="1521512"/>
            <a:ext cx="7772400" cy="41148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folHlink"/>
              </a:buClr>
              <a:buSzPts val="1680"/>
              <a:buFont typeface="Noto Sans Symbols"/>
              <a:buNone/>
            </a:pPr>
            <a:endParaRPr/>
          </a:p>
          <a:p>
            <a:pPr marL="342900" marR="0" lvl="0" indent="-342900" algn="l" rtl="0">
              <a:lnSpc>
                <a:spcPct val="90000"/>
              </a:lnSpc>
              <a:spcBef>
                <a:spcPts val="560"/>
              </a:spcBef>
              <a:spcAft>
                <a:spcPts val="0"/>
              </a:spcAft>
              <a:buClr>
                <a:schemeClr val="folHlink"/>
              </a:buClr>
              <a:buSzPts val="1680"/>
              <a:buFont typeface="Noto Sans Symbols"/>
              <a:buNone/>
            </a:pPr>
            <a:r>
              <a:rPr lang="en-US" sz="2800" b="1" i="0" u="none">
                <a:solidFill>
                  <a:schemeClr val="dk1"/>
                </a:solidFill>
                <a:latin typeface="Tahoma"/>
                <a:ea typeface="Tahoma"/>
                <a:cs typeface="Tahoma"/>
                <a:sym typeface="Tahoma"/>
              </a:rPr>
              <a:t>Republic of Ireland</a:t>
            </a:r>
            <a:endParaRPr/>
          </a:p>
          <a:p>
            <a:pPr marL="342900" marR="0" lvl="0" indent="-342900" algn="l" rtl="0">
              <a:lnSpc>
                <a:spcPct val="90000"/>
              </a:lnSpc>
              <a:spcBef>
                <a:spcPts val="560"/>
              </a:spcBef>
              <a:spcAft>
                <a:spcPts val="0"/>
              </a:spcAft>
              <a:buClr>
                <a:schemeClr val="folHlink"/>
              </a:buClr>
              <a:buSzPts val="1680"/>
              <a:buFont typeface="Noto Sans Symbols"/>
              <a:buNone/>
            </a:pPr>
            <a:r>
              <a:rPr lang="en-US" sz="2800" b="0" i="0" u="none">
                <a:solidFill>
                  <a:schemeClr val="dk1"/>
                </a:solidFill>
                <a:latin typeface="Tahoma"/>
                <a:ea typeface="Tahoma"/>
                <a:cs typeface="Tahoma"/>
                <a:sym typeface="Tahoma"/>
              </a:rPr>
              <a:t>€</a:t>
            </a:r>
            <a:r>
              <a:rPr lang="en-US" sz="2800"/>
              <a:t>3,000 </a:t>
            </a:r>
            <a:r>
              <a:rPr lang="en-US" sz="2800" b="0" i="0" u="none">
                <a:solidFill>
                  <a:schemeClr val="dk1"/>
                </a:solidFill>
                <a:latin typeface="Tahoma"/>
                <a:ea typeface="Tahoma"/>
                <a:cs typeface="Tahoma"/>
                <a:sym typeface="Tahoma"/>
              </a:rPr>
              <a:t>p.a. student registration charge</a:t>
            </a:r>
            <a:endParaRPr sz="2800" b="0" i="0" u="none">
              <a:solidFill>
                <a:schemeClr val="dk1"/>
              </a:solidFill>
              <a:latin typeface="Tahoma"/>
              <a:ea typeface="Tahoma"/>
              <a:cs typeface="Tahoma"/>
              <a:sym typeface="Tahoma"/>
            </a:endParaRPr>
          </a:p>
          <a:p>
            <a:pPr marL="342900" marR="0" lvl="0" indent="-342900" algn="l" rtl="0">
              <a:lnSpc>
                <a:spcPct val="90000"/>
              </a:lnSpc>
              <a:spcBef>
                <a:spcPts val="560"/>
              </a:spcBef>
              <a:spcAft>
                <a:spcPts val="0"/>
              </a:spcAft>
              <a:buClr>
                <a:schemeClr val="folHlink"/>
              </a:buClr>
              <a:buSzPts val="1680"/>
              <a:buFont typeface="Noto Sans Symbols"/>
              <a:buNone/>
            </a:pPr>
            <a:endParaRPr sz="2800"/>
          </a:p>
          <a:p>
            <a:pPr marL="342900" marR="0" lvl="0" indent="-342900" algn="l" rtl="0">
              <a:lnSpc>
                <a:spcPct val="90000"/>
              </a:lnSpc>
              <a:spcBef>
                <a:spcPts val="560"/>
              </a:spcBef>
              <a:spcAft>
                <a:spcPts val="0"/>
              </a:spcAft>
              <a:buClr>
                <a:schemeClr val="folHlink"/>
              </a:buClr>
              <a:buSzPts val="1680"/>
              <a:buFont typeface="Noto Sans Symbols"/>
              <a:buNone/>
            </a:pPr>
            <a:r>
              <a:rPr lang="en-US" sz="2800" b="1" i="0" u="none">
                <a:solidFill>
                  <a:schemeClr val="dk1"/>
                </a:solidFill>
                <a:latin typeface="Tahoma"/>
                <a:ea typeface="Tahoma"/>
                <a:cs typeface="Tahoma"/>
                <a:sym typeface="Tahoma"/>
              </a:rPr>
              <a:t>Northern Ireland, Wales &amp; England</a:t>
            </a:r>
            <a:endParaRPr/>
          </a:p>
          <a:p>
            <a:pPr marL="342900" marR="0" lvl="0" indent="-342900" algn="l" rtl="0">
              <a:lnSpc>
                <a:spcPct val="90000"/>
              </a:lnSpc>
              <a:spcBef>
                <a:spcPts val="560"/>
              </a:spcBef>
              <a:spcAft>
                <a:spcPts val="0"/>
              </a:spcAft>
              <a:buClr>
                <a:schemeClr val="folHlink"/>
              </a:buClr>
              <a:buSzPts val="1680"/>
              <a:buFont typeface="Noto Sans Symbols"/>
              <a:buNone/>
            </a:pPr>
            <a:r>
              <a:rPr lang="en-US" sz="2800" b="0" i="0" u="none">
                <a:solidFill>
                  <a:schemeClr val="dk1"/>
                </a:solidFill>
                <a:latin typeface="Tahoma"/>
                <a:ea typeface="Tahoma"/>
                <a:cs typeface="Tahoma"/>
                <a:sym typeface="Tahoma"/>
              </a:rPr>
              <a:t>£</a:t>
            </a:r>
            <a:r>
              <a:rPr lang="en-US" sz="2800"/>
              <a:t>6</a:t>
            </a:r>
            <a:r>
              <a:rPr lang="en-US" sz="2800" b="0" i="0" u="none">
                <a:solidFill>
                  <a:schemeClr val="dk1"/>
                </a:solidFill>
                <a:latin typeface="Tahoma"/>
                <a:ea typeface="Tahoma"/>
                <a:cs typeface="Tahoma"/>
                <a:sym typeface="Tahoma"/>
              </a:rPr>
              <a:t>,000-9,000 per annum</a:t>
            </a:r>
            <a:endParaRPr/>
          </a:p>
          <a:p>
            <a:pPr marL="342900" marR="0" lvl="0" indent="-342900" algn="l" rtl="0">
              <a:lnSpc>
                <a:spcPct val="90000"/>
              </a:lnSpc>
              <a:spcBef>
                <a:spcPts val="560"/>
              </a:spcBef>
              <a:spcAft>
                <a:spcPts val="0"/>
              </a:spcAft>
              <a:buClr>
                <a:schemeClr val="folHlink"/>
              </a:buClr>
              <a:buSzPts val="1680"/>
              <a:buFont typeface="Noto Sans Symbols"/>
              <a:buNone/>
            </a:pPr>
            <a:r>
              <a:rPr lang="en-US" sz="2800" b="0" i="0" u="none">
                <a:solidFill>
                  <a:schemeClr val="dk1"/>
                </a:solidFill>
                <a:latin typeface="Tahoma"/>
                <a:ea typeface="Tahoma"/>
                <a:cs typeface="Tahoma"/>
                <a:sym typeface="Tahoma"/>
              </a:rPr>
              <a:t>(Tuition fee grants avail from Welsh Assembly)</a:t>
            </a:r>
            <a:endParaRPr sz="2800" b="0" i="0" u="none">
              <a:solidFill>
                <a:schemeClr val="dk1"/>
              </a:solidFill>
              <a:latin typeface="Tahoma"/>
              <a:ea typeface="Tahoma"/>
              <a:cs typeface="Tahoma"/>
              <a:sym typeface="Tahoma"/>
            </a:endParaRPr>
          </a:p>
          <a:p>
            <a:pPr marL="342900" marR="0" lvl="0" indent="-342900" algn="l" rtl="0">
              <a:lnSpc>
                <a:spcPct val="90000"/>
              </a:lnSpc>
              <a:spcBef>
                <a:spcPts val="560"/>
              </a:spcBef>
              <a:spcAft>
                <a:spcPts val="0"/>
              </a:spcAft>
              <a:buClr>
                <a:schemeClr val="folHlink"/>
              </a:buClr>
              <a:buSzPts val="1680"/>
              <a:buFont typeface="Noto Sans Symbols"/>
              <a:buNone/>
            </a:pPr>
            <a:endParaRPr sz="2800"/>
          </a:p>
          <a:p>
            <a:pPr marL="342900" marR="0" lvl="0" indent="-342900" algn="l" rtl="0">
              <a:lnSpc>
                <a:spcPct val="90000"/>
              </a:lnSpc>
              <a:spcBef>
                <a:spcPts val="560"/>
              </a:spcBef>
              <a:spcAft>
                <a:spcPts val="0"/>
              </a:spcAft>
              <a:buClr>
                <a:schemeClr val="folHlink"/>
              </a:buClr>
              <a:buSzPts val="1680"/>
              <a:buFont typeface="Noto Sans Symbols"/>
              <a:buNone/>
            </a:pPr>
            <a:r>
              <a:rPr lang="en-US" sz="2800" b="1" i="0" u="none">
                <a:solidFill>
                  <a:schemeClr val="dk1"/>
                </a:solidFill>
                <a:latin typeface="Tahoma"/>
                <a:ea typeface="Tahoma"/>
                <a:cs typeface="Tahoma"/>
                <a:sym typeface="Tahoma"/>
              </a:rPr>
              <a:t>Scotland</a:t>
            </a:r>
            <a:endParaRPr/>
          </a:p>
          <a:p>
            <a:pPr marL="342900" marR="0" lvl="0" indent="-342900" algn="l" rtl="0">
              <a:lnSpc>
                <a:spcPct val="90000"/>
              </a:lnSpc>
              <a:spcBef>
                <a:spcPts val="560"/>
              </a:spcBef>
              <a:spcAft>
                <a:spcPts val="0"/>
              </a:spcAft>
              <a:buClr>
                <a:schemeClr val="folHlink"/>
              </a:buClr>
              <a:buSzPts val="1680"/>
              <a:buFont typeface="Noto Sans Symbols"/>
              <a:buNone/>
            </a:pPr>
            <a:r>
              <a:rPr lang="en-US" sz="2800" b="0" i="0" u="none">
                <a:solidFill>
                  <a:schemeClr val="dk1"/>
                </a:solidFill>
                <a:latin typeface="Tahoma"/>
                <a:ea typeface="Tahoma"/>
                <a:cs typeface="Tahoma"/>
                <a:sym typeface="Tahoma"/>
              </a:rPr>
              <a:t>EU students currently do not pay fees 	</a:t>
            </a:r>
            <a:endParaRPr/>
          </a:p>
          <a:p>
            <a:pPr marL="342900" marR="0" lvl="0" indent="-236220" algn="l" rtl="0">
              <a:lnSpc>
                <a:spcPct val="100000"/>
              </a:lnSpc>
              <a:spcBef>
                <a:spcPts val="560"/>
              </a:spcBef>
              <a:spcAft>
                <a:spcPts val="0"/>
              </a:spcAft>
              <a:buClr>
                <a:schemeClr val="folHlink"/>
              </a:buClr>
              <a:buSzPts val="1680"/>
              <a:buFont typeface="Noto Sans Symbols"/>
              <a:buNone/>
            </a:pPr>
            <a:endParaRPr sz="2800" b="0" i="0" u="none">
              <a:solidFill>
                <a:schemeClr val="dk1"/>
              </a:solidFill>
              <a:latin typeface="Tahoma"/>
              <a:ea typeface="Tahoma"/>
              <a:cs typeface="Tahoma"/>
              <a:sym typeface="Tahom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4"/>
        <p:cNvGrpSpPr/>
        <p:nvPr/>
      </p:nvGrpSpPr>
      <p:grpSpPr>
        <a:xfrm>
          <a:off x="0" y="0"/>
          <a:ext cx="0" cy="0"/>
          <a:chOff x="0" y="0"/>
          <a:chExt cx="0" cy="0"/>
        </a:xfrm>
      </p:grpSpPr>
      <p:sp>
        <p:nvSpPr>
          <p:cNvPr id="145" name="Google Shape;145;p37"/>
          <p:cNvSpPr txBox="1">
            <a:spLocks noGrp="1"/>
          </p:cNvSpPr>
          <p:nvPr>
            <p:ph type="title"/>
          </p:nvPr>
        </p:nvSpPr>
        <p:spPr>
          <a:xfrm>
            <a:off x="1150937" y="617537"/>
            <a:ext cx="7794625" cy="11430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dk2"/>
              </a:buClr>
              <a:buSzPts val="4400"/>
              <a:buFont typeface="Tahoma"/>
              <a:buNone/>
            </a:pPr>
            <a:r>
              <a:rPr lang="en-US" sz="4400" b="0" i="0" u="none">
                <a:solidFill>
                  <a:schemeClr val="dk2"/>
                </a:solidFill>
                <a:latin typeface="Tahoma"/>
                <a:ea typeface="Tahoma"/>
                <a:cs typeface="Tahoma"/>
                <a:sym typeface="Tahoma"/>
              </a:rPr>
              <a:t>Other costs</a:t>
            </a:r>
            <a:endParaRPr/>
          </a:p>
        </p:txBody>
      </p:sp>
      <p:sp>
        <p:nvSpPr>
          <p:cNvPr id="146" name="Google Shape;146;p37"/>
          <p:cNvSpPr txBox="1">
            <a:spLocks noGrp="1"/>
          </p:cNvSpPr>
          <p:nvPr>
            <p:ph type="body" idx="1"/>
          </p:nvPr>
        </p:nvSpPr>
        <p:spPr>
          <a:xfrm>
            <a:off x="1182687" y="2017712"/>
            <a:ext cx="7772400" cy="41148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folHlink"/>
              </a:buClr>
              <a:buSzPts val="1920"/>
              <a:buFont typeface="Noto Sans Symbols"/>
              <a:buNone/>
            </a:pPr>
            <a:r>
              <a:rPr lang="en-US" sz="3200" b="0" i="0" u="none">
                <a:solidFill>
                  <a:schemeClr val="dk1"/>
                </a:solidFill>
                <a:latin typeface="Tahoma"/>
                <a:ea typeface="Tahoma"/>
                <a:cs typeface="Tahoma"/>
                <a:sym typeface="Tahoma"/>
              </a:rPr>
              <a:t>Accommodation</a:t>
            </a:r>
            <a:endParaRPr/>
          </a:p>
          <a:p>
            <a:pPr marL="342900" marR="0" lvl="0" indent="-342900" algn="l" rtl="0">
              <a:lnSpc>
                <a:spcPct val="100000"/>
              </a:lnSpc>
              <a:spcBef>
                <a:spcPts val="640"/>
              </a:spcBef>
              <a:spcAft>
                <a:spcPts val="0"/>
              </a:spcAft>
              <a:buClr>
                <a:schemeClr val="folHlink"/>
              </a:buClr>
              <a:buSzPts val="1920"/>
              <a:buFont typeface="Noto Sans Symbols"/>
              <a:buNone/>
            </a:pPr>
            <a:r>
              <a:rPr lang="en-US" sz="3200" b="0" i="0" u="none">
                <a:solidFill>
                  <a:schemeClr val="dk1"/>
                </a:solidFill>
                <a:latin typeface="Tahoma"/>
                <a:ea typeface="Tahoma"/>
                <a:cs typeface="Tahoma"/>
                <a:sym typeface="Tahoma"/>
              </a:rPr>
              <a:t>Daily travel</a:t>
            </a:r>
            <a:endParaRPr/>
          </a:p>
          <a:p>
            <a:pPr marL="342900" marR="0" lvl="0" indent="-342900" algn="l" rtl="0">
              <a:lnSpc>
                <a:spcPct val="100000"/>
              </a:lnSpc>
              <a:spcBef>
                <a:spcPts val="640"/>
              </a:spcBef>
              <a:spcAft>
                <a:spcPts val="0"/>
              </a:spcAft>
              <a:buClr>
                <a:schemeClr val="folHlink"/>
              </a:buClr>
              <a:buSzPts val="1920"/>
              <a:buFont typeface="Noto Sans Symbols"/>
              <a:buNone/>
            </a:pPr>
            <a:r>
              <a:rPr lang="en-US" sz="3200" b="0" i="0" u="none">
                <a:solidFill>
                  <a:schemeClr val="dk1"/>
                </a:solidFill>
                <a:latin typeface="Tahoma"/>
                <a:ea typeface="Tahoma"/>
                <a:cs typeface="Tahoma"/>
                <a:sym typeface="Tahoma"/>
              </a:rPr>
              <a:t>Food </a:t>
            </a:r>
            <a:endParaRPr/>
          </a:p>
          <a:p>
            <a:pPr marL="342900" marR="0" lvl="0" indent="-342900" algn="l" rtl="0">
              <a:lnSpc>
                <a:spcPct val="100000"/>
              </a:lnSpc>
              <a:spcBef>
                <a:spcPts val="640"/>
              </a:spcBef>
              <a:spcAft>
                <a:spcPts val="0"/>
              </a:spcAft>
              <a:buClr>
                <a:schemeClr val="folHlink"/>
              </a:buClr>
              <a:buSzPts val="1920"/>
              <a:buFont typeface="Noto Sans Symbols"/>
              <a:buNone/>
            </a:pPr>
            <a:r>
              <a:rPr lang="en-US" sz="3200" b="0" i="0" u="none">
                <a:solidFill>
                  <a:schemeClr val="dk1"/>
                </a:solidFill>
                <a:latin typeface="Tahoma"/>
                <a:ea typeface="Tahoma"/>
                <a:cs typeface="Tahoma"/>
                <a:sym typeface="Tahoma"/>
              </a:rPr>
              <a:t>Books</a:t>
            </a:r>
            <a:endParaRPr/>
          </a:p>
          <a:p>
            <a:pPr marL="342900" marR="0" lvl="0" indent="-342900" algn="l" rtl="0">
              <a:lnSpc>
                <a:spcPct val="100000"/>
              </a:lnSpc>
              <a:spcBef>
                <a:spcPts val="640"/>
              </a:spcBef>
              <a:spcAft>
                <a:spcPts val="0"/>
              </a:spcAft>
              <a:buClr>
                <a:schemeClr val="folHlink"/>
              </a:buClr>
              <a:buSzPts val="1920"/>
              <a:buFont typeface="Noto Sans Symbols"/>
              <a:buNone/>
            </a:pPr>
            <a:r>
              <a:rPr lang="en-US" sz="3200" b="0" i="0" u="none">
                <a:solidFill>
                  <a:schemeClr val="dk1"/>
                </a:solidFill>
                <a:latin typeface="Tahoma"/>
                <a:ea typeface="Tahoma"/>
                <a:cs typeface="Tahoma"/>
                <a:sym typeface="Tahoma"/>
              </a:rPr>
              <a:t>Airfares</a:t>
            </a:r>
            <a:endParaRPr/>
          </a:p>
          <a:p>
            <a:pPr marL="342900" marR="0" lvl="0" indent="-342900" algn="l" rtl="0">
              <a:lnSpc>
                <a:spcPct val="100000"/>
              </a:lnSpc>
              <a:spcBef>
                <a:spcPts val="640"/>
              </a:spcBef>
              <a:spcAft>
                <a:spcPts val="0"/>
              </a:spcAft>
              <a:buClr>
                <a:schemeClr val="folHlink"/>
              </a:buClr>
              <a:buSzPts val="1920"/>
              <a:buFont typeface="Noto Sans Symbols"/>
              <a:buNone/>
            </a:pPr>
            <a:r>
              <a:rPr lang="en-US" sz="3200" b="0" i="0" u="none">
                <a:solidFill>
                  <a:schemeClr val="dk1"/>
                </a:solidFill>
                <a:latin typeface="Tahoma"/>
                <a:ea typeface="Tahoma"/>
                <a:cs typeface="Tahoma"/>
                <a:sym typeface="Tahoma"/>
              </a:rPr>
              <a:t>Medical</a:t>
            </a:r>
            <a:endParaRPr/>
          </a:p>
          <a:p>
            <a:pPr marL="342900" marR="0" lvl="0" indent="-342900" algn="l" rtl="0">
              <a:lnSpc>
                <a:spcPct val="100000"/>
              </a:lnSpc>
              <a:spcBef>
                <a:spcPts val="640"/>
              </a:spcBef>
              <a:spcAft>
                <a:spcPts val="0"/>
              </a:spcAft>
              <a:buClr>
                <a:schemeClr val="folHlink"/>
              </a:buClr>
              <a:buSzPts val="1920"/>
              <a:buFont typeface="Noto Sans Symbols"/>
              <a:buNone/>
            </a:pPr>
            <a:r>
              <a:rPr lang="en-US" sz="3200" b="0" i="0" u="none">
                <a:solidFill>
                  <a:schemeClr val="dk1"/>
                </a:solidFill>
                <a:latin typeface="Tahoma"/>
                <a:ea typeface="Tahoma"/>
                <a:cs typeface="Tahoma"/>
                <a:sym typeface="Tahoma"/>
              </a:rPr>
              <a:t>Social life…………</a:t>
            </a:r>
            <a:endParaRPr/>
          </a:p>
          <a:p>
            <a:pPr marL="342900" marR="0" lvl="0" indent="-220980" algn="l" rtl="0">
              <a:lnSpc>
                <a:spcPct val="100000"/>
              </a:lnSpc>
              <a:spcBef>
                <a:spcPts val="640"/>
              </a:spcBef>
              <a:spcAft>
                <a:spcPts val="0"/>
              </a:spcAft>
              <a:buClr>
                <a:schemeClr val="folHlink"/>
              </a:buClr>
              <a:buSzPts val="1920"/>
              <a:buFont typeface="Noto Sans Symbols"/>
              <a:buNone/>
            </a:pPr>
            <a:endParaRPr sz="3200" b="0" i="0" u="none">
              <a:solidFill>
                <a:schemeClr val="dk1"/>
              </a:solidFill>
              <a:latin typeface="Tahoma"/>
              <a:ea typeface="Tahoma"/>
              <a:cs typeface="Tahoma"/>
              <a:sym typeface="Tahom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1"/>
        <p:cNvGrpSpPr/>
        <p:nvPr/>
      </p:nvGrpSpPr>
      <p:grpSpPr>
        <a:xfrm>
          <a:off x="0" y="0"/>
          <a:ext cx="0" cy="0"/>
          <a:chOff x="0" y="0"/>
          <a:chExt cx="0" cy="0"/>
        </a:xfrm>
      </p:grpSpPr>
      <p:sp>
        <p:nvSpPr>
          <p:cNvPr id="152" name="Google Shape;152;p38"/>
          <p:cNvSpPr txBox="1">
            <a:spLocks noGrp="1"/>
          </p:cNvSpPr>
          <p:nvPr>
            <p:ph type="title"/>
          </p:nvPr>
        </p:nvSpPr>
        <p:spPr>
          <a:xfrm>
            <a:off x="1150937" y="617537"/>
            <a:ext cx="7794625" cy="11430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dk2"/>
              </a:buClr>
              <a:buSzPts val="4400"/>
              <a:buFont typeface="Tahoma"/>
              <a:buNone/>
            </a:pPr>
            <a:r>
              <a:rPr lang="en-US"/>
              <a:t>    UCAS </a:t>
            </a:r>
            <a:r>
              <a:rPr lang="en-US" sz="4400" b="0" i="0" u="none">
                <a:solidFill>
                  <a:schemeClr val="dk2"/>
                </a:solidFill>
                <a:latin typeface="Tahoma"/>
                <a:ea typeface="Tahoma"/>
                <a:cs typeface="Tahoma"/>
                <a:sym typeface="Tahoma"/>
              </a:rPr>
              <a:t>Important Dates</a:t>
            </a:r>
            <a:endParaRPr/>
          </a:p>
        </p:txBody>
      </p:sp>
      <p:sp>
        <p:nvSpPr>
          <p:cNvPr id="153" name="Google Shape;153;p38"/>
          <p:cNvSpPr txBox="1">
            <a:spLocks noGrp="1"/>
          </p:cNvSpPr>
          <p:nvPr>
            <p:ph type="body" idx="1"/>
          </p:nvPr>
        </p:nvSpPr>
        <p:spPr>
          <a:xfrm>
            <a:off x="1182687" y="2017712"/>
            <a:ext cx="7772400" cy="41148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folHlink"/>
              </a:buClr>
              <a:buSzPts val="1920"/>
              <a:buFont typeface="Noto Sans Symbols"/>
              <a:buChar char="■"/>
            </a:pPr>
            <a:r>
              <a:rPr lang="en-US"/>
              <a:t>Apply from 1st Sept 2020 for 2021</a:t>
            </a:r>
            <a:endParaRPr/>
          </a:p>
          <a:p>
            <a:pPr marL="342900" marR="0" lvl="0" indent="0" algn="l" rtl="0">
              <a:lnSpc>
                <a:spcPct val="100000"/>
              </a:lnSpc>
              <a:spcBef>
                <a:spcPts val="0"/>
              </a:spcBef>
              <a:spcAft>
                <a:spcPts val="0"/>
              </a:spcAft>
              <a:buSzPts val="1080"/>
              <a:buNone/>
            </a:pPr>
            <a:endParaRPr/>
          </a:p>
          <a:p>
            <a:pPr marL="342900" marR="0" lvl="0" indent="-342900" algn="l" rtl="0">
              <a:lnSpc>
                <a:spcPct val="100000"/>
              </a:lnSpc>
              <a:spcBef>
                <a:spcPts val="0"/>
              </a:spcBef>
              <a:spcAft>
                <a:spcPts val="0"/>
              </a:spcAft>
              <a:buClr>
                <a:schemeClr val="folHlink"/>
              </a:buClr>
              <a:buSzPts val="1920"/>
              <a:buFont typeface="Noto Sans Symbols"/>
              <a:buChar char="■"/>
            </a:pPr>
            <a:r>
              <a:rPr lang="en-US"/>
              <a:t>Deadline </a:t>
            </a:r>
            <a:r>
              <a:rPr lang="en-US" sz="3200" b="0" i="0" u="none">
                <a:solidFill>
                  <a:schemeClr val="dk1"/>
                </a:solidFill>
                <a:latin typeface="Tahoma"/>
                <a:ea typeface="Tahoma"/>
                <a:cs typeface="Tahoma"/>
                <a:sym typeface="Tahoma"/>
              </a:rPr>
              <a:t>15</a:t>
            </a:r>
            <a:r>
              <a:rPr lang="en-US" sz="3200" b="0" i="0" u="none" baseline="30000">
                <a:solidFill>
                  <a:schemeClr val="dk1"/>
                </a:solidFill>
                <a:latin typeface="Tahoma"/>
                <a:ea typeface="Tahoma"/>
                <a:cs typeface="Tahoma"/>
                <a:sym typeface="Tahoma"/>
              </a:rPr>
              <a:t>th</a:t>
            </a:r>
            <a:r>
              <a:rPr lang="en-US" sz="3200" b="0" i="0" u="none">
                <a:solidFill>
                  <a:schemeClr val="dk1"/>
                </a:solidFill>
                <a:latin typeface="Tahoma"/>
                <a:ea typeface="Tahoma"/>
                <a:cs typeface="Tahoma"/>
                <a:sym typeface="Tahoma"/>
              </a:rPr>
              <a:t> Oct 20</a:t>
            </a:r>
            <a:r>
              <a:rPr lang="en-US"/>
              <a:t>20</a:t>
            </a:r>
            <a:r>
              <a:rPr lang="en-US" sz="3200" b="0" i="0" u="none">
                <a:solidFill>
                  <a:schemeClr val="dk1"/>
                </a:solidFill>
                <a:latin typeface="Tahoma"/>
                <a:ea typeface="Tahoma"/>
                <a:cs typeface="Tahoma"/>
                <a:sym typeface="Tahoma"/>
              </a:rPr>
              <a:t> for Oxford</a:t>
            </a:r>
            <a:r>
              <a:rPr lang="en-US"/>
              <a:t> and </a:t>
            </a:r>
            <a:r>
              <a:rPr lang="en-US" sz="3200" b="0" i="0" u="none">
                <a:solidFill>
                  <a:schemeClr val="dk1"/>
                </a:solidFill>
                <a:latin typeface="Tahoma"/>
                <a:ea typeface="Tahoma"/>
                <a:cs typeface="Tahoma"/>
                <a:sym typeface="Tahoma"/>
              </a:rPr>
              <a:t>Cambridge o</a:t>
            </a:r>
            <a:r>
              <a:rPr lang="en-US"/>
              <a:t>r</a:t>
            </a:r>
            <a:r>
              <a:rPr lang="en-US" sz="3200" b="0" i="0" u="none">
                <a:solidFill>
                  <a:schemeClr val="dk1"/>
                </a:solidFill>
                <a:latin typeface="Tahoma"/>
                <a:ea typeface="Tahoma"/>
                <a:cs typeface="Tahoma"/>
                <a:sym typeface="Tahoma"/>
              </a:rPr>
              <a:t> most courses in medicine, veterinary medicine</a:t>
            </a:r>
            <a:r>
              <a:rPr lang="en-US"/>
              <a:t>/</a:t>
            </a:r>
            <a:r>
              <a:rPr lang="en-US" sz="3200" b="0" i="0" u="none">
                <a:solidFill>
                  <a:schemeClr val="dk1"/>
                </a:solidFill>
                <a:latin typeface="Tahoma"/>
                <a:ea typeface="Tahoma"/>
                <a:cs typeface="Tahoma"/>
                <a:sym typeface="Tahoma"/>
              </a:rPr>
              <a:t>science</a:t>
            </a:r>
            <a:r>
              <a:rPr lang="en-US"/>
              <a:t> &amp;</a:t>
            </a:r>
            <a:r>
              <a:rPr lang="en-US" sz="3200" b="0" i="0" u="none">
                <a:solidFill>
                  <a:schemeClr val="dk1"/>
                </a:solidFill>
                <a:latin typeface="Tahoma"/>
                <a:ea typeface="Tahoma"/>
                <a:cs typeface="Tahoma"/>
                <a:sym typeface="Tahoma"/>
              </a:rPr>
              <a:t> dentistr</a:t>
            </a:r>
            <a:r>
              <a:rPr lang="en-US"/>
              <a:t>y</a:t>
            </a:r>
            <a:endParaRPr/>
          </a:p>
          <a:p>
            <a:pPr marL="342900" marR="0" lvl="0" indent="-289560" algn="l" rtl="0">
              <a:lnSpc>
                <a:spcPct val="100000"/>
              </a:lnSpc>
              <a:spcBef>
                <a:spcPts val="0"/>
              </a:spcBef>
              <a:spcAft>
                <a:spcPts val="0"/>
              </a:spcAft>
              <a:buSzPts val="1080"/>
              <a:buChar char="■"/>
            </a:pPr>
            <a:endParaRPr/>
          </a:p>
          <a:p>
            <a:pPr marL="342900" marR="0" lvl="0" indent="-342900" algn="l" rtl="0">
              <a:lnSpc>
                <a:spcPct val="100000"/>
              </a:lnSpc>
              <a:spcBef>
                <a:spcPts val="640"/>
              </a:spcBef>
              <a:spcAft>
                <a:spcPts val="0"/>
              </a:spcAft>
              <a:buClr>
                <a:schemeClr val="folHlink"/>
              </a:buClr>
              <a:buSzPts val="1920"/>
              <a:buFont typeface="Noto Sans Symbols"/>
              <a:buChar char="■"/>
            </a:pPr>
            <a:r>
              <a:rPr lang="en-US" sz="3200" b="0" i="0" u="none">
                <a:solidFill>
                  <a:schemeClr val="dk1"/>
                </a:solidFill>
                <a:latin typeface="Tahoma"/>
                <a:ea typeface="Tahoma"/>
                <a:cs typeface="Tahoma"/>
                <a:sym typeface="Tahoma"/>
              </a:rPr>
              <a:t>Deadline 15</a:t>
            </a:r>
            <a:r>
              <a:rPr lang="en-US" sz="3200" b="0" i="0" u="none" baseline="30000">
                <a:solidFill>
                  <a:schemeClr val="dk1"/>
                </a:solidFill>
                <a:latin typeface="Tahoma"/>
                <a:ea typeface="Tahoma"/>
                <a:cs typeface="Tahoma"/>
                <a:sym typeface="Tahoma"/>
              </a:rPr>
              <a:t>th</a:t>
            </a:r>
            <a:r>
              <a:rPr lang="en-US" sz="3200" b="0" i="0" u="none">
                <a:solidFill>
                  <a:schemeClr val="dk1"/>
                </a:solidFill>
                <a:latin typeface="Tahoma"/>
                <a:ea typeface="Tahoma"/>
                <a:cs typeface="Tahoma"/>
                <a:sym typeface="Tahoma"/>
              </a:rPr>
              <a:t> January 20</a:t>
            </a:r>
            <a:r>
              <a:rPr lang="en-US"/>
              <a:t>21 for the majority of courses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8"/>
        <p:cNvGrpSpPr/>
        <p:nvPr/>
      </p:nvGrpSpPr>
      <p:grpSpPr>
        <a:xfrm>
          <a:off x="0" y="0"/>
          <a:ext cx="0" cy="0"/>
          <a:chOff x="0" y="0"/>
          <a:chExt cx="0" cy="0"/>
        </a:xfrm>
      </p:grpSpPr>
      <p:sp>
        <p:nvSpPr>
          <p:cNvPr id="159" name="Google Shape;159;p39"/>
          <p:cNvSpPr txBox="1">
            <a:spLocks noGrp="1"/>
          </p:cNvSpPr>
          <p:nvPr>
            <p:ph type="body" idx="1"/>
          </p:nvPr>
        </p:nvSpPr>
        <p:spPr>
          <a:xfrm>
            <a:off x="1182687" y="2017712"/>
            <a:ext cx="7772400" cy="41148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folHlink"/>
              </a:buClr>
              <a:buSzPts val="2400"/>
              <a:buFont typeface="Noto Sans Symbols"/>
              <a:buChar char="■"/>
            </a:pPr>
            <a:r>
              <a:rPr lang="en-US" sz="2400" u="sng">
                <a:solidFill>
                  <a:schemeClr val="hlink"/>
                </a:solidFill>
                <a:latin typeface="Arial"/>
                <a:ea typeface="Arial"/>
                <a:cs typeface="Arial"/>
                <a:sym typeface="Arial"/>
                <a:hlinkClick r:id="rId3"/>
              </a:rPr>
              <a:t>www.ucas.com/undergraduate/applying-university/filling-your-ucas-undergraduate-application</a:t>
            </a:r>
            <a:endParaRPr sz="2400"/>
          </a:p>
          <a:p>
            <a:pPr marL="0" marR="0" lvl="0" indent="0" algn="l" rtl="0">
              <a:lnSpc>
                <a:spcPct val="100000"/>
              </a:lnSpc>
              <a:spcBef>
                <a:spcPts val="0"/>
              </a:spcBef>
              <a:spcAft>
                <a:spcPts val="0"/>
              </a:spcAft>
              <a:buSzPts val="1080"/>
              <a:buNone/>
            </a:pPr>
            <a:endParaRPr sz="2400"/>
          </a:p>
          <a:p>
            <a:pPr marL="342900" marR="0" lvl="0" indent="-342900" algn="l" rtl="0">
              <a:lnSpc>
                <a:spcPct val="100000"/>
              </a:lnSpc>
              <a:spcBef>
                <a:spcPts val="0"/>
              </a:spcBef>
              <a:spcAft>
                <a:spcPts val="0"/>
              </a:spcAft>
              <a:buSzPts val="2400"/>
              <a:buChar char="■"/>
            </a:pPr>
            <a:r>
              <a:rPr lang="en-US" sz="2400" u="sng">
                <a:solidFill>
                  <a:schemeClr val="hlink"/>
                </a:solidFill>
                <a:hlinkClick r:id="rId4"/>
              </a:rPr>
              <a:t>www.ucas.com/what-are-my-options</a:t>
            </a:r>
            <a:endParaRPr sz="2400"/>
          </a:p>
          <a:p>
            <a:pPr marL="0" marR="0" lvl="0" indent="0" algn="l" rtl="0">
              <a:lnSpc>
                <a:spcPct val="100000"/>
              </a:lnSpc>
              <a:spcBef>
                <a:spcPts val="0"/>
              </a:spcBef>
              <a:spcAft>
                <a:spcPts val="0"/>
              </a:spcAft>
              <a:buSzPts val="1080"/>
              <a:buNone/>
            </a:pPr>
            <a:endParaRPr sz="2400"/>
          </a:p>
          <a:p>
            <a:pPr marL="342900" marR="0" lvl="0" indent="-342900" algn="l" rtl="0">
              <a:lnSpc>
                <a:spcPct val="100000"/>
              </a:lnSpc>
              <a:spcBef>
                <a:spcPts val="0"/>
              </a:spcBef>
              <a:spcAft>
                <a:spcPts val="0"/>
              </a:spcAft>
              <a:buSzPts val="2400"/>
              <a:buChar char="■"/>
            </a:pPr>
            <a:r>
              <a:rPr lang="en-US" sz="2400" u="sng">
                <a:solidFill>
                  <a:schemeClr val="hlink"/>
                </a:solidFill>
                <a:hlinkClick r:id="rId5"/>
              </a:rPr>
              <a:t>www.ucas.com/tariff-calculator</a:t>
            </a:r>
            <a:endParaRPr sz="2400"/>
          </a:p>
          <a:p>
            <a:pPr marL="0" marR="0" lvl="0" indent="0" algn="l" rtl="0">
              <a:lnSpc>
                <a:spcPct val="100000"/>
              </a:lnSpc>
              <a:spcBef>
                <a:spcPts val="560"/>
              </a:spcBef>
              <a:spcAft>
                <a:spcPts val="0"/>
              </a:spcAft>
              <a:buSzPts val="1080"/>
              <a:buNone/>
            </a:pPr>
            <a:endParaRPr sz="2400"/>
          </a:p>
          <a:p>
            <a:pPr marL="342900" marR="0" lvl="0" indent="-342900" algn="l" rtl="0">
              <a:lnSpc>
                <a:spcPct val="100000"/>
              </a:lnSpc>
              <a:spcBef>
                <a:spcPts val="560"/>
              </a:spcBef>
              <a:spcAft>
                <a:spcPts val="0"/>
              </a:spcAft>
              <a:buClr>
                <a:schemeClr val="folHlink"/>
              </a:buClr>
              <a:buSzPts val="2400"/>
              <a:buFont typeface="Noto Sans Symbols"/>
              <a:buChar char="■"/>
            </a:pPr>
            <a:r>
              <a:rPr lang="en-US" sz="2400" u="sng">
                <a:solidFill>
                  <a:schemeClr val="hlink"/>
                </a:solidFill>
                <a:hlinkClick r:id="rId6"/>
              </a:rPr>
              <a:t>www.timeshighereducation.com/world-university-rankings</a:t>
            </a:r>
            <a:endParaRPr sz="2400"/>
          </a:p>
          <a:p>
            <a:pPr marL="0" marR="0" lvl="0" indent="0" algn="l" rtl="0">
              <a:lnSpc>
                <a:spcPct val="100000"/>
              </a:lnSpc>
              <a:spcBef>
                <a:spcPts val="560"/>
              </a:spcBef>
              <a:spcAft>
                <a:spcPts val="0"/>
              </a:spcAft>
              <a:buSzPts val="1080"/>
              <a:buNone/>
            </a:pPr>
            <a:endParaRPr/>
          </a:p>
        </p:txBody>
      </p:sp>
      <p:sp>
        <p:nvSpPr>
          <p:cNvPr id="160" name="Google Shape;160;p39"/>
          <p:cNvSpPr txBox="1">
            <a:spLocks noGrp="1"/>
          </p:cNvSpPr>
          <p:nvPr>
            <p:ph type="title"/>
          </p:nvPr>
        </p:nvSpPr>
        <p:spPr>
          <a:xfrm>
            <a:off x="1150937" y="617537"/>
            <a:ext cx="7794625" cy="11430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dk2"/>
              </a:buClr>
              <a:buSzPts val="4400"/>
              <a:buFont typeface="Tahoma"/>
              <a:buNone/>
            </a:pPr>
            <a:r>
              <a:rPr lang="en-US" sz="4400" b="0" i="0" u="none">
                <a:solidFill>
                  <a:schemeClr val="dk2"/>
                </a:solidFill>
                <a:latin typeface="Tahoma"/>
                <a:ea typeface="Tahoma"/>
                <a:cs typeface="Tahoma"/>
                <a:sym typeface="Tahoma"/>
              </a:rPr>
              <a:t>More Information?</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g7fb85f6cd3_0_2"/>
          <p:cNvSpPr txBox="1">
            <a:spLocks noGrp="1"/>
          </p:cNvSpPr>
          <p:nvPr>
            <p:ph type="title"/>
          </p:nvPr>
        </p:nvSpPr>
        <p:spPr>
          <a:xfrm>
            <a:off x="1150937" y="348587"/>
            <a:ext cx="7794600" cy="11430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r>
              <a:rPr lang="en-US" dirty="0"/>
              <a:t>Europe</a:t>
            </a:r>
            <a:endParaRPr dirty="0"/>
          </a:p>
        </p:txBody>
      </p:sp>
      <p:sp>
        <p:nvSpPr>
          <p:cNvPr id="168" name="Google Shape;168;g7fb85f6cd3_0_2"/>
          <p:cNvSpPr txBox="1">
            <a:spLocks noGrp="1"/>
          </p:cNvSpPr>
          <p:nvPr>
            <p:ph type="body" idx="1"/>
          </p:nvPr>
        </p:nvSpPr>
        <p:spPr>
          <a:xfrm>
            <a:off x="1272312" y="1072787"/>
            <a:ext cx="7772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080"/>
              <a:buNone/>
            </a:pPr>
            <a:endParaRPr/>
          </a:p>
          <a:p>
            <a:pPr marL="0" indent="0">
              <a:buNone/>
            </a:pPr>
            <a:r>
              <a:rPr lang="en-US" dirty="0"/>
              <a:t>Apply to </a:t>
            </a:r>
            <a:r>
              <a:rPr lang="en-US" dirty="0" err="1"/>
              <a:t>programmes</a:t>
            </a:r>
            <a:r>
              <a:rPr lang="en-US" dirty="0"/>
              <a:t> in Europe taught through English / another language</a:t>
            </a:r>
            <a:endParaRPr dirty="0"/>
          </a:p>
          <a:p>
            <a:pPr marL="0" lvl="0" indent="0" algn="l" rtl="0">
              <a:lnSpc>
                <a:spcPct val="100000"/>
              </a:lnSpc>
              <a:spcBef>
                <a:spcPts val="360"/>
              </a:spcBef>
              <a:spcAft>
                <a:spcPts val="0"/>
              </a:spcAft>
              <a:buSzPts val="1080"/>
              <a:buNone/>
            </a:pPr>
            <a:endParaRPr/>
          </a:p>
          <a:p>
            <a:pPr marL="0" lvl="0" indent="0" algn="l" rtl="0">
              <a:lnSpc>
                <a:spcPct val="100000"/>
              </a:lnSpc>
              <a:spcBef>
                <a:spcPts val="360"/>
              </a:spcBef>
              <a:spcAft>
                <a:spcPts val="0"/>
              </a:spcAft>
              <a:buSzPts val="1080"/>
              <a:buNone/>
            </a:pPr>
            <a:r>
              <a:rPr lang="en-US" dirty="0"/>
              <a:t>Check entry requirements &amp; deadlines</a:t>
            </a:r>
            <a:endParaRPr/>
          </a:p>
          <a:p>
            <a:pPr marL="0" lvl="0" indent="0" algn="l" rtl="0">
              <a:lnSpc>
                <a:spcPct val="100000"/>
              </a:lnSpc>
              <a:spcBef>
                <a:spcPts val="360"/>
              </a:spcBef>
              <a:spcAft>
                <a:spcPts val="0"/>
              </a:spcAft>
              <a:buSzPts val="1080"/>
              <a:buNone/>
            </a:pPr>
            <a:endParaRPr/>
          </a:p>
          <a:p>
            <a:pPr marL="0" indent="0">
              <a:buNone/>
            </a:pPr>
            <a:r>
              <a:rPr lang="en-US" dirty="0"/>
              <a:t>Fees of courses often lower than Ireland &amp; UK</a:t>
            </a:r>
            <a:endParaRPr/>
          </a:p>
          <a:p>
            <a:pPr marL="0" lvl="0" indent="0" algn="l" rtl="0">
              <a:lnSpc>
                <a:spcPct val="100000"/>
              </a:lnSpc>
              <a:spcBef>
                <a:spcPts val="360"/>
              </a:spcBef>
              <a:spcAft>
                <a:spcPts val="0"/>
              </a:spcAft>
              <a:buSzPts val="1080"/>
              <a:buNone/>
            </a:pPr>
            <a:endParaRPr/>
          </a:p>
          <a:p>
            <a:pPr marL="0" lvl="0" indent="0" algn="l" rtl="0">
              <a:lnSpc>
                <a:spcPct val="100000"/>
              </a:lnSpc>
              <a:spcBef>
                <a:spcPts val="360"/>
              </a:spcBef>
              <a:spcAft>
                <a:spcPts val="0"/>
              </a:spcAft>
              <a:buSzPts val="1080"/>
              <a:buNone/>
            </a:pPr>
            <a:r>
              <a:rPr lang="en-US" dirty="0"/>
              <a:t>Universities highly ranked worldwide</a:t>
            </a:r>
            <a:endParaRP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3"/>
        <p:cNvGrpSpPr/>
        <p:nvPr/>
      </p:nvGrpSpPr>
      <p:grpSpPr>
        <a:xfrm>
          <a:off x="0" y="0"/>
          <a:ext cx="0" cy="0"/>
          <a:chOff x="0" y="0"/>
          <a:chExt cx="0" cy="0"/>
        </a:xfrm>
      </p:grpSpPr>
      <p:sp>
        <p:nvSpPr>
          <p:cNvPr id="174" name="Google Shape;174;g7fb85f6d3e_0_23"/>
          <p:cNvSpPr txBox="1">
            <a:spLocks noGrp="1"/>
          </p:cNvSpPr>
          <p:nvPr>
            <p:ph type="title"/>
          </p:nvPr>
        </p:nvSpPr>
        <p:spPr>
          <a:xfrm>
            <a:off x="1150937" y="617537"/>
            <a:ext cx="7794600" cy="11430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dk2"/>
              </a:buClr>
              <a:buSzPts val="4400"/>
              <a:buFont typeface="Tahoma"/>
              <a:buNone/>
            </a:pPr>
            <a:r>
              <a:rPr lang="en-US" sz="4400" b="0" i="0" u="none">
                <a:solidFill>
                  <a:schemeClr val="dk2"/>
                </a:solidFill>
                <a:latin typeface="Tahoma"/>
                <a:ea typeface="Tahoma"/>
                <a:cs typeface="Tahoma"/>
                <a:sym typeface="Tahoma"/>
              </a:rPr>
              <a:t>Interested?</a:t>
            </a:r>
            <a:endParaRPr/>
          </a:p>
        </p:txBody>
      </p:sp>
      <p:sp>
        <p:nvSpPr>
          <p:cNvPr id="175" name="Google Shape;175;g7fb85f6d3e_0_23"/>
          <p:cNvSpPr txBox="1">
            <a:spLocks noGrp="1"/>
          </p:cNvSpPr>
          <p:nvPr>
            <p:ph type="body" idx="1"/>
          </p:nvPr>
        </p:nvSpPr>
        <p:spPr>
          <a:xfrm>
            <a:off x="1182687" y="2017712"/>
            <a:ext cx="7772400" cy="41148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folHlink"/>
              </a:buClr>
              <a:buSzPts val="1920"/>
              <a:buFont typeface="Noto Sans Symbols"/>
              <a:buChar char="■"/>
            </a:pPr>
            <a:r>
              <a:rPr lang="en-US" sz="3200" b="0" i="0" u="none">
                <a:solidFill>
                  <a:schemeClr val="dk1"/>
                </a:solidFill>
                <a:latin typeface="Tahoma"/>
                <a:ea typeface="Tahoma"/>
                <a:cs typeface="Tahoma"/>
                <a:sym typeface="Tahoma"/>
              </a:rPr>
              <a:t>Discuss with your parents/guardians</a:t>
            </a:r>
            <a:endParaRPr/>
          </a:p>
          <a:p>
            <a:pPr marL="342900" marR="0" lvl="0" indent="-342900" algn="l" rtl="0">
              <a:lnSpc>
                <a:spcPct val="100000"/>
              </a:lnSpc>
              <a:spcBef>
                <a:spcPts val="640"/>
              </a:spcBef>
              <a:spcAft>
                <a:spcPts val="0"/>
              </a:spcAft>
              <a:buClr>
                <a:schemeClr val="folHlink"/>
              </a:buClr>
              <a:buSzPts val="1920"/>
              <a:buFont typeface="Noto Sans Symbols"/>
              <a:buChar char="■"/>
            </a:pPr>
            <a:r>
              <a:rPr lang="en-US" sz="3200" b="0" i="0" u="none">
                <a:solidFill>
                  <a:schemeClr val="dk1"/>
                </a:solidFill>
                <a:latin typeface="Tahoma"/>
                <a:ea typeface="Tahoma"/>
                <a:cs typeface="Tahoma"/>
                <a:sym typeface="Tahoma"/>
              </a:rPr>
              <a:t>Start researching courses now</a:t>
            </a:r>
            <a:endParaRPr/>
          </a:p>
          <a:p>
            <a:pPr marL="342900" marR="0" lvl="0" indent="-342900" algn="l" rtl="0">
              <a:lnSpc>
                <a:spcPct val="100000"/>
              </a:lnSpc>
              <a:spcBef>
                <a:spcPts val="640"/>
              </a:spcBef>
              <a:spcAft>
                <a:spcPts val="0"/>
              </a:spcAft>
              <a:buClr>
                <a:schemeClr val="folHlink"/>
              </a:buClr>
              <a:buSzPts val="1920"/>
              <a:buFont typeface="Noto Sans Symbols"/>
              <a:buChar char="■"/>
            </a:pPr>
            <a:r>
              <a:rPr lang="en-US" sz="3200" b="0" i="0" u="none">
                <a:solidFill>
                  <a:schemeClr val="dk1"/>
                </a:solidFill>
                <a:latin typeface="Tahoma"/>
                <a:ea typeface="Tahoma"/>
                <a:cs typeface="Tahoma"/>
                <a:sym typeface="Tahoma"/>
              </a:rPr>
              <a:t>Apply to UCAS </a:t>
            </a:r>
            <a:r>
              <a:rPr lang="en-US"/>
              <a:t>from</a:t>
            </a:r>
            <a:r>
              <a:rPr lang="en-US" sz="3200" b="0" i="0" u="none">
                <a:solidFill>
                  <a:schemeClr val="dk1"/>
                </a:solidFill>
                <a:latin typeface="Tahoma"/>
                <a:ea typeface="Tahoma"/>
                <a:cs typeface="Tahoma"/>
                <a:sym typeface="Tahoma"/>
              </a:rPr>
              <a:t> 1st Sept</a:t>
            </a:r>
            <a:r>
              <a:rPr lang="en-US"/>
              <a:t> at </a:t>
            </a:r>
            <a:r>
              <a:rPr lang="en-US" u="sng">
                <a:solidFill>
                  <a:schemeClr val="hlink"/>
                </a:solidFill>
                <a:hlinkClick r:id="rId3"/>
              </a:rPr>
              <a:t>www.ucas.com/apply</a:t>
            </a:r>
            <a:r>
              <a:rPr lang="en-US"/>
              <a:t> </a:t>
            </a:r>
            <a:endParaRPr/>
          </a:p>
          <a:p>
            <a:pPr marL="342900" indent="-342900">
              <a:spcBef>
                <a:spcPts val="640"/>
              </a:spcBef>
              <a:buSzPts val="1920"/>
            </a:pPr>
            <a:r>
              <a:rPr lang="en-US" dirty="0"/>
              <a:t>Request a reference from your school by October </a:t>
            </a:r>
            <a:r>
              <a:rPr lang="en-US"/>
              <a:t>mid-term</a:t>
            </a:r>
            <a:r>
              <a:rPr lang="en-US" dirty="0"/>
              <a:t> latest</a:t>
            </a:r>
            <a:endParaRPr dirty="0"/>
          </a:p>
          <a:p>
            <a:pPr marL="342900" marR="0" lvl="0" indent="-289560" algn="l" rtl="0">
              <a:lnSpc>
                <a:spcPct val="100000"/>
              </a:lnSpc>
              <a:spcBef>
                <a:spcPts val="640"/>
              </a:spcBef>
              <a:spcAft>
                <a:spcPts val="0"/>
              </a:spcAft>
              <a:buSzPts val="1080"/>
              <a:buChar char="■"/>
            </a:pPr>
            <a:r>
              <a:rPr lang="en-US"/>
              <a:t>Do </a:t>
            </a:r>
            <a:r>
              <a:rPr lang="en-US" u="sng">
                <a:solidFill>
                  <a:schemeClr val="hlink"/>
                </a:solidFill>
                <a:hlinkClick r:id="rId4"/>
              </a:rPr>
              <a:t>www.myunichoices.com</a:t>
            </a:r>
            <a:r>
              <a:rPr lang="en-US"/>
              <a:t> career interest test</a:t>
            </a:r>
            <a:endParaRPr/>
          </a:p>
        </p:txBody>
      </p:sp>
    </p:spTree>
  </p:cSld>
  <p:clrMapOvr>
    <a:masterClrMapping/>
  </p:clrMapOvr>
</p:sld>
</file>

<file path=ppt/theme/theme1.xml><?xml version="1.0" encoding="utf-8"?>
<a:theme xmlns:a="http://schemas.openxmlformats.org/drawingml/2006/main" name="Blends">
  <a:themeElements>
    <a:clrScheme name="default">
      <a:dk1>
        <a:srgbClr val="000000"/>
      </a:dk1>
      <a:lt1>
        <a:srgbClr val="FFFFFF"/>
      </a:lt1>
      <a:dk2>
        <a:srgbClr val="333399"/>
      </a:dk2>
      <a:lt2>
        <a:srgbClr val="1C1C1C"/>
      </a:lt2>
      <a:accent1>
        <a:srgbClr val="00E4A8"/>
      </a:accent1>
      <a:accent2>
        <a:srgbClr val="FFCF01"/>
      </a:accent2>
      <a:accent3>
        <a:srgbClr val="FFFFFF"/>
      </a:accent3>
      <a:accent4>
        <a:srgbClr val="00E4A8"/>
      </a:accent4>
      <a:accent5>
        <a:srgbClr val="FFCF01"/>
      </a:accent5>
      <a:accent6>
        <a:srgbClr val="FFFFFF"/>
      </a:accent6>
      <a:hlink>
        <a:srgbClr val="FF0000"/>
      </a:hlink>
      <a:folHlink>
        <a:srgbClr val="3333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6BEAE0C03AA2D4B817B6AE9AF614266" ma:contentTypeVersion="18" ma:contentTypeDescription="Create a new document." ma:contentTypeScope="" ma:versionID="61e7a014a86648305a4275f88481d73c">
  <xsd:schema xmlns:xsd="http://www.w3.org/2001/XMLSchema" xmlns:xs="http://www.w3.org/2001/XMLSchema" xmlns:p="http://schemas.microsoft.com/office/2006/metadata/properties" xmlns:ns2="3e735889-7209-4482-b260-04306be312ef" xmlns:ns3="ececc115-e4ce-4256-9d14-d7117e8bc39b" targetNamespace="http://schemas.microsoft.com/office/2006/metadata/properties" ma:root="true" ma:fieldsID="8e89928484d00b8cb8b6a7c3c97ceb85" ns2:_="" ns3:_="">
    <xsd:import namespace="3e735889-7209-4482-b260-04306be312ef"/>
    <xsd:import namespace="ececc115-e4ce-4256-9d14-d7117e8bc39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Status" minOccurs="0"/>
                <xsd:element ref="ns2:MediaServiceGenerationTime" minOccurs="0"/>
                <xsd:element ref="ns2:MediaServiceEventHashCode"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735889-7209-4482-b260-04306be312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Status" ma:index="15" nillable="true" ma:displayName="Status" ma:description="Select Publish to send a copy to CE Forum" ma:format="Dropdown" ma:internalName="Status">
      <xsd:simpleType>
        <xsd:restriction base="dms:Choice">
          <xsd:enumeration value="Publlished"/>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cd2b34b2-806d-487e-8730-e748792832b2" ma:termSetId="09814cd3-568e-fe90-9814-8d621ff8fb84" ma:anchorId="fba54fb3-c3e1-fe81-a776-ca4b69148c4d" ma:open="true" ma:isKeyword="false">
      <xsd:complexType>
        <xsd:sequence>
          <xsd:element ref="pc:Terms" minOccurs="0" maxOccurs="1"/>
        </xsd:sequence>
      </xsd:complexType>
    </xsd:element>
    <xsd:element name="Category" ma:index="25" nillable="true" ma:displayName="Category" ma:format="Dropdown" ma:internalName="Category">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cecc115-e4ce-4256-9d14-d7117e8bc39b"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37ae5cf7-519d-48dc-ba4c-1b7df368c0f5}" ma:internalName="TaxCatchAll" ma:showField="CatchAllData" ma:web="ececc115-e4ce-4256-9d14-d7117e8bc39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cecc115-e4ce-4256-9d14-d7117e8bc39b" xsi:nil="true"/>
    <Status xmlns="3e735889-7209-4482-b260-04306be312ef" xsi:nil="true"/>
    <lcf76f155ced4ddcb4097134ff3c332f xmlns="3e735889-7209-4482-b260-04306be312ef">
      <Terms xmlns="http://schemas.microsoft.com/office/infopath/2007/PartnerControls"/>
    </lcf76f155ced4ddcb4097134ff3c332f>
    <Category xmlns="3e735889-7209-4482-b260-04306be312ef" xsi:nil="true"/>
  </documentManagement>
</p:properties>
</file>

<file path=customXml/itemProps1.xml><?xml version="1.0" encoding="utf-8"?>
<ds:datastoreItem xmlns:ds="http://schemas.openxmlformats.org/officeDocument/2006/customXml" ds:itemID="{112E6696-B7B9-4BCF-9EAC-DBE5E78E134F}">
  <ds:schemaRefs>
    <ds:schemaRef ds:uri="http://schemas.microsoft.com/sharepoint/v3/contenttype/forms"/>
  </ds:schemaRefs>
</ds:datastoreItem>
</file>

<file path=customXml/itemProps2.xml><?xml version="1.0" encoding="utf-8"?>
<ds:datastoreItem xmlns:ds="http://schemas.openxmlformats.org/officeDocument/2006/customXml" ds:itemID="{791FEFAB-8EE6-4AB7-9FC6-7996AB7FDA33}"/>
</file>

<file path=customXml/itemProps3.xml><?xml version="1.0" encoding="utf-8"?>
<ds:datastoreItem xmlns:ds="http://schemas.openxmlformats.org/officeDocument/2006/customXml" ds:itemID="{593B71B5-87C1-4312-A599-0A50AE9ED9B5}">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0</TotalTime>
  <Words>813</Words>
  <Application>Microsoft Office PowerPoint</Application>
  <PresentationFormat>On-screen Show (4:3)</PresentationFormat>
  <Paragraphs>157</Paragraphs>
  <Slides>18</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Tahoma</vt:lpstr>
      <vt:lpstr>Noto Sans Symbols</vt:lpstr>
      <vt:lpstr>Blends</vt:lpstr>
      <vt:lpstr>  Name of School</vt:lpstr>
      <vt:lpstr>Agenda</vt:lpstr>
      <vt:lpstr>Why apply to study overseas?</vt:lpstr>
      <vt:lpstr>Pros</vt:lpstr>
      <vt:lpstr>Cons</vt:lpstr>
      <vt:lpstr>UCAS</vt:lpstr>
      <vt:lpstr>Differences between UCAS/CAO</vt:lpstr>
      <vt:lpstr>UCAS Tariff Points</vt:lpstr>
      <vt:lpstr>Applying to UCAS</vt:lpstr>
      <vt:lpstr>Personal Statement</vt:lpstr>
      <vt:lpstr>  Studying Medicine</vt:lpstr>
      <vt:lpstr>UCAS Conservatoires</vt:lpstr>
      <vt:lpstr> Tuition Fees</vt:lpstr>
      <vt:lpstr>Other costs</vt:lpstr>
      <vt:lpstr>    UCAS Important Dates</vt:lpstr>
      <vt:lpstr>More Information?</vt:lpstr>
      <vt:lpstr>Europe</vt:lpstr>
      <vt:lpstr>Interested?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Name of School</dc:title>
  <dc:creator>Brian Howard</dc:creator>
  <cp:lastModifiedBy>David Cullen</cp:lastModifiedBy>
  <cp:revision>90</cp:revision>
  <dcterms:created xsi:type="dcterms:W3CDTF">2004-11-26T20:20:51Z</dcterms:created>
  <dcterms:modified xsi:type="dcterms:W3CDTF">2020-08-19T10:25:54Z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0x010100C6BEAE0C03AA2D4B817B6AE9AF614266</vt:lpwstr>
  </property>
</Properties>
</file>