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diagrams/quickStyle2.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2">
  <p:sldMasterIdLst>
    <p:sldMasterId id="2147483672" r:id="rId1"/>
  </p:sldMasterIdLst>
  <p:notesMasterIdLst>
    <p:notesMasterId r:id="rId31"/>
  </p:notesMasterIdLst>
  <p:sldIdLst>
    <p:sldId id="300" r:id="rId2"/>
    <p:sldId id="324" r:id="rId3"/>
    <p:sldId id="326" r:id="rId4"/>
    <p:sldId id="325" r:id="rId5"/>
    <p:sldId id="299" r:id="rId6"/>
    <p:sldId id="348" r:id="rId7"/>
    <p:sldId id="349" r:id="rId8"/>
    <p:sldId id="330" r:id="rId9"/>
    <p:sldId id="345" r:id="rId10"/>
    <p:sldId id="350" r:id="rId11"/>
    <p:sldId id="331" r:id="rId12"/>
    <p:sldId id="329" r:id="rId13"/>
    <p:sldId id="321" r:id="rId14"/>
    <p:sldId id="347" r:id="rId15"/>
    <p:sldId id="332" r:id="rId16"/>
    <p:sldId id="336" r:id="rId17"/>
    <p:sldId id="333" r:id="rId18"/>
    <p:sldId id="334" r:id="rId19"/>
    <p:sldId id="354" r:id="rId20"/>
    <p:sldId id="344" r:id="rId21"/>
    <p:sldId id="322" r:id="rId22"/>
    <p:sldId id="342" r:id="rId23"/>
    <p:sldId id="340" r:id="rId24"/>
    <p:sldId id="346" r:id="rId25"/>
    <p:sldId id="341" r:id="rId26"/>
    <p:sldId id="351" r:id="rId27"/>
    <p:sldId id="260" r:id="rId28"/>
    <p:sldId id="352" r:id="rId29"/>
    <p:sldId id="35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6A1C"/>
    <a:srgbClr val="CF5D13"/>
    <a:srgbClr val="54207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76694" autoAdjust="0"/>
  </p:normalViewPr>
  <p:slideViewPr>
    <p:cSldViewPr snapToGrid="0">
      <p:cViewPr varScale="1">
        <p:scale>
          <a:sx n="71" d="100"/>
          <a:sy n="71" d="100"/>
        </p:scale>
        <p:origin x="1056" y="48"/>
      </p:cViewPr>
      <p:guideLst/>
    </p:cSldViewPr>
  </p:slideViewPr>
  <p:notesTextViewPr>
    <p:cViewPr>
      <p:scale>
        <a:sx n="1" d="1"/>
        <a:sy n="1" d="1"/>
      </p:scale>
      <p:origin x="0" y="0"/>
    </p:cViewPr>
  </p:notesTextViewPr>
  <p:notesViewPr>
    <p:cSldViewPr snapToGrid="0">
      <p:cViewPr varScale="1">
        <p:scale>
          <a:sx n="97" d="100"/>
          <a:sy n="97" d="100"/>
        </p:scale>
        <p:origin x="3688"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9BB905-34E9-5F46-80C8-20A952F49F30}" type="doc">
      <dgm:prSet loTypeId="urn:microsoft.com/office/officeart/2005/8/layout/cycle3" loCatId="" qsTypeId="urn:microsoft.com/office/officeart/2005/8/quickstyle/simple2" qsCatId="simple" csTypeId="urn:microsoft.com/office/officeart/2005/8/colors/accent0_3" csCatId="mainScheme" phldr="1"/>
      <dgm:spPr/>
      <dgm:t>
        <a:bodyPr/>
        <a:lstStyle/>
        <a:p>
          <a:endParaRPr lang="x-none"/>
        </a:p>
      </dgm:t>
    </dgm:pt>
    <dgm:pt modelId="{8FF59337-E87F-DE4D-86D8-02D5EBEBEF9F}">
      <dgm:prSet phldrT="[Text]" custT="1"/>
      <dgm:spPr/>
      <dgm:t>
        <a:bodyPr/>
        <a:lstStyle/>
        <a:p>
          <a:pPr algn="ctr" rtl="0"/>
          <a:r>
            <a:rPr lang="x-none" sz="1400" b="0" i="0" u="none" baseline="0" dirty="0"/>
            <a:t>Fairsinge an tumoideachais</a:t>
          </a:r>
          <a:endParaRPr lang="x-none" sz="1400" dirty="0"/>
        </a:p>
      </dgm:t>
    </dgm:pt>
    <dgm:pt modelId="{5AAA0C76-BBE2-F949-91E4-FF667C6A3EAD}" type="parTrans" cxnId="{53C02075-62B7-8740-8708-9A61EC1CAEA7}">
      <dgm:prSet/>
      <dgm:spPr/>
      <dgm:t>
        <a:bodyPr/>
        <a:lstStyle/>
        <a:p>
          <a:endParaRPr lang="x-none"/>
        </a:p>
      </dgm:t>
    </dgm:pt>
    <dgm:pt modelId="{45426B95-9368-5242-A5BB-500CC38712E4}" type="sibTrans" cxnId="{53C02075-62B7-8740-8708-9A61EC1CAEA7}">
      <dgm:prSet/>
      <dgm:spPr/>
      <dgm:t>
        <a:bodyPr/>
        <a:lstStyle/>
        <a:p>
          <a:endParaRPr lang="x-none"/>
        </a:p>
      </dgm:t>
    </dgm:pt>
    <dgm:pt modelId="{3EA20D10-E651-6E49-9D32-882503B571C2}">
      <dgm:prSet custT="1"/>
      <dgm:spPr/>
      <dgm:t>
        <a:bodyPr/>
        <a:lstStyle/>
        <a:p>
          <a:pPr algn="ctr" rtl="0"/>
          <a:r>
            <a:rPr lang="x-none" sz="1400" b="0" i="0" u="none" baseline="0" dirty="0"/>
            <a:t>Struchtúr, Comhleanúnachas agus Pleanáil an Chláir</a:t>
          </a:r>
          <a:endParaRPr lang="x-none" sz="1400" dirty="0"/>
        </a:p>
      </dgm:t>
    </dgm:pt>
    <dgm:pt modelId="{8EE83AAC-80E3-364E-8261-B311885FA759}" type="parTrans" cxnId="{20623C12-8D92-094C-AFC0-E2C9ACA40B80}">
      <dgm:prSet/>
      <dgm:spPr/>
      <dgm:t>
        <a:bodyPr/>
        <a:lstStyle/>
        <a:p>
          <a:endParaRPr lang="x-none"/>
        </a:p>
      </dgm:t>
    </dgm:pt>
    <dgm:pt modelId="{6A6EC13D-14E8-684F-8594-0CAC6967AD97}" type="sibTrans" cxnId="{20623C12-8D92-094C-AFC0-E2C9ACA40B80}">
      <dgm:prSet/>
      <dgm:spPr/>
      <dgm:t>
        <a:bodyPr/>
        <a:lstStyle/>
        <a:p>
          <a:endParaRPr lang="x-none"/>
        </a:p>
      </dgm:t>
    </dgm:pt>
    <dgm:pt modelId="{C7949328-942B-E249-BFF2-D4968ED74CB1}">
      <dgm:prSet custT="1">
        <dgm:style>
          <a:lnRef idx="2">
            <a:schemeClr val="dk1"/>
          </a:lnRef>
          <a:fillRef idx="1">
            <a:schemeClr val="lt1"/>
          </a:fillRef>
          <a:effectRef idx="0">
            <a:schemeClr val="dk1"/>
          </a:effectRef>
          <a:fontRef idx="minor">
            <a:schemeClr val="dk1"/>
          </a:fontRef>
        </dgm:style>
      </dgm:prSet>
      <dgm:spPr/>
      <dgm:t>
        <a:bodyPr/>
        <a:lstStyle/>
        <a:p>
          <a:pPr algn="ctr" rtl="0"/>
          <a:r>
            <a:rPr lang="x-none" sz="1400" b="1" i="0" u="none" baseline="0" dirty="0"/>
            <a:t>Cuntasacht, Ceannaireacht agus Measúnú</a:t>
          </a:r>
          <a:endParaRPr lang="x-none" sz="1400" b="1" dirty="0"/>
        </a:p>
      </dgm:t>
    </dgm:pt>
    <dgm:pt modelId="{63FE0F8A-3B90-9146-9E34-0B45A4B613DD}" type="parTrans" cxnId="{A54ED10E-0706-344E-99A2-9D6A2E9830D4}">
      <dgm:prSet/>
      <dgm:spPr/>
      <dgm:t>
        <a:bodyPr/>
        <a:lstStyle/>
        <a:p>
          <a:endParaRPr lang="x-none"/>
        </a:p>
      </dgm:t>
    </dgm:pt>
    <dgm:pt modelId="{319B1AF4-F99A-1D4F-BDA5-12D4DA232004}" type="sibTrans" cxnId="{A54ED10E-0706-344E-99A2-9D6A2E9830D4}">
      <dgm:prSet/>
      <dgm:spPr/>
      <dgm:t>
        <a:bodyPr/>
        <a:lstStyle/>
        <a:p>
          <a:endParaRPr lang="x-none"/>
        </a:p>
      </dgm:t>
    </dgm:pt>
    <dgm:pt modelId="{793368B7-E422-2145-98C7-849394D6B04B}">
      <dgm:prSet custT="1"/>
      <dgm:spPr/>
      <dgm:t>
        <a:bodyPr/>
        <a:lstStyle/>
        <a:p>
          <a:pPr algn="ctr" rtl="0"/>
          <a:r>
            <a:rPr lang="x-none" sz="1400" b="0" i="0" u="none" baseline="0" dirty="0"/>
            <a:t>Curaclam</a:t>
          </a:r>
          <a:endParaRPr lang="x-none" sz="1400" dirty="0"/>
        </a:p>
      </dgm:t>
    </dgm:pt>
    <dgm:pt modelId="{C2E203BA-E629-B046-8E13-252AF0A035D3}" type="parTrans" cxnId="{5B8E0789-1C9F-B84E-9D4C-D46739DB2E43}">
      <dgm:prSet/>
      <dgm:spPr/>
      <dgm:t>
        <a:bodyPr/>
        <a:lstStyle/>
        <a:p>
          <a:endParaRPr lang="x-none"/>
        </a:p>
      </dgm:t>
    </dgm:pt>
    <dgm:pt modelId="{4D5614B4-5537-424B-BAFD-D7BFD84F3667}" type="sibTrans" cxnId="{5B8E0789-1C9F-B84E-9D4C-D46739DB2E43}">
      <dgm:prSet/>
      <dgm:spPr/>
      <dgm:t>
        <a:bodyPr/>
        <a:lstStyle/>
        <a:p>
          <a:endParaRPr lang="x-none"/>
        </a:p>
      </dgm:t>
    </dgm:pt>
    <dgm:pt modelId="{E92F92C0-BB85-DE42-BAB1-5B83409C05AA}">
      <dgm:prSet custT="1"/>
      <dgm:spPr/>
      <dgm:t>
        <a:bodyPr/>
        <a:lstStyle/>
        <a:p>
          <a:pPr algn="ctr" rtl="0"/>
          <a:r>
            <a:rPr lang="x-none" sz="1400" b="0" i="0" u="none" baseline="0" dirty="0"/>
            <a:t>Oideolaíocht</a:t>
          </a:r>
          <a:endParaRPr lang="x-none" sz="1400" dirty="0"/>
        </a:p>
      </dgm:t>
    </dgm:pt>
    <dgm:pt modelId="{46633AA7-CDD0-664A-9FBB-BD832F8F997C}" type="parTrans" cxnId="{A35C7FA6-94D1-2E48-B497-64DF461FB49F}">
      <dgm:prSet/>
      <dgm:spPr/>
      <dgm:t>
        <a:bodyPr/>
        <a:lstStyle/>
        <a:p>
          <a:endParaRPr lang="x-none"/>
        </a:p>
      </dgm:t>
    </dgm:pt>
    <dgm:pt modelId="{6A81E656-937E-3D43-A132-32C8E1915D49}" type="sibTrans" cxnId="{A35C7FA6-94D1-2E48-B497-64DF461FB49F}">
      <dgm:prSet/>
      <dgm:spPr/>
      <dgm:t>
        <a:bodyPr/>
        <a:lstStyle/>
        <a:p>
          <a:endParaRPr lang="x-none"/>
        </a:p>
      </dgm:t>
    </dgm:pt>
    <dgm:pt modelId="{5630482D-01E9-7D4F-B38C-A7751C16D1EC}">
      <dgm:prSet custT="1"/>
      <dgm:spPr/>
      <dgm:t>
        <a:bodyPr/>
        <a:lstStyle/>
        <a:p>
          <a:pPr algn="ctr" rtl="0"/>
          <a:r>
            <a:rPr lang="x-none" sz="1400" b="0" i="0" u="none" baseline="0" dirty="0"/>
            <a:t>Oiliúint Múinteoirí agus Forbairt Ghairmiúil</a:t>
          </a:r>
          <a:endParaRPr lang="x-none" sz="1400" dirty="0"/>
        </a:p>
      </dgm:t>
    </dgm:pt>
    <dgm:pt modelId="{DFC0B4ED-483D-FB4B-ABBB-2A71C42625F2}" type="parTrans" cxnId="{E0419BE8-64F5-2445-B3B6-96D27F2513A3}">
      <dgm:prSet/>
      <dgm:spPr/>
      <dgm:t>
        <a:bodyPr/>
        <a:lstStyle/>
        <a:p>
          <a:endParaRPr lang="x-none"/>
        </a:p>
      </dgm:t>
    </dgm:pt>
    <dgm:pt modelId="{6D520405-A745-A44A-AA9A-D87F956F56DF}" type="sibTrans" cxnId="{E0419BE8-64F5-2445-B3B6-96D27F2513A3}">
      <dgm:prSet/>
      <dgm:spPr/>
      <dgm:t>
        <a:bodyPr/>
        <a:lstStyle/>
        <a:p>
          <a:endParaRPr lang="x-none"/>
        </a:p>
      </dgm:t>
    </dgm:pt>
    <dgm:pt modelId="{CA359893-DD30-CA44-A422-1BB8443BFB3D}">
      <dgm:prSet custT="1"/>
      <dgm:spPr/>
      <dgm:t>
        <a:bodyPr/>
        <a:lstStyle/>
        <a:p>
          <a:pPr algn="ctr" rtl="0"/>
          <a:r>
            <a:rPr lang="x-none" sz="1400" b="0" i="0" u="none" baseline="0" dirty="0"/>
            <a:t>Teagasc córasach agus úsáid chórasach na mórtheanga sa tumoideachas</a:t>
          </a:r>
          <a:endParaRPr lang="x-none" sz="1400" dirty="0"/>
        </a:p>
      </dgm:t>
    </dgm:pt>
    <dgm:pt modelId="{7F7C5A3A-035F-5D47-914A-60B3627AE8B3}" type="parTrans" cxnId="{84A999FC-BE43-4847-8818-0DCA43FF4756}">
      <dgm:prSet/>
      <dgm:spPr/>
      <dgm:t>
        <a:bodyPr/>
        <a:lstStyle/>
        <a:p>
          <a:endParaRPr lang="x-none"/>
        </a:p>
      </dgm:t>
    </dgm:pt>
    <dgm:pt modelId="{B6C1EF19-C780-544D-BB61-DFFE8C49AB0F}" type="sibTrans" cxnId="{84A999FC-BE43-4847-8818-0DCA43FF4756}">
      <dgm:prSet/>
      <dgm:spPr/>
      <dgm:t>
        <a:bodyPr/>
        <a:lstStyle/>
        <a:p>
          <a:endParaRPr lang="x-none"/>
        </a:p>
      </dgm:t>
    </dgm:pt>
    <dgm:pt modelId="{03B647F1-BE4E-F14C-876D-6F102B1AF222}">
      <dgm:prSet custT="1"/>
      <dgm:spPr/>
      <dgm:t>
        <a:bodyPr/>
        <a:lstStyle/>
        <a:p>
          <a:pPr algn="ctr" rtl="0"/>
          <a:r>
            <a:rPr lang="x-none" sz="1400" b="0" i="0" u="none" baseline="0" dirty="0"/>
            <a:t>Naisc leis an bpobal / leis an teaghlach</a:t>
          </a:r>
          <a:endParaRPr lang="x-none" sz="1400" dirty="0"/>
        </a:p>
      </dgm:t>
    </dgm:pt>
    <dgm:pt modelId="{E850DF51-565B-6644-9CBD-889A1049B615}" type="parTrans" cxnId="{EFB891C5-4FCB-184B-B0D6-31F7CFFA2895}">
      <dgm:prSet/>
      <dgm:spPr/>
      <dgm:t>
        <a:bodyPr/>
        <a:lstStyle/>
        <a:p>
          <a:endParaRPr lang="x-none"/>
        </a:p>
      </dgm:t>
    </dgm:pt>
    <dgm:pt modelId="{932A8C9A-949B-2A44-BAFF-75F71320BA70}" type="sibTrans" cxnId="{EFB891C5-4FCB-184B-B0D6-31F7CFFA2895}">
      <dgm:prSet/>
      <dgm:spPr/>
      <dgm:t>
        <a:bodyPr/>
        <a:lstStyle/>
        <a:p>
          <a:endParaRPr lang="x-none"/>
        </a:p>
      </dgm:t>
    </dgm:pt>
    <dgm:pt modelId="{E1FCD72C-6C64-2849-A9B3-2B520AC9828E}">
      <dgm:prSet custT="1"/>
      <dgm:spPr/>
      <dgm:t>
        <a:bodyPr/>
        <a:lstStyle/>
        <a:p>
          <a:pPr algn="ctr" rtl="0"/>
          <a:r>
            <a:rPr lang="x-none" sz="1400" b="0" i="0" u="none" baseline="0" dirty="0"/>
            <a:t>Úsáid na sprioctheanga i gcomhthéacsanna sóisialta</a:t>
          </a:r>
          <a:endParaRPr lang="x-none" sz="1400" dirty="0"/>
        </a:p>
      </dgm:t>
    </dgm:pt>
    <dgm:pt modelId="{74336FC1-68DA-D740-BCE5-985148C92B8F}" type="parTrans" cxnId="{BB8895A2-2A5B-C840-9224-FB2D01BFE24E}">
      <dgm:prSet/>
      <dgm:spPr/>
      <dgm:t>
        <a:bodyPr/>
        <a:lstStyle/>
        <a:p>
          <a:endParaRPr lang="x-none"/>
        </a:p>
      </dgm:t>
    </dgm:pt>
    <dgm:pt modelId="{C0A900AE-8925-2E45-993A-ED5F6B8B1B31}" type="sibTrans" cxnId="{BB8895A2-2A5B-C840-9224-FB2D01BFE24E}">
      <dgm:prSet/>
      <dgm:spPr/>
      <dgm:t>
        <a:bodyPr/>
        <a:lstStyle/>
        <a:p>
          <a:endParaRPr lang="x-none"/>
        </a:p>
      </dgm:t>
    </dgm:pt>
    <dgm:pt modelId="{6A205E1E-40E3-E64B-88F6-74926E4669ED}">
      <dgm:prSet custT="1"/>
      <dgm:spPr/>
      <dgm:t>
        <a:bodyPr/>
        <a:lstStyle/>
        <a:p>
          <a:pPr algn="ctr" rtl="0"/>
          <a:r>
            <a:rPr lang="x-none" sz="1400" b="0" i="0" u="none" baseline="0" dirty="0"/>
            <a:t>Tacaíocht agus acmhainní</a:t>
          </a:r>
          <a:endParaRPr lang="x-none" sz="1400" dirty="0"/>
        </a:p>
      </dgm:t>
    </dgm:pt>
    <dgm:pt modelId="{2E45F305-4CFE-B845-BFB5-DD2A298A0D42}" type="parTrans" cxnId="{41C76C32-C8EE-F74D-B869-E9EF07494BCA}">
      <dgm:prSet/>
      <dgm:spPr/>
      <dgm:t>
        <a:bodyPr/>
        <a:lstStyle/>
        <a:p>
          <a:endParaRPr lang="x-none"/>
        </a:p>
      </dgm:t>
    </dgm:pt>
    <dgm:pt modelId="{254F543A-B007-604F-B865-1AA4DABCED73}" type="sibTrans" cxnId="{41C76C32-C8EE-F74D-B869-E9EF07494BCA}">
      <dgm:prSet/>
      <dgm:spPr/>
      <dgm:t>
        <a:bodyPr/>
        <a:lstStyle/>
        <a:p>
          <a:endParaRPr lang="x-none"/>
        </a:p>
      </dgm:t>
    </dgm:pt>
    <dgm:pt modelId="{2379D9EA-78E3-484D-AC7F-EA0CC282828D}" type="pres">
      <dgm:prSet presAssocID="{059BB905-34E9-5F46-80C8-20A952F49F30}" presName="Name0" presStyleCnt="0">
        <dgm:presLayoutVars>
          <dgm:dir/>
          <dgm:resizeHandles val="exact"/>
        </dgm:presLayoutVars>
      </dgm:prSet>
      <dgm:spPr/>
    </dgm:pt>
    <dgm:pt modelId="{507A9725-0F5C-5444-913D-57CA9F989B7B}" type="pres">
      <dgm:prSet presAssocID="{059BB905-34E9-5F46-80C8-20A952F49F30}" presName="cycle" presStyleCnt="0"/>
      <dgm:spPr/>
    </dgm:pt>
    <dgm:pt modelId="{4F6346BA-FD63-464D-AC4F-1924372BF5AF}" type="pres">
      <dgm:prSet presAssocID="{8FF59337-E87F-DE4D-86D8-02D5EBEBEF9F}" presName="nodeFirstNode" presStyleLbl="node1" presStyleIdx="0" presStyleCnt="10">
        <dgm:presLayoutVars>
          <dgm:bulletEnabled val="1"/>
        </dgm:presLayoutVars>
      </dgm:prSet>
      <dgm:spPr/>
    </dgm:pt>
    <dgm:pt modelId="{23FE3918-2F94-9445-893F-8459EF55EFAC}" type="pres">
      <dgm:prSet presAssocID="{45426B95-9368-5242-A5BB-500CC38712E4}" presName="sibTransFirstNode" presStyleLbl="bgShp" presStyleIdx="0" presStyleCnt="1"/>
      <dgm:spPr/>
    </dgm:pt>
    <dgm:pt modelId="{5F361A7F-3460-F54B-830F-F1CB41277337}" type="pres">
      <dgm:prSet presAssocID="{3EA20D10-E651-6E49-9D32-882503B571C2}" presName="nodeFollowingNodes" presStyleLbl="node1" presStyleIdx="1" presStyleCnt="10" custScaleX="110499" custScaleY="150446">
        <dgm:presLayoutVars>
          <dgm:bulletEnabled val="1"/>
        </dgm:presLayoutVars>
      </dgm:prSet>
      <dgm:spPr/>
    </dgm:pt>
    <dgm:pt modelId="{52A00EC6-D691-364F-B5BC-8F68A2D7BCC0}" type="pres">
      <dgm:prSet presAssocID="{C7949328-942B-E249-BFF2-D4968ED74CB1}" presName="nodeFollowingNodes" presStyleLbl="node1" presStyleIdx="2" presStyleCnt="10">
        <dgm:presLayoutVars>
          <dgm:bulletEnabled val="1"/>
        </dgm:presLayoutVars>
      </dgm:prSet>
      <dgm:spPr/>
    </dgm:pt>
    <dgm:pt modelId="{75B0B2F9-09AB-8F46-94C3-EBF4207E7615}" type="pres">
      <dgm:prSet presAssocID="{793368B7-E422-2145-98C7-849394D6B04B}" presName="nodeFollowingNodes" presStyleLbl="node1" presStyleIdx="3" presStyleCnt="10">
        <dgm:presLayoutVars>
          <dgm:bulletEnabled val="1"/>
        </dgm:presLayoutVars>
      </dgm:prSet>
      <dgm:spPr/>
    </dgm:pt>
    <dgm:pt modelId="{3718088D-25ED-3049-8AED-5CB5ACAA13F4}" type="pres">
      <dgm:prSet presAssocID="{E92F92C0-BB85-DE42-BAB1-5B83409C05AA}" presName="nodeFollowingNodes" presStyleLbl="node1" presStyleIdx="4" presStyleCnt="10">
        <dgm:presLayoutVars>
          <dgm:bulletEnabled val="1"/>
        </dgm:presLayoutVars>
      </dgm:prSet>
      <dgm:spPr/>
    </dgm:pt>
    <dgm:pt modelId="{B090972E-1DC4-7242-A160-ADA5FFCC82BF}" type="pres">
      <dgm:prSet presAssocID="{5630482D-01E9-7D4F-B38C-A7751C16D1EC}" presName="nodeFollowingNodes" presStyleLbl="node1" presStyleIdx="5" presStyleCnt="10" custScaleY="141382">
        <dgm:presLayoutVars>
          <dgm:bulletEnabled val="1"/>
        </dgm:presLayoutVars>
      </dgm:prSet>
      <dgm:spPr/>
    </dgm:pt>
    <dgm:pt modelId="{0069F2DC-6EC5-B54E-8D6B-3C1F0A8BD128}" type="pres">
      <dgm:prSet presAssocID="{CA359893-DD30-CA44-A422-1BB8443BFB3D}" presName="nodeFollowingNodes" presStyleLbl="node1" presStyleIdx="6" presStyleCnt="10" custScaleY="155262">
        <dgm:presLayoutVars>
          <dgm:bulletEnabled val="1"/>
        </dgm:presLayoutVars>
      </dgm:prSet>
      <dgm:spPr/>
    </dgm:pt>
    <dgm:pt modelId="{31B01360-4C17-E945-BF10-38A4478D03FE}" type="pres">
      <dgm:prSet presAssocID="{03B647F1-BE4E-F14C-876D-6F102B1AF222}" presName="nodeFollowingNodes" presStyleLbl="node1" presStyleIdx="7" presStyleCnt="10">
        <dgm:presLayoutVars>
          <dgm:bulletEnabled val="1"/>
        </dgm:presLayoutVars>
      </dgm:prSet>
      <dgm:spPr/>
    </dgm:pt>
    <dgm:pt modelId="{588EFA70-CB9E-5C45-8A4F-F9326699106E}" type="pres">
      <dgm:prSet presAssocID="{E1FCD72C-6C64-2849-A9B3-2B520AC9828E}" presName="nodeFollowingNodes" presStyleLbl="node1" presStyleIdx="8" presStyleCnt="10" custScaleX="111766" custScaleY="121450">
        <dgm:presLayoutVars>
          <dgm:bulletEnabled val="1"/>
        </dgm:presLayoutVars>
      </dgm:prSet>
      <dgm:spPr/>
    </dgm:pt>
    <dgm:pt modelId="{3E15CD08-2730-3246-A2B2-67B36A7F8FE2}" type="pres">
      <dgm:prSet presAssocID="{6A205E1E-40E3-E64B-88F6-74926E4669ED}" presName="nodeFollowingNodes" presStyleLbl="node1" presStyleIdx="9" presStyleCnt="10">
        <dgm:presLayoutVars>
          <dgm:bulletEnabled val="1"/>
        </dgm:presLayoutVars>
      </dgm:prSet>
      <dgm:spPr/>
    </dgm:pt>
  </dgm:ptLst>
  <dgm:cxnLst>
    <dgm:cxn modelId="{3D9B370B-4DBE-4646-A23D-E3C7271B3990}" type="presOf" srcId="{5630482D-01E9-7D4F-B38C-A7751C16D1EC}" destId="{B090972E-1DC4-7242-A160-ADA5FFCC82BF}" srcOrd="0" destOrd="0" presId="urn:microsoft.com/office/officeart/2005/8/layout/cycle3"/>
    <dgm:cxn modelId="{A54ED10E-0706-344E-99A2-9D6A2E9830D4}" srcId="{059BB905-34E9-5F46-80C8-20A952F49F30}" destId="{C7949328-942B-E249-BFF2-D4968ED74CB1}" srcOrd="2" destOrd="0" parTransId="{63FE0F8A-3B90-9146-9E34-0B45A4B613DD}" sibTransId="{319B1AF4-F99A-1D4F-BDA5-12D4DA232004}"/>
    <dgm:cxn modelId="{20623C12-8D92-094C-AFC0-E2C9ACA40B80}" srcId="{059BB905-34E9-5F46-80C8-20A952F49F30}" destId="{3EA20D10-E651-6E49-9D32-882503B571C2}" srcOrd="1" destOrd="0" parTransId="{8EE83AAC-80E3-364E-8261-B311885FA759}" sibTransId="{6A6EC13D-14E8-684F-8594-0CAC6967AD97}"/>
    <dgm:cxn modelId="{8FF92726-EFA9-464A-A3A1-508A418A7451}" type="presOf" srcId="{03B647F1-BE4E-F14C-876D-6F102B1AF222}" destId="{31B01360-4C17-E945-BF10-38A4478D03FE}" srcOrd="0" destOrd="0" presId="urn:microsoft.com/office/officeart/2005/8/layout/cycle3"/>
    <dgm:cxn modelId="{67B19B28-A365-6648-B0E7-66CBA07B59CE}" type="presOf" srcId="{793368B7-E422-2145-98C7-849394D6B04B}" destId="{75B0B2F9-09AB-8F46-94C3-EBF4207E7615}" srcOrd="0" destOrd="0" presId="urn:microsoft.com/office/officeart/2005/8/layout/cycle3"/>
    <dgm:cxn modelId="{3E79272C-440B-1241-A487-95B6551315D0}" type="presOf" srcId="{C7949328-942B-E249-BFF2-D4968ED74CB1}" destId="{52A00EC6-D691-364F-B5BC-8F68A2D7BCC0}" srcOrd="0" destOrd="0" presId="urn:microsoft.com/office/officeart/2005/8/layout/cycle3"/>
    <dgm:cxn modelId="{17D7BC2C-D016-2B4F-8BCE-8D9C8881CFE4}" type="presOf" srcId="{CA359893-DD30-CA44-A422-1BB8443BFB3D}" destId="{0069F2DC-6EC5-B54E-8D6B-3C1F0A8BD128}" srcOrd="0" destOrd="0" presId="urn:microsoft.com/office/officeart/2005/8/layout/cycle3"/>
    <dgm:cxn modelId="{4C275E2F-133E-B24B-9391-4925DD59AF10}" type="presOf" srcId="{3EA20D10-E651-6E49-9D32-882503B571C2}" destId="{5F361A7F-3460-F54B-830F-F1CB41277337}" srcOrd="0" destOrd="0" presId="urn:microsoft.com/office/officeart/2005/8/layout/cycle3"/>
    <dgm:cxn modelId="{41C76C32-C8EE-F74D-B869-E9EF07494BCA}" srcId="{059BB905-34E9-5F46-80C8-20A952F49F30}" destId="{6A205E1E-40E3-E64B-88F6-74926E4669ED}" srcOrd="9" destOrd="0" parTransId="{2E45F305-4CFE-B845-BFB5-DD2A298A0D42}" sibTransId="{254F543A-B007-604F-B865-1AA4DABCED73}"/>
    <dgm:cxn modelId="{B1FD473F-B31C-974E-A619-A5E364C6B25E}" type="presOf" srcId="{8FF59337-E87F-DE4D-86D8-02D5EBEBEF9F}" destId="{4F6346BA-FD63-464D-AC4F-1924372BF5AF}" srcOrd="0" destOrd="0" presId="urn:microsoft.com/office/officeart/2005/8/layout/cycle3"/>
    <dgm:cxn modelId="{53C02075-62B7-8740-8708-9A61EC1CAEA7}" srcId="{059BB905-34E9-5F46-80C8-20A952F49F30}" destId="{8FF59337-E87F-DE4D-86D8-02D5EBEBEF9F}" srcOrd="0" destOrd="0" parTransId="{5AAA0C76-BBE2-F949-91E4-FF667C6A3EAD}" sibTransId="{45426B95-9368-5242-A5BB-500CC38712E4}"/>
    <dgm:cxn modelId="{5B8E0789-1C9F-B84E-9D4C-D46739DB2E43}" srcId="{059BB905-34E9-5F46-80C8-20A952F49F30}" destId="{793368B7-E422-2145-98C7-849394D6B04B}" srcOrd="3" destOrd="0" parTransId="{C2E203BA-E629-B046-8E13-252AF0A035D3}" sibTransId="{4D5614B4-5537-424B-BAFD-D7BFD84F3667}"/>
    <dgm:cxn modelId="{CA24198F-7F9A-3742-AF28-99B265EAB3D0}" type="presOf" srcId="{E92F92C0-BB85-DE42-BAB1-5B83409C05AA}" destId="{3718088D-25ED-3049-8AED-5CB5ACAA13F4}" srcOrd="0" destOrd="0" presId="urn:microsoft.com/office/officeart/2005/8/layout/cycle3"/>
    <dgm:cxn modelId="{BB8895A2-2A5B-C840-9224-FB2D01BFE24E}" srcId="{059BB905-34E9-5F46-80C8-20A952F49F30}" destId="{E1FCD72C-6C64-2849-A9B3-2B520AC9828E}" srcOrd="8" destOrd="0" parTransId="{74336FC1-68DA-D740-BCE5-985148C92B8F}" sibTransId="{C0A900AE-8925-2E45-993A-ED5F6B8B1B31}"/>
    <dgm:cxn modelId="{451518A4-1FAC-1843-908F-0E181E99DECC}" type="presOf" srcId="{E1FCD72C-6C64-2849-A9B3-2B520AC9828E}" destId="{588EFA70-CB9E-5C45-8A4F-F9326699106E}" srcOrd="0" destOrd="0" presId="urn:microsoft.com/office/officeart/2005/8/layout/cycle3"/>
    <dgm:cxn modelId="{A35C7FA6-94D1-2E48-B497-64DF461FB49F}" srcId="{059BB905-34E9-5F46-80C8-20A952F49F30}" destId="{E92F92C0-BB85-DE42-BAB1-5B83409C05AA}" srcOrd="4" destOrd="0" parTransId="{46633AA7-CDD0-664A-9FBB-BD832F8F997C}" sibTransId="{6A81E656-937E-3D43-A132-32C8E1915D49}"/>
    <dgm:cxn modelId="{EFB891C5-4FCB-184B-B0D6-31F7CFFA2895}" srcId="{059BB905-34E9-5F46-80C8-20A952F49F30}" destId="{03B647F1-BE4E-F14C-876D-6F102B1AF222}" srcOrd="7" destOrd="0" parTransId="{E850DF51-565B-6644-9CBD-889A1049B615}" sibTransId="{932A8C9A-949B-2A44-BAFF-75F71320BA70}"/>
    <dgm:cxn modelId="{AA01A0C8-1F13-FC47-BD56-D9A1454D9A22}" type="presOf" srcId="{45426B95-9368-5242-A5BB-500CC38712E4}" destId="{23FE3918-2F94-9445-893F-8459EF55EFAC}" srcOrd="0" destOrd="0" presId="urn:microsoft.com/office/officeart/2005/8/layout/cycle3"/>
    <dgm:cxn modelId="{C3AC89DD-85E7-E04E-86B1-4587CC25BCDD}" type="presOf" srcId="{059BB905-34E9-5F46-80C8-20A952F49F30}" destId="{2379D9EA-78E3-484D-AC7F-EA0CC282828D}" srcOrd="0" destOrd="0" presId="urn:microsoft.com/office/officeart/2005/8/layout/cycle3"/>
    <dgm:cxn modelId="{6144FCDD-879C-5F4B-8423-4D5E97277414}" type="presOf" srcId="{6A205E1E-40E3-E64B-88F6-74926E4669ED}" destId="{3E15CD08-2730-3246-A2B2-67B36A7F8FE2}" srcOrd="0" destOrd="0" presId="urn:microsoft.com/office/officeart/2005/8/layout/cycle3"/>
    <dgm:cxn modelId="{E0419BE8-64F5-2445-B3B6-96D27F2513A3}" srcId="{059BB905-34E9-5F46-80C8-20A952F49F30}" destId="{5630482D-01E9-7D4F-B38C-A7751C16D1EC}" srcOrd="5" destOrd="0" parTransId="{DFC0B4ED-483D-FB4B-ABBB-2A71C42625F2}" sibTransId="{6D520405-A745-A44A-AA9A-D87F956F56DF}"/>
    <dgm:cxn modelId="{84A999FC-BE43-4847-8818-0DCA43FF4756}" srcId="{059BB905-34E9-5F46-80C8-20A952F49F30}" destId="{CA359893-DD30-CA44-A422-1BB8443BFB3D}" srcOrd="6" destOrd="0" parTransId="{7F7C5A3A-035F-5D47-914A-60B3627AE8B3}" sibTransId="{B6C1EF19-C780-544D-BB61-DFFE8C49AB0F}"/>
    <dgm:cxn modelId="{B78486B3-A3DB-EB47-B78B-881EC46D6523}" type="presParOf" srcId="{2379D9EA-78E3-484D-AC7F-EA0CC282828D}" destId="{507A9725-0F5C-5444-913D-57CA9F989B7B}" srcOrd="0" destOrd="0" presId="urn:microsoft.com/office/officeart/2005/8/layout/cycle3"/>
    <dgm:cxn modelId="{63538B8E-42F0-6E43-921B-D7614E301BEF}" type="presParOf" srcId="{507A9725-0F5C-5444-913D-57CA9F989B7B}" destId="{4F6346BA-FD63-464D-AC4F-1924372BF5AF}" srcOrd="0" destOrd="0" presId="urn:microsoft.com/office/officeart/2005/8/layout/cycle3"/>
    <dgm:cxn modelId="{06C7D9A5-5179-5440-A480-ED02447FF4D5}" type="presParOf" srcId="{507A9725-0F5C-5444-913D-57CA9F989B7B}" destId="{23FE3918-2F94-9445-893F-8459EF55EFAC}" srcOrd="1" destOrd="0" presId="urn:microsoft.com/office/officeart/2005/8/layout/cycle3"/>
    <dgm:cxn modelId="{C9A42FCC-2036-9D4D-B15B-54CEF5B59751}" type="presParOf" srcId="{507A9725-0F5C-5444-913D-57CA9F989B7B}" destId="{5F361A7F-3460-F54B-830F-F1CB41277337}" srcOrd="2" destOrd="0" presId="urn:microsoft.com/office/officeart/2005/8/layout/cycle3"/>
    <dgm:cxn modelId="{15F72E4C-75EF-CF4D-8DBA-A462740E0116}" type="presParOf" srcId="{507A9725-0F5C-5444-913D-57CA9F989B7B}" destId="{52A00EC6-D691-364F-B5BC-8F68A2D7BCC0}" srcOrd="3" destOrd="0" presId="urn:microsoft.com/office/officeart/2005/8/layout/cycle3"/>
    <dgm:cxn modelId="{08041B3B-2A14-5D47-8BEF-56885B3117E5}" type="presParOf" srcId="{507A9725-0F5C-5444-913D-57CA9F989B7B}" destId="{75B0B2F9-09AB-8F46-94C3-EBF4207E7615}" srcOrd="4" destOrd="0" presId="urn:microsoft.com/office/officeart/2005/8/layout/cycle3"/>
    <dgm:cxn modelId="{E2E97DDB-5840-FD4D-BF7D-FC897B55E97D}" type="presParOf" srcId="{507A9725-0F5C-5444-913D-57CA9F989B7B}" destId="{3718088D-25ED-3049-8AED-5CB5ACAA13F4}" srcOrd="5" destOrd="0" presId="urn:microsoft.com/office/officeart/2005/8/layout/cycle3"/>
    <dgm:cxn modelId="{33D08820-2E80-A440-864B-2E84087F939B}" type="presParOf" srcId="{507A9725-0F5C-5444-913D-57CA9F989B7B}" destId="{B090972E-1DC4-7242-A160-ADA5FFCC82BF}" srcOrd="6" destOrd="0" presId="urn:microsoft.com/office/officeart/2005/8/layout/cycle3"/>
    <dgm:cxn modelId="{904FFEFF-2A67-C74A-9B7B-43FA9679BAD8}" type="presParOf" srcId="{507A9725-0F5C-5444-913D-57CA9F989B7B}" destId="{0069F2DC-6EC5-B54E-8D6B-3C1F0A8BD128}" srcOrd="7" destOrd="0" presId="urn:microsoft.com/office/officeart/2005/8/layout/cycle3"/>
    <dgm:cxn modelId="{8AD8CC30-C4B3-5E4E-8856-7BB42AA35BB8}" type="presParOf" srcId="{507A9725-0F5C-5444-913D-57CA9F989B7B}" destId="{31B01360-4C17-E945-BF10-38A4478D03FE}" srcOrd="8" destOrd="0" presId="urn:microsoft.com/office/officeart/2005/8/layout/cycle3"/>
    <dgm:cxn modelId="{485A7105-2E59-304E-80A4-E76CED33917E}" type="presParOf" srcId="{507A9725-0F5C-5444-913D-57CA9F989B7B}" destId="{588EFA70-CB9E-5C45-8A4F-F9326699106E}" srcOrd="9" destOrd="0" presId="urn:microsoft.com/office/officeart/2005/8/layout/cycle3"/>
    <dgm:cxn modelId="{8ADFA199-1DB0-8347-8A5D-F66A395C8CE5}" type="presParOf" srcId="{507A9725-0F5C-5444-913D-57CA9F989B7B}" destId="{3E15CD08-2730-3246-A2B2-67B36A7F8FE2}" srcOrd="10"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E628DA-621A-443D-B22E-334D7342FEFE}" type="doc">
      <dgm:prSet loTypeId="urn:microsoft.com/office/officeart/2005/8/layout/cycle6" loCatId="cycle" qsTypeId="urn:microsoft.com/office/officeart/2005/8/quickstyle/simple5" qsCatId="simple" csTypeId="urn:microsoft.com/office/officeart/2005/8/colors/accent0_3" csCatId="mainScheme" phldr="1"/>
      <dgm:spPr/>
      <dgm:t>
        <a:bodyPr/>
        <a:lstStyle/>
        <a:p>
          <a:endParaRPr lang="en-US"/>
        </a:p>
      </dgm:t>
    </dgm:pt>
    <dgm:pt modelId="{A0899086-468B-4EC7-8013-68FE0DBEE0A1}">
      <dgm:prSet phldrT="[Text]" custT="1"/>
      <dgm:spPr/>
      <dgm:t>
        <a:bodyPr/>
        <a:lstStyle/>
        <a:p>
          <a:r>
            <a:rPr lang="en-US" sz="1400" dirty="0" err="1"/>
            <a:t>Forbairt</a:t>
          </a:r>
          <a:r>
            <a:rPr lang="en-US" sz="1400" dirty="0"/>
            <a:t> </a:t>
          </a:r>
          <a:r>
            <a:rPr lang="en-US" sz="1400" dirty="0" err="1"/>
            <a:t>ghairmiúil</a:t>
          </a:r>
          <a:r>
            <a:rPr lang="en-US" sz="1400" dirty="0"/>
            <a:t> </a:t>
          </a:r>
          <a:r>
            <a:rPr lang="en-US" sz="1400" dirty="0" err="1"/>
            <a:t>agus</a:t>
          </a:r>
          <a:r>
            <a:rPr lang="en-US" sz="1400" dirty="0"/>
            <a:t> </a:t>
          </a:r>
          <a:r>
            <a:rPr lang="en-US" sz="1400" dirty="0" err="1"/>
            <a:t>tacaíocht</a:t>
          </a:r>
          <a:r>
            <a:rPr lang="en-US" sz="1400" dirty="0"/>
            <a:t> </a:t>
          </a:r>
          <a:r>
            <a:rPr lang="en-US" sz="1400" dirty="0" err="1"/>
            <a:t>mharthanach</a:t>
          </a:r>
          <a:endParaRPr lang="en-US" sz="1400" dirty="0"/>
        </a:p>
      </dgm:t>
    </dgm:pt>
    <dgm:pt modelId="{551BC1E7-F074-4E59-8D46-CC2EDF4CFBD0}" type="parTrans" cxnId="{B7129670-6F24-4B82-98C4-6BADE9BE9647}">
      <dgm:prSet/>
      <dgm:spPr/>
      <dgm:t>
        <a:bodyPr/>
        <a:lstStyle/>
        <a:p>
          <a:endParaRPr lang="en-US"/>
        </a:p>
      </dgm:t>
    </dgm:pt>
    <dgm:pt modelId="{F4771CA4-4AF4-4C7D-8D87-86EED6A0C39C}" type="sibTrans" cxnId="{B7129670-6F24-4B82-98C4-6BADE9BE9647}">
      <dgm:prSet/>
      <dgm:spPr/>
      <dgm:t>
        <a:bodyPr/>
        <a:lstStyle/>
        <a:p>
          <a:endParaRPr lang="en-US"/>
        </a:p>
      </dgm:t>
    </dgm:pt>
    <dgm:pt modelId="{6C74301F-1377-425B-AD01-237D58E01259}">
      <dgm:prSet phldrT="[Text]" custT="1"/>
      <dgm:spPr/>
      <dgm:t>
        <a:bodyPr/>
        <a:lstStyle/>
        <a:p>
          <a:r>
            <a:rPr lang="en-US" sz="1400" dirty="0" err="1"/>
            <a:t>Rannpháirtíocht</a:t>
          </a:r>
          <a:r>
            <a:rPr lang="en-US" sz="1400" dirty="0"/>
            <a:t> </a:t>
          </a:r>
          <a:r>
            <a:rPr lang="en-US" sz="1400" dirty="0" err="1"/>
            <a:t>chuí</a:t>
          </a:r>
          <a:r>
            <a:rPr lang="en-US" sz="1400" dirty="0"/>
            <a:t> </a:t>
          </a:r>
          <a:r>
            <a:rPr lang="en-US" sz="1400" dirty="0" err="1"/>
            <a:t>na</a:t>
          </a:r>
          <a:r>
            <a:rPr lang="en-US" sz="1400" dirty="0"/>
            <a:t> </a:t>
          </a:r>
          <a:r>
            <a:rPr lang="en-US" sz="1400" dirty="0" err="1"/>
            <a:t>rannpháirtithe</a:t>
          </a:r>
          <a:endParaRPr lang="en-US" sz="1400" dirty="0"/>
        </a:p>
      </dgm:t>
    </dgm:pt>
    <dgm:pt modelId="{B7637509-753F-4451-9A95-0944D0C9C09A}" type="parTrans" cxnId="{BDC3F5BD-39C8-4926-B0AD-01EE906062C5}">
      <dgm:prSet/>
      <dgm:spPr/>
      <dgm:t>
        <a:bodyPr/>
        <a:lstStyle/>
        <a:p>
          <a:endParaRPr lang="en-US"/>
        </a:p>
      </dgm:t>
    </dgm:pt>
    <dgm:pt modelId="{1F888A42-5D10-4E8D-9911-7B55B64201D3}" type="sibTrans" cxnId="{BDC3F5BD-39C8-4926-B0AD-01EE906062C5}">
      <dgm:prSet/>
      <dgm:spPr/>
      <dgm:t>
        <a:bodyPr/>
        <a:lstStyle/>
        <a:p>
          <a:endParaRPr lang="en-US"/>
        </a:p>
      </dgm:t>
    </dgm:pt>
    <dgm:pt modelId="{2519CF3D-CEB1-4024-978E-DAAA233F0E69}">
      <dgm:prSet phldrT="[Text]" custT="1"/>
      <dgm:spPr/>
      <dgm:t>
        <a:bodyPr/>
        <a:lstStyle/>
        <a:p>
          <a:r>
            <a:rPr lang="en-US" sz="1400" dirty="0" err="1"/>
            <a:t>Comhghleacaíocht</a:t>
          </a:r>
          <a:r>
            <a:rPr lang="en-US" sz="1400" dirty="0"/>
            <a:t> </a:t>
          </a:r>
          <a:r>
            <a:rPr lang="en-US" sz="1400" dirty="0" err="1"/>
            <a:t>agus</a:t>
          </a:r>
          <a:r>
            <a:rPr lang="en-US" sz="1400" dirty="0"/>
            <a:t> </a:t>
          </a:r>
          <a:r>
            <a:rPr lang="en-US" sz="1400" dirty="0" err="1"/>
            <a:t>comhoibriú</a:t>
          </a:r>
          <a:endParaRPr lang="en-US" sz="1400" dirty="0"/>
        </a:p>
      </dgm:t>
    </dgm:pt>
    <dgm:pt modelId="{343AB26D-B8A4-4141-B4B1-C3C9570D6E36}" type="parTrans" cxnId="{69E8BF96-31D6-490A-BCED-09D270590E33}">
      <dgm:prSet/>
      <dgm:spPr/>
      <dgm:t>
        <a:bodyPr/>
        <a:lstStyle/>
        <a:p>
          <a:endParaRPr lang="en-US"/>
        </a:p>
      </dgm:t>
    </dgm:pt>
    <dgm:pt modelId="{2F9477D6-5CA4-404D-94BA-FB735D2901C8}" type="sibTrans" cxnId="{69E8BF96-31D6-490A-BCED-09D270590E33}">
      <dgm:prSet/>
      <dgm:spPr/>
      <dgm:t>
        <a:bodyPr/>
        <a:lstStyle/>
        <a:p>
          <a:endParaRPr lang="en-US"/>
        </a:p>
      </dgm:t>
    </dgm:pt>
    <dgm:pt modelId="{9CC1FEE6-767D-4274-957B-B7067044E910}">
      <dgm:prSet phldrT="[Text]" custT="1"/>
      <dgm:spPr/>
      <dgm:t>
        <a:bodyPr/>
        <a:lstStyle/>
        <a:p>
          <a:r>
            <a:rPr lang="en-US" sz="1400" dirty="0"/>
            <a:t>Bonn </a:t>
          </a:r>
          <a:r>
            <a:rPr lang="en-US" sz="1400" dirty="0" err="1"/>
            <a:t>eolais</a:t>
          </a:r>
          <a:r>
            <a:rPr lang="en-US" sz="1400" dirty="0"/>
            <a:t> </a:t>
          </a:r>
          <a:r>
            <a:rPr lang="en-US" sz="1400" dirty="0" err="1"/>
            <a:t>atá</a:t>
          </a:r>
          <a:r>
            <a:rPr lang="en-US" sz="1400" dirty="0"/>
            <a:t> ag </a:t>
          </a:r>
          <a:r>
            <a:rPr lang="en-US" sz="1400" dirty="0" err="1"/>
            <a:t>forbairt</a:t>
          </a:r>
          <a:r>
            <a:rPr lang="en-US" sz="1400" dirty="0"/>
            <a:t> </a:t>
          </a:r>
          <a:r>
            <a:rPr lang="en-US" sz="1400" dirty="0" err="1"/>
            <a:t>i</a:t>
          </a:r>
          <a:r>
            <a:rPr lang="en-US" sz="1400" dirty="0"/>
            <a:t> </a:t>
          </a:r>
          <a:r>
            <a:rPr lang="en-US" sz="1400" dirty="0" err="1"/>
            <a:t>gcónaí</a:t>
          </a:r>
          <a:endParaRPr lang="en-US" sz="1400" dirty="0"/>
        </a:p>
      </dgm:t>
    </dgm:pt>
    <dgm:pt modelId="{EF462B67-725D-41D2-837D-C25A4615982D}" type="parTrans" cxnId="{0A0CAE28-656F-4F3D-B8B7-454004522DD2}">
      <dgm:prSet/>
      <dgm:spPr/>
      <dgm:t>
        <a:bodyPr/>
        <a:lstStyle/>
        <a:p>
          <a:endParaRPr lang="en-US"/>
        </a:p>
      </dgm:t>
    </dgm:pt>
    <dgm:pt modelId="{6EF33AFA-A13C-4562-8ED2-35B28BE95465}" type="sibTrans" cxnId="{0A0CAE28-656F-4F3D-B8B7-454004522DD2}">
      <dgm:prSet/>
      <dgm:spPr/>
      <dgm:t>
        <a:bodyPr/>
        <a:lstStyle/>
        <a:p>
          <a:endParaRPr lang="en-US"/>
        </a:p>
      </dgm:t>
    </dgm:pt>
    <dgm:pt modelId="{AFAA9C19-9280-47CB-8A2E-3433C524B7AE}">
      <dgm:prSet phldrT="[Text]" custT="1"/>
      <dgm:spPr/>
      <dgm:t>
        <a:bodyPr/>
        <a:lstStyle/>
        <a:p>
          <a:r>
            <a:rPr lang="en-US" sz="1400" dirty="0" err="1"/>
            <a:t>Sásamh</a:t>
          </a:r>
          <a:r>
            <a:rPr lang="en-US" sz="1400" dirty="0"/>
            <a:t> </a:t>
          </a:r>
          <a:r>
            <a:rPr lang="en-US" sz="1400" dirty="0" err="1"/>
            <a:t>agus</a:t>
          </a:r>
          <a:r>
            <a:rPr lang="en-US" sz="1400" dirty="0"/>
            <a:t> </a:t>
          </a:r>
          <a:r>
            <a:rPr lang="en-US" sz="1400" dirty="0" err="1"/>
            <a:t>rath</a:t>
          </a:r>
          <a:r>
            <a:rPr lang="en-US" sz="1400" dirty="0"/>
            <a:t> </a:t>
          </a:r>
          <a:r>
            <a:rPr lang="en-US" sz="1400" dirty="0" err="1"/>
            <a:t>gairmiúil</a:t>
          </a:r>
          <a:endParaRPr lang="en-US" sz="1400" dirty="0"/>
        </a:p>
      </dgm:t>
    </dgm:pt>
    <dgm:pt modelId="{8B6379BE-ECD0-4BBD-B115-C64565F9F97D}" type="sibTrans" cxnId="{5508870F-1766-4722-AE5B-0E91105C78C6}">
      <dgm:prSet/>
      <dgm:spPr/>
      <dgm:t>
        <a:bodyPr/>
        <a:lstStyle/>
        <a:p>
          <a:endParaRPr lang="en-US"/>
        </a:p>
      </dgm:t>
    </dgm:pt>
    <dgm:pt modelId="{6FF28AEB-90B7-4E4D-BD7F-711F5EB8FF8A}" type="parTrans" cxnId="{5508870F-1766-4722-AE5B-0E91105C78C6}">
      <dgm:prSet/>
      <dgm:spPr/>
      <dgm:t>
        <a:bodyPr/>
        <a:lstStyle/>
        <a:p>
          <a:endParaRPr lang="en-US"/>
        </a:p>
      </dgm:t>
    </dgm:pt>
    <dgm:pt modelId="{DE23FB6A-7088-44B3-A2D3-CA1F73063DC9}">
      <dgm:prSet phldrT="[Text]" custT="1"/>
      <dgm:spPr/>
      <dgm:t>
        <a:bodyPr/>
        <a:lstStyle/>
        <a:p>
          <a:r>
            <a:rPr lang="en-US" sz="1400" dirty="0"/>
            <a:t>An </a:t>
          </a:r>
          <a:r>
            <a:rPr lang="en-US" sz="1400" dirty="0" err="1"/>
            <a:t>fhoghlaim</a:t>
          </a:r>
          <a:r>
            <a:rPr lang="en-US" sz="1400" dirty="0"/>
            <a:t> </a:t>
          </a:r>
          <a:r>
            <a:rPr lang="en-US" sz="1400" dirty="0" err="1"/>
            <a:t>chómhalartach</a:t>
          </a:r>
          <a:endParaRPr lang="en-US" sz="1400" dirty="0"/>
        </a:p>
      </dgm:t>
    </dgm:pt>
    <dgm:pt modelId="{1B8B1D7C-04FC-4EDC-AD1B-E2E0237061FA}" type="parTrans" cxnId="{7AA4F69D-66C8-4F98-BE75-BE1A584DF360}">
      <dgm:prSet/>
      <dgm:spPr/>
      <dgm:t>
        <a:bodyPr/>
        <a:lstStyle/>
        <a:p>
          <a:endParaRPr lang="en-US"/>
        </a:p>
      </dgm:t>
    </dgm:pt>
    <dgm:pt modelId="{533F7825-39C2-41E9-A7AA-F98312756292}" type="sibTrans" cxnId="{7AA4F69D-66C8-4F98-BE75-BE1A584DF360}">
      <dgm:prSet/>
      <dgm:spPr/>
      <dgm:t>
        <a:bodyPr/>
        <a:lstStyle/>
        <a:p>
          <a:endParaRPr lang="en-US"/>
        </a:p>
      </dgm:t>
    </dgm:pt>
    <dgm:pt modelId="{E017C971-683F-45DC-93DD-3497229A908C}">
      <dgm:prSet phldrT="[Text]" custT="1"/>
      <dgm:spPr/>
      <dgm:t>
        <a:bodyPr/>
        <a:lstStyle/>
        <a:p>
          <a:r>
            <a:rPr lang="en-US" sz="1400" dirty="0" err="1"/>
            <a:t>Triail</a:t>
          </a:r>
          <a:r>
            <a:rPr lang="en-US" sz="1400" dirty="0"/>
            <a:t> a </a:t>
          </a:r>
          <a:r>
            <a:rPr lang="en-US" sz="1400" dirty="0" err="1"/>
            <a:t>bhaint</a:t>
          </a:r>
          <a:r>
            <a:rPr lang="en-US" sz="1400" dirty="0"/>
            <a:t> as </a:t>
          </a:r>
          <a:r>
            <a:rPr lang="en-US" sz="1400" dirty="0" err="1"/>
            <a:t>straitéisí</a:t>
          </a:r>
          <a:r>
            <a:rPr lang="en-US" sz="1400" dirty="0"/>
            <a:t> </a:t>
          </a:r>
          <a:r>
            <a:rPr lang="en-US" sz="1400" dirty="0" err="1"/>
            <a:t>nua</a:t>
          </a:r>
          <a:r>
            <a:rPr lang="en-US" sz="1400" dirty="0"/>
            <a:t>, </a:t>
          </a:r>
          <a:r>
            <a:rPr lang="en-US" sz="1400" dirty="0" err="1"/>
            <a:t>rioscaí</a:t>
          </a:r>
          <a:r>
            <a:rPr lang="en-US" sz="1400" dirty="0"/>
            <a:t> a </a:t>
          </a:r>
          <a:r>
            <a:rPr lang="en-US" sz="1400" dirty="0" err="1"/>
            <a:t>ghlacadh</a:t>
          </a:r>
          <a:r>
            <a:rPr lang="en-US" sz="1400" dirty="0"/>
            <a:t> </a:t>
          </a:r>
          <a:r>
            <a:rPr lang="en-US" sz="1400" dirty="0" err="1"/>
            <a:t>agus</a:t>
          </a:r>
          <a:r>
            <a:rPr lang="en-US" sz="1400" dirty="0"/>
            <a:t> </a:t>
          </a:r>
          <a:r>
            <a:rPr lang="en-US" sz="1400" dirty="0" err="1"/>
            <a:t>fadhbanna</a:t>
          </a:r>
          <a:r>
            <a:rPr lang="en-US" sz="1400" dirty="0"/>
            <a:t> a </a:t>
          </a:r>
          <a:r>
            <a:rPr lang="en-US" sz="1400" dirty="0" err="1"/>
            <a:t>réiteach</a:t>
          </a:r>
          <a:endParaRPr lang="en-US" sz="1400" dirty="0"/>
        </a:p>
      </dgm:t>
    </dgm:pt>
    <dgm:pt modelId="{1297D9C3-9FB0-4CAC-A736-D601DF48DEE0}" type="parTrans" cxnId="{59FCE0ED-A11D-428D-8C60-80147B7EA8B5}">
      <dgm:prSet/>
      <dgm:spPr/>
      <dgm:t>
        <a:bodyPr/>
        <a:lstStyle/>
        <a:p>
          <a:endParaRPr lang="en-US"/>
        </a:p>
      </dgm:t>
    </dgm:pt>
    <dgm:pt modelId="{86509DD6-BCAA-4AB3-BC0E-740883491212}" type="sibTrans" cxnId="{59FCE0ED-A11D-428D-8C60-80147B7EA8B5}">
      <dgm:prSet/>
      <dgm:spPr/>
      <dgm:t>
        <a:bodyPr/>
        <a:lstStyle/>
        <a:p>
          <a:endParaRPr lang="en-US"/>
        </a:p>
      </dgm:t>
    </dgm:pt>
    <dgm:pt modelId="{BB479430-364E-414F-BA2D-08E47194292F}">
      <dgm:prSet phldrT="[Text]" custT="1"/>
      <dgm:spPr/>
      <dgm:t>
        <a:bodyPr/>
        <a:lstStyle/>
        <a:p>
          <a:r>
            <a:rPr lang="en-US" sz="1400" dirty="0"/>
            <a:t>Cur </a:t>
          </a:r>
          <a:r>
            <a:rPr lang="en-US" sz="1400" dirty="0" err="1"/>
            <a:t>i</a:t>
          </a:r>
          <a:r>
            <a:rPr lang="en-US" sz="1400" dirty="0"/>
            <a:t> </a:t>
          </a:r>
          <a:r>
            <a:rPr lang="en-US" sz="1400" dirty="0" err="1"/>
            <a:t>bhfeidhm</a:t>
          </a:r>
          <a:r>
            <a:rPr lang="en-US" sz="1400" dirty="0"/>
            <a:t> </a:t>
          </a:r>
          <a:r>
            <a:rPr lang="en-US" sz="1400" dirty="0" err="1"/>
            <a:t>praiticiúil</a:t>
          </a:r>
          <a:r>
            <a:rPr lang="en-US" sz="1400" dirty="0"/>
            <a:t> an </a:t>
          </a:r>
          <a:r>
            <a:rPr lang="en-US" sz="1400" dirty="0" err="1"/>
            <a:t>chomhtháthaithe</a:t>
          </a:r>
          <a:r>
            <a:rPr lang="en-US" sz="1400" dirty="0"/>
            <a:t> </a:t>
          </a:r>
          <a:r>
            <a:rPr lang="en-US" sz="1400" dirty="0" err="1"/>
            <a:t>ábhar</a:t>
          </a:r>
          <a:r>
            <a:rPr lang="en-US" sz="1400" dirty="0"/>
            <a:t> </a:t>
          </a:r>
          <a:r>
            <a:rPr lang="en-US" sz="1400" dirty="0" err="1"/>
            <a:t>agus</a:t>
          </a:r>
          <a:r>
            <a:rPr lang="en-US" sz="1400" dirty="0"/>
            <a:t> </a:t>
          </a:r>
          <a:r>
            <a:rPr lang="en-US" sz="1400" dirty="0" err="1"/>
            <a:t>teanga</a:t>
          </a:r>
          <a:endParaRPr lang="en-US" sz="1400" dirty="0"/>
        </a:p>
      </dgm:t>
    </dgm:pt>
    <dgm:pt modelId="{1A5C0C59-A33E-4D42-82BC-A864FDBE7ACE}" type="parTrans" cxnId="{B0FAADC7-2291-4049-86AE-B2692118CBC4}">
      <dgm:prSet/>
      <dgm:spPr/>
      <dgm:t>
        <a:bodyPr/>
        <a:lstStyle/>
        <a:p>
          <a:endParaRPr lang="en-US"/>
        </a:p>
      </dgm:t>
    </dgm:pt>
    <dgm:pt modelId="{970AFF62-3673-4353-8F18-D3240E0AF3A7}" type="sibTrans" cxnId="{B0FAADC7-2291-4049-86AE-B2692118CBC4}">
      <dgm:prSet/>
      <dgm:spPr/>
      <dgm:t>
        <a:bodyPr/>
        <a:lstStyle/>
        <a:p>
          <a:endParaRPr lang="en-US"/>
        </a:p>
      </dgm:t>
    </dgm:pt>
    <dgm:pt modelId="{11B53DE9-8947-4464-A25E-484B74AEDE9B}">
      <dgm:prSet phldrT="[Text]" custT="1"/>
      <dgm:spPr/>
      <dgm:t>
        <a:bodyPr/>
        <a:lstStyle/>
        <a:p>
          <a:r>
            <a:rPr lang="en-IE" sz="1400" dirty="0" err="1"/>
            <a:t>Spriocanna</a:t>
          </a:r>
          <a:r>
            <a:rPr lang="en-IE" sz="1400" dirty="0"/>
            <a:t> an </a:t>
          </a:r>
          <a:r>
            <a:rPr lang="en-IE" sz="1400" dirty="0" err="1"/>
            <a:t>mhúinteora</a:t>
          </a:r>
          <a:r>
            <a:rPr lang="en-IE" sz="1400" dirty="0"/>
            <a:t> ag </a:t>
          </a:r>
          <a:r>
            <a:rPr lang="en-IE" sz="1400" dirty="0" err="1"/>
            <a:t>teacht</a:t>
          </a:r>
          <a:r>
            <a:rPr lang="en-IE" sz="1400" dirty="0"/>
            <a:t> le </a:t>
          </a:r>
          <a:r>
            <a:rPr lang="en-IE" sz="1400" dirty="0" err="1"/>
            <a:t>fís</a:t>
          </a:r>
          <a:r>
            <a:rPr lang="en-IE" sz="1400" dirty="0"/>
            <a:t> </a:t>
          </a:r>
          <a:r>
            <a:rPr lang="en-IE" sz="1400" dirty="0" err="1"/>
            <a:t>na</a:t>
          </a:r>
          <a:r>
            <a:rPr lang="en-IE" sz="1400" dirty="0"/>
            <a:t> </a:t>
          </a:r>
          <a:r>
            <a:rPr lang="en-IE" sz="1400" dirty="0" err="1"/>
            <a:t>scoile</a:t>
          </a:r>
          <a:endParaRPr lang="en-US" sz="1400" dirty="0"/>
        </a:p>
      </dgm:t>
    </dgm:pt>
    <dgm:pt modelId="{E063FD5A-2896-482E-8CC7-CC5DDE83438C}" type="parTrans" cxnId="{F745EB0D-AE54-4412-8613-35C647AE9DFC}">
      <dgm:prSet/>
      <dgm:spPr/>
      <dgm:t>
        <a:bodyPr/>
        <a:lstStyle/>
        <a:p>
          <a:endParaRPr lang="en-US"/>
        </a:p>
      </dgm:t>
    </dgm:pt>
    <dgm:pt modelId="{FDC4332D-12DB-4C34-80D3-93924568BAE4}" type="sibTrans" cxnId="{F745EB0D-AE54-4412-8613-35C647AE9DFC}">
      <dgm:prSet/>
      <dgm:spPr/>
      <dgm:t>
        <a:bodyPr/>
        <a:lstStyle/>
        <a:p>
          <a:endParaRPr lang="en-US"/>
        </a:p>
      </dgm:t>
    </dgm:pt>
    <dgm:pt modelId="{D88788F2-5AF2-2A42-AAAF-41F319DE6219}">
      <dgm:prSet phldrT="[Text]" custT="1"/>
      <dgm:spPr/>
      <dgm:t>
        <a:bodyPr/>
        <a:lstStyle/>
        <a:p>
          <a:r>
            <a:rPr lang="en-US" sz="1400" dirty="0"/>
            <a:t>Am </a:t>
          </a:r>
          <a:r>
            <a:rPr lang="en-US" sz="1400" dirty="0" err="1"/>
            <a:t>chun</a:t>
          </a:r>
          <a:r>
            <a:rPr lang="en-US" sz="1400" dirty="0"/>
            <a:t> an </a:t>
          </a:r>
          <a:r>
            <a:rPr lang="en-US" sz="1400" dirty="0" err="1"/>
            <a:t>fhoghlaim</a:t>
          </a:r>
          <a:r>
            <a:rPr lang="en-US" sz="1400" dirty="0"/>
            <a:t> a </a:t>
          </a:r>
          <a:r>
            <a:rPr lang="en-US" sz="1400" dirty="0" err="1"/>
            <a:t>thuiscint</a:t>
          </a:r>
          <a:r>
            <a:rPr lang="en-US" sz="1400" dirty="0"/>
            <a:t> </a:t>
          </a:r>
          <a:r>
            <a:rPr lang="en-US" sz="1400" dirty="0" err="1"/>
            <a:t>agus</a:t>
          </a:r>
          <a:r>
            <a:rPr lang="en-US" sz="1400" dirty="0"/>
            <a:t> </a:t>
          </a:r>
          <a:r>
            <a:rPr lang="en-US" sz="1400" dirty="0" err="1"/>
            <a:t>pleanáil</a:t>
          </a:r>
          <a:r>
            <a:rPr lang="en-US" sz="1400" dirty="0"/>
            <a:t> a </a:t>
          </a:r>
          <a:r>
            <a:rPr lang="en-US" sz="1400" dirty="0" err="1"/>
            <a:t>dhéanamh</a:t>
          </a:r>
          <a:endParaRPr lang="en-US" sz="1400" dirty="0"/>
        </a:p>
      </dgm:t>
    </dgm:pt>
    <dgm:pt modelId="{2672E73C-BA78-354B-81B9-18F5AFD4DB12}" type="parTrans" cxnId="{52F712DB-A890-7240-82F9-0FD0360FE894}">
      <dgm:prSet/>
      <dgm:spPr/>
      <dgm:t>
        <a:bodyPr/>
        <a:lstStyle/>
        <a:p>
          <a:endParaRPr lang="en-US"/>
        </a:p>
      </dgm:t>
    </dgm:pt>
    <dgm:pt modelId="{7FB584FF-F345-3348-AA07-19C48BB50C08}" type="sibTrans" cxnId="{52F712DB-A890-7240-82F9-0FD0360FE894}">
      <dgm:prSet/>
      <dgm:spPr/>
      <dgm:t>
        <a:bodyPr/>
        <a:lstStyle/>
        <a:p>
          <a:endParaRPr lang="en-US"/>
        </a:p>
      </dgm:t>
    </dgm:pt>
    <dgm:pt modelId="{5AFDB2EB-7063-6543-8D5B-D79E4B36785B}" type="pres">
      <dgm:prSet presAssocID="{4AE628DA-621A-443D-B22E-334D7342FEFE}" presName="cycle" presStyleCnt="0">
        <dgm:presLayoutVars>
          <dgm:dir/>
          <dgm:resizeHandles val="exact"/>
        </dgm:presLayoutVars>
      </dgm:prSet>
      <dgm:spPr/>
    </dgm:pt>
    <dgm:pt modelId="{A5555879-1479-5C40-B16C-0273954681CC}" type="pres">
      <dgm:prSet presAssocID="{A0899086-468B-4EC7-8013-68FE0DBEE0A1}" presName="node" presStyleLbl="node1" presStyleIdx="0" presStyleCnt="10" custScaleX="117571" custScaleY="159119">
        <dgm:presLayoutVars>
          <dgm:bulletEnabled val="1"/>
        </dgm:presLayoutVars>
      </dgm:prSet>
      <dgm:spPr/>
    </dgm:pt>
    <dgm:pt modelId="{7E207E7E-BB70-374A-A5FB-65ADD51DC49A}" type="pres">
      <dgm:prSet presAssocID="{A0899086-468B-4EC7-8013-68FE0DBEE0A1}" presName="spNode" presStyleCnt="0"/>
      <dgm:spPr/>
    </dgm:pt>
    <dgm:pt modelId="{8E5B26D6-7937-F846-A178-1E06B920B929}" type="pres">
      <dgm:prSet presAssocID="{F4771CA4-4AF4-4C7D-8D87-86EED6A0C39C}" presName="sibTrans" presStyleLbl="sibTrans1D1" presStyleIdx="0" presStyleCnt="10"/>
      <dgm:spPr/>
    </dgm:pt>
    <dgm:pt modelId="{BBC18816-CE94-8948-853E-0BEADA1D31D0}" type="pres">
      <dgm:prSet presAssocID="{AFAA9C19-9280-47CB-8A2E-3433C524B7AE}" presName="node" presStyleLbl="node1" presStyleIdx="1" presStyleCnt="10" custScaleX="156172" custScaleY="111333">
        <dgm:presLayoutVars>
          <dgm:bulletEnabled val="1"/>
        </dgm:presLayoutVars>
      </dgm:prSet>
      <dgm:spPr/>
    </dgm:pt>
    <dgm:pt modelId="{5DB1964B-8C5B-D943-B26D-9770F515F726}" type="pres">
      <dgm:prSet presAssocID="{AFAA9C19-9280-47CB-8A2E-3433C524B7AE}" presName="spNode" presStyleCnt="0"/>
      <dgm:spPr/>
    </dgm:pt>
    <dgm:pt modelId="{3FEEF98A-CEC8-A344-A951-806C8F1DED8D}" type="pres">
      <dgm:prSet presAssocID="{8B6379BE-ECD0-4BBD-B115-C64565F9F97D}" presName="sibTrans" presStyleLbl="sibTrans1D1" presStyleIdx="1" presStyleCnt="10"/>
      <dgm:spPr/>
    </dgm:pt>
    <dgm:pt modelId="{499155E6-ADAE-8243-B446-10D3A8987333}" type="pres">
      <dgm:prSet presAssocID="{6C74301F-1377-425B-AD01-237D58E01259}" presName="node" presStyleLbl="node1" presStyleIdx="2" presStyleCnt="10" custScaleX="147411" custScaleY="156795">
        <dgm:presLayoutVars>
          <dgm:bulletEnabled val="1"/>
        </dgm:presLayoutVars>
      </dgm:prSet>
      <dgm:spPr/>
    </dgm:pt>
    <dgm:pt modelId="{25C7DE72-D34B-E746-9354-A0A5BF40A5D6}" type="pres">
      <dgm:prSet presAssocID="{6C74301F-1377-425B-AD01-237D58E01259}" presName="spNode" presStyleCnt="0"/>
      <dgm:spPr/>
    </dgm:pt>
    <dgm:pt modelId="{A2C5550C-F1F7-6048-9576-D492C292C5D1}" type="pres">
      <dgm:prSet presAssocID="{1F888A42-5D10-4E8D-9911-7B55B64201D3}" presName="sibTrans" presStyleLbl="sibTrans1D1" presStyleIdx="2" presStyleCnt="10"/>
      <dgm:spPr/>
    </dgm:pt>
    <dgm:pt modelId="{F0140257-1C46-F744-9339-6313D8E13DFE}" type="pres">
      <dgm:prSet presAssocID="{2519CF3D-CEB1-4024-978E-DAAA233F0E69}" presName="node" presStyleLbl="node1" presStyleIdx="3" presStyleCnt="10" custScaleX="169949" custScaleY="148829">
        <dgm:presLayoutVars>
          <dgm:bulletEnabled val="1"/>
        </dgm:presLayoutVars>
      </dgm:prSet>
      <dgm:spPr/>
    </dgm:pt>
    <dgm:pt modelId="{3433EBF2-F805-6D4F-947A-64ACCF352B8E}" type="pres">
      <dgm:prSet presAssocID="{2519CF3D-CEB1-4024-978E-DAAA233F0E69}" presName="spNode" presStyleCnt="0"/>
      <dgm:spPr/>
    </dgm:pt>
    <dgm:pt modelId="{3440960C-57B0-1942-96FF-36401DEC249A}" type="pres">
      <dgm:prSet presAssocID="{2F9477D6-5CA4-404D-94BA-FB735D2901C8}" presName="sibTrans" presStyleLbl="sibTrans1D1" presStyleIdx="3" presStyleCnt="10"/>
      <dgm:spPr/>
    </dgm:pt>
    <dgm:pt modelId="{C47E83C0-D7A0-3A4F-97FD-589C852919E2}" type="pres">
      <dgm:prSet presAssocID="{9CC1FEE6-767D-4274-957B-B7067044E910}" presName="node" presStyleLbl="node1" presStyleIdx="4" presStyleCnt="10" custScaleX="145524" custScaleY="138943">
        <dgm:presLayoutVars>
          <dgm:bulletEnabled val="1"/>
        </dgm:presLayoutVars>
      </dgm:prSet>
      <dgm:spPr/>
    </dgm:pt>
    <dgm:pt modelId="{C5F91587-6771-2E49-AFB5-470F928EE35C}" type="pres">
      <dgm:prSet presAssocID="{9CC1FEE6-767D-4274-957B-B7067044E910}" presName="spNode" presStyleCnt="0"/>
      <dgm:spPr/>
    </dgm:pt>
    <dgm:pt modelId="{EEBB8025-5BC5-FD41-9F71-1D1BF9CCFC3F}" type="pres">
      <dgm:prSet presAssocID="{6EF33AFA-A13C-4562-8ED2-35B28BE95465}" presName="sibTrans" presStyleLbl="sibTrans1D1" presStyleIdx="4" presStyleCnt="10"/>
      <dgm:spPr/>
    </dgm:pt>
    <dgm:pt modelId="{741E3EB6-9A7A-E448-BF3B-36FE62779656}" type="pres">
      <dgm:prSet presAssocID="{DE23FB6A-7088-44B3-A2D3-CA1F73063DC9}" presName="node" presStyleLbl="node1" presStyleIdx="5" presStyleCnt="10" custScaleX="131002" custScaleY="134893">
        <dgm:presLayoutVars>
          <dgm:bulletEnabled val="1"/>
        </dgm:presLayoutVars>
      </dgm:prSet>
      <dgm:spPr/>
    </dgm:pt>
    <dgm:pt modelId="{93E1D6F3-8F46-0B40-9E6E-E2EDDCA354E4}" type="pres">
      <dgm:prSet presAssocID="{DE23FB6A-7088-44B3-A2D3-CA1F73063DC9}" presName="spNode" presStyleCnt="0"/>
      <dgm:spPr/>
    </dgm:pt>
    <dgm:pt modelId="{2306483D-E7DF-004E-9385-F8A22D33C593}" type="pres">
      <dgm:prSet presAssocID="{533F7825-39C2-41E9-A7AA-F98312756292}" presName="sibTrans" presStyleLbl="sibTrans1D1" presStyleIdx="5" presStyleCnt="10"/>
      <dgm:spPr/>
    </dgm:pt>
    <dgm:pt modelId="{83C9B744-D3CE-BD4C-855F-B275CBA9E106}" type="pres">
      <dgm:prSet presAssocID="{E017C971-683F-45DC-93DD-3497229A908C}" presName="node" presStyleLbl="node1" presStyleIdx="6" presStyleCnt="10" custScaleX="170929" custScaleY="146357">
        <dgm:presLayoutVars>
          <dgm:bulletEnabled val="1"/>
        </dgm:presLayoutVars>
      </dgm:prSet>
      <dgm:spPr/>
    </dgm:pt>
    <dgm:pt modelId="{0599C9B8-DC6B-F345-8F92-A99F243CAC37}" type="pres">
      <dgm:prSet presAssocID="{E017C971-683F-45DC-93DD-3497229A908C}" presName="spNode" presStyleCnt="0"/>
      <dgm:spPr/>
    </dgm:pt>
    <dgm:pt modelId="{A6D43AFB-9462-F047-A174-AF8B930EC9BC}" type="pres">
      <dgm:prSet presAssocID="{86509DD6-BCAA-4AB3-BC0E-740883491212}" presName="sibTrans" presStyleLbl="sibTrans1D1" presStyleIdx="6" presStyleCnt="10"/>
      <dgm:spPr/>
    </dgm:pt>
    <dgm:pt modelId="{13F0C153-039C-E945-98A3-2426D1BFBAE1}" type="pres">
      <dgm:prSet presAssocID="{BB479430-364E-414F-BA2D-08E47194292F}" presName="node" presStyleLbl="node1" presStyleIdx="7" presStyleCnt="10" custScaleX="168711" custScaleY="145123">
        <dgm:presLayoutVars>
          <dgm:bulletEnabled val="1"/>
        </dgm:presLayoutVars>
      </dgm:prSet>
      <dgm:spPr/>
    </dgm:pt>
    <dgm:pt modelId="{FBC468A5-FE9A-D54D-9E3F-925E877CC23A}" type="pres">
      <dgm:prSet presAssocID="{BB479430-364E-414F-BA2D-08E47194292F}" presName="spNode" presStyleCnt="0"/>
      <dgm:spPr/>
    </dgm:pt>
    <dgm:pt modelId="{74809EAC-0942-0E4B-B11D-DA7CA8E5D1E1}" type="pres">
      <dgm:prSet presAssocID="{970AFF62-3673-4353-8F18-D3240E0AF3A7}" presName="sibTrans" presStyleLbl="sibTrans1D1" presStyleIdx="7" presStyleCnt="10"/>
      <dgm:spPr/>
    </dgm:pt>
    <dgm:pt modelId="{C742FC15-78E4-FB4C-857C-1424F057E499}" type="pres">
      <dgm:prSet presAssocID="{11B53DE9-8947-4464-A25E-484B74AEDE9B}" presName="node" presStyleLbl="node1" presStyleIdx="8" presStyleCnt="10" custScaleX="155688" custScaleY="128633">
        <dgm:presLayoutVars>
          <dgm:bulletEnabled val="1"/>
        </dgm:presLayoutVars>
      </dgm:prSet>
      <dgm:spPr/>
    </dgm:pt>
    <dgm:pt modelId="{19FBDF2F-6BC6-6E49-B56C-021A3799CDD3}" type="pres">
      <dgm:prSet presAssocID="{11B53DE9-8947-4464-A25E-484B74AEDE9B}" presName="spNode" presStyleCnt="0"/>
      <dgm:spPr/>
    </dgm:pt>
    <dgm:pt modelId="{7EAA8698-8B05-4344-B505-46BD4596FE72}" type="pres">
      <dgm:prSet presAssocID="{FDC4332D-12DB-4C34-80D3-93924568BAE4}" presName="sibTrans" presStyleLbl="sibTrans1D1" presStyleIdx="8" presStyleCnt="10"/>
      <dgm:spPr/>
    </dgm:pt>
    <dgm:pt modelId="{2DF355C9-E63B-AC40-A97B-077A320936A4}" type="pres">
      <dgm:prSet presAssocID="{D88788F2-5AF2-2A42-AAAF-41F319DE6219}" presName="node" presStyleLbl="node1" presStyleIdx="9" presStyleCnt="10" custScaleX="179230" custScaleY="128779">
        <dgm:presLayoutVars>
          <dgm:bulletEnabled val="1"/>
        </dgm:presLayoutVars>
      </dgm:prSet>
      <dgm:spPr/>
    </dgm:pt>
    <dgm:pt modelId="{8E0AEB17-3F38-6247-BBE5-1F64E9D8E96F}" type="pres">
      <dgm:prSet presAssocID="{D88788F2-5AF2-2A42-AAAF-41F319DE6219}" presName="spNode" presStyleCnt="0"/>
      <dgm:spPr/>
    </dgm:pt>
    <dgm:pt modelId="{140F2E1F-F40A-B34D-A8A8-73B3776C1D28}" type="pres">
      <dgm:prSet presAssocID="{7FB584FF-F345-3348-AA07-19C48BB50C08}" presName="sibTrans" presStyleLbl="sibTrans1D1" presStyleIdx="9" presStyleCnt="10"/>
      <dgm:spPr/>
    </dgm:pt>
  </dgm:ptLst>
  <dgm:cxnLst>
    <dgm:cxn modelId="{F2788504-8371-4A4A-B429-FF892F41574D}" type="presOf" srcId="{8B6379BE-ECD0-4BBD-B115-C64565F9F97D}" destId="{3FEEF98A-CEC8-A344-A951-806C8F1DED8D}" srcOrd="0" destOrd="0" presId="urn:microsoft.com/office/officeart/2005/8/layout/cycle6"/>
    <dgm:cxn modelId="{F745EB0D-AE54-4412-8613-35C647AE9DFC}" srcId="{4AE628DA-621A-443D-B22E-334D7342FEFE}" destId="{11B53DE9-8947-4464-A25E-484B74AEDE9B}" srcOrd="8" destOrd="0" parTransId="{E063FD5A-2896-482E-8CC7-CC5DDE83438C}" sibTransId="{FDC4332D-12DB-4C34-80D3-93924568BAE4}"/>
    <dgm:cxn modelId="{5508870F-1766-4722-AE5B-0E91105C78C6}" srcId="{4AE628DA-621A-443D-B22E-334D7342FEFE}" destId="{AFAA9C19-9280-47CB-8A2E-3433C524B7AE}" srcOrd="1" destOrd="0" parTransId="{6FF28AEB-90B7-4E4D-BD7F-711F5EB8FF8A}" sibTransId="{8B6379BE-ECD0-4BBD-B115-C64565F9F97D}"/>
    <dgm:cxn modelId="{0A0CAE28-656F-4F3D-B8B7-454004522DD2}" srcId="{4AE628DA-621A-443D-B22E-334D7342FEFE}" destId="{9CC1FEE6-767D-4274-957B-B7067044E910}" srcOrd="4" destOrd="0" parTransId="{EF462B67-725D-41D2-837D-C25A4615982D}" sibTransId="{6EF33AFA-A13C-4562-8ED2-35B28BE95465}"/>
    <dgm:cxn modelId="{B70B1C2D-447E-F149-8B11-DC495050D9FD}" type="presOf" srcId="{970AFF62-3673-4353-8F18-D3240E0AF3A7}" destId="{74809EAC-0942-0E4B-B11D-DA7CA8E5D1E1}" srcOrd="0" destOrd="0" presId="urn:microsoft.com/office/officeart/2005/8/layout/cycle6"/>
    <dgm:cxn modelId="{9C170A2F-04AE-9B48-A2EA-B409B9802A5B}" type="presOf" srcId="{AFAA9C19-9280-47CB-8A2E-3433C524B7AE}" destId="{BBC18816-CE94-8948-853E-0BEADA1D31D0}" srcOrd="0" destOrd="0" presId="urn:microsoft.com/office/officeart/2005/8/layout/cycle6"/>
    <dgm:cxn modelId="{1C7AA432-15A7-4743-8D53-0AFE345650DF}" type="presOf" srcId="{6EF33AFA-A13C-4562-8ED2-35B28BE95465}" destId="{EEBB8025-5BC5-FD41-9F71-1D1BF9CCFC3F}" srcOrd="0" destOrd="0" presId="urn:microsoft.com/office/officeart/2005/8/layout/cycle6"/>
    <dgm:cxn modelId="{973E0E35-D675-224D-9678-B57A6F7D4528}" type="presOf" srcId="{4AE628DA-621A-443D-B22E-334D7342FEFE}" destId="{5AFDB2EB-7063-6543-8D5B-D79E4B36785B}" srcOrd="0" destOrd="0" presId="urn:microsoft.com/office/officeart/2005/8/layout/cycle6"/>
    <dgm:cxn modelId="{C6ECE148-D524-C74B-A33F-1DBB333ADA62}" type="presOf" srcId="{FDC4332D-12DB-4C34-80D3-93924568BAE4}" destId="{7EAA8698-8B05-4344-B505-46BD4596FE72}" srcOrd="0" destOrd="0" presId="urn:microsoft.com/office/officeart/2005/8/layout/cycle6"/>
    <dgm:cxn modelId="{14B8A24B-0703-3A4F-9155-E094648A0AAD}" type="presOf" srcId="{7FB584FF-F345-3348-AA07-19C48BB50C08}" destId="{140F2E1F-F40A-B34D-A8A8-73B3776C1D28}" srcOrd="0" destOrd="0" presId="urn:microsoft.com/office/officeart/2005/8/layout/cycle6"/>
    <dgm:cxn modelId="{B7129670-6F24-4B82-98C4-6BADE9BE9647}" srcId="{4AE628DA-621A-443D-B22E-334D7342FEFE}" destId="{A0899086-468B-4EC7-8013-68FE0DBEE0A1}" srcOrd="0" destOrd="0" parTransId="{551BC1E7-F074-4E59-8D46-CC2EDF4CFBD0}" sibTransId="{F4771CA4-4AF4-4C7D-8D87-86EED6A0C39C}"/>
    <dgm:cxn modelId="{8092128C-71D3-2F44-BF3D-677CF9AF20DA}" type="presOf" srcId="{2519CF3D-CEB1-4024-978E-DAAA233F0E69}" destId="{F0140257-1C46-F744-9339-6313D8E13DFE}" srcOrd="0" destOrd="0" presId="urn:microsoft.com/office/officeart/2005/8/layout/cycle6"/>
    <dgm:cxn modelId="{0BCD8093-7A79-AD47-A830-4D64986C1289}" type="presOf" srcId="{F4771CA4-4AF4-4C7D-8D87-86EED6A0C39C}" destId="{8E5B26D6-7937-F846-A178-1E06B920B929}" srcOrd="0" destOrd="0" presId="urn:microsoft.com/office/officeart/2005/8/layout/cycle6"/>
    <dgm:cxn modelId="{6AC40B95-493E-194B-A88C-7B58F85423B7}" type="presOf" srcId="{A0899086-468B-4EC7-8013-68FE0DBEE0A1}" destId="{A5555879-1479-5C40-B16C-0273954681CC}" srcOrd="0" destOrd="0" presId="urn:microsoft.com/office/officeart/2005/8/layout/cycle6"/>
    <dgm:cxn modelId="{0F131295-2649-C945-B7FE-47DA9F6C3BF2}" type="presOf" srcId="{E017C971-683F-45DC-93DD-3497229A908C}" destId="{83C9B744-D3CE-BD4C-855F-B275CBA9E106}" srcOrd="0" destOrd="0" presId="urn:microsoft.com/office/officeart/2005/8/layout/cycle6"/>
    <dgm:cxn modelId="{69E8BF96-31D6-490A-BCED-09D270590E33}" srcId="{4AE628DA-621A-443D-B22E-334D7342FEFE}" destId="{2519CF3D-CEB1-4024-978E-DAAA233F0E69}" srcOrd="3" destOrd="0" parTransId="{343AB26D-B8A4-4141-B4B1-C3C9570D6E36}" sibTransId="{2F9477D6-5CA4-404D-94BA-FB735D2901C8}"/>
    <dgm:cxn modelId="{3B364D99-7A36-4649-A01E-986091D569AA}" type="presOf" srcId="{2F9477D6-5CA4-404D-94BA-FB735D2901C8}" destId="{3440960C-57B0-1942-96FF-36401DEC249A}" srcOrd="0" destOrd="0" presId="urn:microsoft.com/office/officeart/2005/8/layout/cycle6"/>
    <dgm:cxn modelId="{7AA4F69D-66C8-4F98-BE75-BE1A584DF360}" srcId="{4AE628DA-621A-443D-B22E-334D7342FEFE}" destId="{DE23FB6A-7088-44B3-A2D3-CA1F73063DC9}" srcOrd="5" destOrd="0" parTransId="{1B8B1D7C-04FC-4EDC-AD1B-E2E0237061FA}" sibTransId="{533F7825-39C2-41E9-A7AA-F98312756292}"/>
    <dgm:cxn modelId="{EA30C5A4-11CA-E24A-9A4F-3A470B324F37}" type="presOf" srcId="{533F7825-39C2-41E9-A7AA-F98312756292}" destId="{2306483D-E7DF-004E-9385-F8A22D33C593}" srcOrd="0" destOrd="0" presId="urn:microsoft.com/office/officeart/2005/8/layout/cycle6"/>
    <dgm:cxn modelId="{906326AC-93A4-4F45-B795-1AD44DB9C454}" type="presOf" srcId="{11B53DE9-8947-4464-A25E-484B74AEDE9B}" destId="{C742FC15-78E4-FB4C-857C-1424F057E499}" srcOrd="0" destOrd="0" presId="urn:microsoft.com/office/officeart/2005/8/layout/cycle6"/>
    <dgm:cxn modelId="{C01F05B1-9D57-3444-9ADD-5B0E00963953}" type="presOf" srcId="{86509DD6-BCAA-4AB3-BC0E-740883491212}" destId="{A6D43AFB-9462-F047-A174-AF8B930EC9BC}" srcOrd="0" destOrd="0" presId="urn:microsoft.com/office/officeart/2005/8/layout/cycle6"/>
    <dgm:cxn modelId="{BFAB6CB9-1BDC-BC49-9B80-7AA739227062}" type="presOf" srcId="{6C74301F-1377-425B-AD01-237D58E01259}" destId="{499155E6-ADAE-8243-B446-10D3A8987333}" srcOrd="0" destOrd="0" presId="urn:microsoft.com/office/officeart/2005/8/layout/cycle6"/>
    <dgm:cxn modelId="{BDC3F5BD-39C8-4926-B0AD-01EE906062C5}" srcId="{4AE628DA-621A-443D-B22E-334D7342FEFE}" destId="{6C74301F-1377-425B-AD01-237D58E01259}" srcOrd="2" destOrd="0" parTransId="{B7637509-753F-4451-9A95-0944D0C9C09A}" sibTransId="{1F888A42-5D10-4E8D-9911-7B55B64201D3}"/>
    <dgm:cxn modelId="{172D30C4-FB7F-494A-BC35-211A5256B877}" type="presOf" srcId="{BB479430-364E-414F-BA2D-08E47194292F}" destId="{13F0C153-039C-E945-98A3-2426D1BFBAE1}" srcOrd="0" destOrd="0" presId="urn:microsoft.com/office/officeart/2005/8/layout/cycle6"/>
    <dgm:cxn modelId="{B0FAADC7-2291-4049-86AE-B2692118CBC4}" srcId="{4AE628DA-621A-443D-B22E-334D7342FEFE}" destId="{BB479430-364E-414F-BA2D-08E47194292F}" srcOrd="7" destOrd="0" parTransId="{1A5C0C59-A33E-4D42-82BC-A864FDBE7ACE}" sibTransId="{970AFF62-3673-4353-8F18-D3240E0AF3A7}"/>
    <dgm:cxn modelId="{436976CD-3945-6D43-BC1B-77792FD5F3BB}" type="presOf" srcId="{DE23FB6A-7088-44B3-A2D3-CA1F73063DC9}" destId="{741E3EB6-9A7A-E448-BF3B-36FE62779656}" srcOrd="0" destOrd="0" presId="urn:microsoft.com/office/officeart/2005/8/layout/cycle6"/>
    <dgm:cxn modelId="{B00931D0-D3F3-574F-95D8-850F03563BAE}" type="presOf" srcId="{9CC1FEE6-767D-4274-957B-B7067044E910}" destId="{C47E83C0-D7A0-3A4F-97FD-589C852919E2}" srcOrd="0" destOrd="0" presId="urn:microsoft.com/office/officeart/2005/8/layout/cycle6"/>
    <dgm:cxn modelId="{52F712DB-A890-7240-82F9-0FD0360FE894}" srcId="{4AE628DA-621A-443D-B22E-334D7342FEFE}" destId="{D88788F2-5AF2-2A42-AAAF-41F319DE6219}" srcOrd="9" destOrd="0" parTransId="{2672E73C-BA78-354B-81B9-18F5AFD4DB12}" sibTransId="{7FB584FF-F345-3348-AA07-19C48BB50C08}"/>
    <dgm:cxn modelId="{59FCE0ED-A11D-428D-8C60-80147B7EA8B5}" srcId="{4AE628DA-621A-443D-B22E-334D7342FEFE}" destId="{E017C971-683F-45DC-93DD-3497229A908C}" srcOrd="6" destOrd="0" parTransId="{1297D9C3-9FB0-4CAC-A736-D601DF48DEE0}" sibTransId="{86509DD6-BCAA-4AB3-BC0E-740883491212}"/>
    <dgm:cxn modelId="{EF16DBEE-8928-B14A-B6DE-DFF96810C503}" type="presOf" srcId="{D88788F2-5AF2-2A42-AAAF-41F319DE6219}" destId="{2DF355C9-E63B-AC40-A97B-077A320936A4}" srcOrd="0" destOrd="0" presId="urn:microsoft.com/office/officeart/2005/8/layout/cycle6"/>
    <dgm:cxn modelId="{2EA271FD-F773-6F4A-B03E-F2BA24ECEC42}" type="presOf" srcId="{1F888A42-5D10-4E8D-9911-7B55B64201D3}" destId="{A2C5550C-F1F7-6048-9576-D492C292C5D1}" srcOrd="0" destOrd="0" presId="urn:microsoft.com/office/officeart/2005/8/layout/cycle6"/>
    <dgm:cxn modelId="{05BE6F60-F686-BE48-8DD0-342BA75DFC17}" type="presParOf" srcId="{5AFDB2EB-7063-6543-8D5B-D79E4B36785B}" destId="{A5555879-1479-5C40-B16C-0273954681CC}" srcOrd="0" destOrd="0" presId="urn:microsoft.com/office/officeart/2005/8/layout/cycle6"/>
    <dgm:cxn modelId="{98F7F23B-0D95-504F-8611-A4E094B2BA7A}" type="presParOf" srcId="{5AFDB2EB-7063-6543-8D5B-D79E4B36785B}" destId="{7E207E7E-BB70-374A-A5FB-65ADD51DC49A}" srcOrd="1" destOrd="0" presId="urn:microsoft.com/office/officeart/2005/8/layout/cycle6"/>
    <dgm:cxn modelId="{5A7A1A1F-864A-CB4D-A36E-E93002C60F00}" type="presParOf" srcId="{5AFDB2EB-7063-6543-8D5B-D79E4B36785B}" destId="{8E5B26D6-7937-F846-A178-1E06B920B929}" srcOrd="2" destOrd="0" presId="urn:microsoft.com/office/officeart/2005/8/layout/cycle6"/>
    <dgm:cxn modelId="{47025E35-635F-F047-BE18-22F1A516A3B1}" type="presParOf" srcId="{5AFDB2EB-7063-6543-8D5B-D79E4B36785B}" destId="{BBC18816-CE94-8948-853E-0BEADA1D31D0}" srcOrd="3" destOrd="0" presId="urn:microsoft.com/office/officeart/2005/8/layout/cycle6"/>
    <dgm:cxn modelId="{9808FB08-0722-4142-8531-B95F165281CE}" type="presParOf" srcId="{5AFDB2EB-7063-6543-8D5B-D79E4B36785B}" destId="{5DB1964B-8C5B-D943-B26D-9770F515F726}" srcOrd="4" destOrd="0" presId="urn:microsoft.com/office/officeart/2005/8/layout/cycle6"/>
    <dgm:cxn modelId="{063CCF77-209B-A644-B2BC-D87B4EA96940}" type="presParOf" srcId="{5AFDB2EB-7063-6543-8D5B-D79E4B36785B}" destId="{3FEEF98A-CEC8-A344-A951-806C8F1DED8D}" srcOrd="5" destOrd="0" presId="urn:microsoft.com/office/officeart/2005/8/layout/cycle6"/>
    <dgm:cxn modelId="{D07333AF-01C6-4D41-943A-E4EC33D31508}" type="presParOf" srcId="{5AFDB2EB-7063-6543-8D5B-D79E4B36785B}" destId="{499155E6-ADAE-8243-B446-10D3A8987333}" srcOrd="6" destOrd="0" presId="urn:microsoft.com/office/officeart/2005/8/layout/cycle6"/>
    <dgm:cxn modelId="{2922F289-10CB-6D45-A550-CC58F8B4AC7C}" type="presParOf" srcId="{5AFDB2EB-7063-6543-8D5B-D79E4B36785B}" destId="{25C7DE72-D34B-E746-9354-A0A5BF40A5D6}" srcOrd="7" destOrd="0" presId="urn:microsoft.com/office/officeart/2005/8/layout/cycle6"/>
    <dgm:cxn modelId="{1EFC5C22-AD85-744D-B12E-8E8720995D82}" type="presParOf" srcId="{5AFDB2EB-7063-6543-8D5B-D79E4B36785B}" destId="{A2C5550C-F1F7-6048-9576-D492C292C5D1}" srcOrd="8" destOrd="0" presId="urn:microsoft.com/office/officeart/2005/8/layout/cycle6"/>
    <dgm:cxn modelId="{6A29A6B8-EB1E-DE49-811E-D964AFC05E02}" type="presParOf" srcId="{5AFDB2EB-7063-6543-8D5B-D79E4B36785B}" destId="{F0140257-1C46-F744-9339-6313D8E13DFE}" srcOrd="9" destOrd="0" presId="urn:microsoft.com/office/officeart/2005/8/layout/cycle6"/>
    <dgm:cxn modelId="{0AD3E19F-2697-BD46-A924-5CC302100598}" type="presParOf" srcId="{5AFDB2EB-7063-6543-8D5B-D79E4B36785B}" destId="{3433EBF2-F805-6D4F-947A-64ACCF352B8E}" srcOrd="10" destOrd="0" presId="urn:microsoft.com/office/officeart/2005/8/layout/cycle6"/>
    <dgm:cxn modelId="{ECEB6D06-40A1-6C45-B076-AEF2BC01FC6C}" type="presParOf" srcId="{5AFDB2EB-7063-6543-8D5B-D79E4B36785B}" destId="{3440960C-57B0-1942-96FF-36401DEC249A}" srcOrd="11" destOrd="0" presId="urn:microsoft.com/office/officeart/2005/8/layout/cycle6"/>
    <dgm:cxn modelId="{7CCECF4F-00C6-C44D-A876-088E19F19BA5}" type="presParOf" srcId="{5AFDB2EB-7063-6543-8D5B-D79E4B36785B}" destId="{C47E83C0-D7A0-3A4F-97FD-589C852919E2}" srcOrd="12" destOrd="0" presId="urn:microsoft.com/office/officeart/2005/8/layout/cycle6"/>
    <dgm:cxn modelId="{24E290BA-9C21-F14A-A6C8-C736DC900D13}" type="presParOf" srcId="{5AFDB2EB-7063-6543-8D5B-D79E4B36785B}" destId="{C5F91587-6771-2E49-AFB5-470F928EE35C}" srcOrd="13" destOrd="0" presId="urn:microsoft.com/office/officeart/2005/8/layout/cycle6"/>
    <dgm:cxn modelId="{A5B13EF5-232A-5A4B-9C3C-8E0FFEE49B7D}" type="presParOf" srcId="{5AFDB2EB-7063-6543-8D5B-D79E4B36785B}" destId="{EEBB8025-5BC5-FD41-9F71-1D1BF9CCFC3F}" srcOrd="14" destOrd="0" presId="urn:microsoft.com/office/officeart/2005/8/layout/cycle6"/>
    <dgm:cxn modelId="{DB0A935B-D72D-9249-9631-D31046782810}" type="presParOf" srcId="{5AFDB2EB-7063-6543-8D5B-D79E4B36785B}" destId="{741E3EB6-9A7A-E448-BF3B-36FE62779656}" srcOrd="15" destOrd="0" presId="urn:microsoft.com/office/officeart/2005/8/layout/cycle6"/>
    <dgm:cxn modelId="{BBD08F21-F475-1A4D-BCCA-9E9825C63B5E}" type="presParOf" srcId="{5AFDB2EB-7063-6543-8D5B-D79E4B36785B}" destId="{93E1D6F3-8F46-0B40-9E6E-E2EDDCA354E4}" srcOrd="16" destOrd="0" presId="urn:microsoft.com/office/officeart/2005/8/layout/cycle6"/>
    <dgm:cxn modelId="{F9304B47-4557-5349-84E3-9DD2E5CA9C43}" type="presParOf" srcId="{5AFDB2EB-7063-6543-8D5B-D79E4B36785B}" destId="{2306483D-E7DF-004E-9385-F8A22D33C593}" srcOrd="17" destOrd="0" presId="urn:microsoft.com/office/officeart/2005/8/layout/cycle6"/>
    <dgm:cxn modelId="{4F21322C-1068-2C42-8F1D-C339651ACAAF}" type="presParOf" srcId="{5AFDB2EB-7063-6543-8D5B-D79E4B36785B}" destId="{83C9B744-D3CE-BD4C-855F-B275CBA9E106}" srcOrd="18" destOrd="0" presId="urn:microsoft.com/office/officeart/2005/8/layout/cycle6"/>
    <dgm:cxn modelId="{F5BAA911-7315-904D-A763-F2E96C3D528C}" type="presParOf" srcId="{5AFDB2EB-7063-6543-8D5B-D79E4B36785B}" destId="{0599C9B8-DC6B-F345-8F92-A99F243CAC37}" srcOrd="19" destOrd="0" presId="urn:microsoft.com/office/officeart/2005/8/layout/cycle6"/>
    <dgm:cxn modelId="{954CA28E-22D0-124B-AABB-D00154632FB2}" type="presParOf" srcId="{5AFDB2EB-7063-6543-8D5B-D79E4B36785B}" destId="{A6D43AFB-9462-F047-A174-AF8B930EC9BC}" srcOrd="20" destOrd="0" presId="urn:microsoft.com/office/officeart/2005/8/layout/cycle6"/>
    <dgm:cxn modelId="{53244406-17E3-744E-803C-203739D03327}" type="presParOf" srcId="{5AFDB2EB-7063-6543-8D5B-D79E4B36785B}" destId="{13F0C153-039C-E945-98A3-2426D1BFBAE1}" srcOrd="21" destOrd="0" presId="urn:microsoft.com/office/officeart/2005/8/layout/cycle6"/>
    <dgm:cxn modelId="{F84CE217-FADC-2A43-ADFA-EEC58216353D}" type="presParOf" srcId="{5AFDB2EB-7063-6543-8D5B-D79E4B36785B}" destId="{FBC468A5-FE9A-D54D-9E3F-925E877CC23A}" srcOrd="22" destOrd="0" presId="urn:microsoft.com/office/officeart/2005/8/layout/cycle6"/>
    <dgm:cxn modelId="{792F03F7-BB31-3E44-8A4D-6D8475D081D6}" type="presParOf" srcId="{5AFDB2EB-7063-6543-8D5B-D79E4B36785B}" destId="{74809EAC-0942-0E4B-B11D-DA7CA8E5D1E1}" srcOrd="23" destOrd="0" presId="urn:microsoft.com/office/officeart/2005/8/layout/cycle6"/>
    <dgm:cxn modelId="{30556A25-A71B-6C40-9AAD-511FC62761A9}" type="presParOf" srcId="{5AFDB2EB-7063-6543-8D5B-D79E4B36785B}" destId="{C742FC15-78E4-FB4C-857C-1424F057E499}" srcOrd="24" destOrd="0" presId="urn:microsoft.com/office/officeart/2005/8/layout/cycle6"/>
    <dgm:cxn modelId="{CAB4C0FD-B0BE-4544-AE60-88A15BDDA60C}" type="presParOf" srcId="{5AFDB2EB-7063-6543-8D5B-D79E4B36785B}" destId="{19FBDF2F-6BC6-6E49-B56C-021A3799CDD3}" srcOrd="25" destOrd="0" presId="urn:microsoft.com/office/officeart/2005/8/layout/cycle6"/>
    <dgm:cxn modelId="{C12A627E-C7F0-EF44-9367-750350742A41}" type="presParOf" srcId="{5AFDB2EB-7063-6543-8D5B-D79E4B36785B}" destId="{7EAA8698-8B05-4344-B505-46BD4596FE72}" srcOrd="26" destOrd="0" presId="urn:microsoft.com/office/officeart/2005/8/layout/cycle6"/>
    <dgm:cxn modelId="{5D2BAC70-EF8F-7641-A9CB-F4A66A799295}" type="presParOf" srcId="{5AFDB2EB-7063-6543-8D5B-D79E4B36785B}" destId="{2DF355C9-E63B-AC40-A97B-077A320936A4}" srcOrd="27" destOrd="0" presId="urn:microsoft.com/office/officeart/2005/8/layout/cycle6"/>
    <dgm:cxn modelId="{03DAE8D5-FA48-3D4C-AB57-21AE68ABD56D}" type="presParOf" srcId="{5AFDB2EB-7063-6543-8D5B-D79E4B36785B}" destId="{8E0AEB17-3F38-6247-BBE5-1F64E9D8E96F}" srcOrd="28" destOrd="0" presId="urn:microsoft.com/office/officeart/2005/8/layout/cycle6"/>
    <dgm:cxn modelId="{39D6FAEA-D97C-5049-BB7C-A8FE1BA91C65}" type="presParOf" srcId="{5AFDB2EB-7063-6543-8D5B-D79E4B36785B}" destId="{140F2E1F-F40A-B34D-A8A8-73B3776C1D28}" srcOrd="29"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E3918-2F94-9445-893F-8459EF55EFAC}">
      <dsp:nvSpPr>
        <dsp:cNvPr id="0" name=""/>
        <dsp:cNvSpPr/>
      </dsp:nvSpPr>
      <dsp:spPr>
        <a:xfrm>
          <a:off x="1530927" y="-153483"/>
          <a:ext cx="6118681" cy="6118681"/>
        </a:xfrm>
        <a:prstGeom prst="circularArrow">
          <a:avLst>
            <a:gd name="adj1" fmla="val 5544"/>
            <a:gd name="adj2" fmla="val 330680"/>
            <a:gd name="adj3" fmla="val 14847715"/>
            <a:gd name="adj4" fmla="val 16762372"/>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6346BA-FD63-464D-AC4F-1924372BF5AF}">
      <dsp:nvSpPr>
        <dsp:cNvPr id="0" name=""/>
        <dsp:cNvSpPr/>
      </dsp:nvSpPr>
      <dsp:spPr>
        <a:xfrm>
          <a:off x="3865269" y="-71616"/>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Fairsinge an tumoideachais</a:t>
          </a:r>
          <a:endParaRPr lang="x-none" sz="1400" kern="1200" dirty="0"/>
        </a:p>
      </dsp:txBody>
      <dsp:txXfrm>
        <a:off x="3900660" y="-36225"/>
        <a:ext cx="1379214" cy="654216"/>
      </dsp:txXfrm>
    </dsp:sp>
    <dsp:sp modelId="{5F361A7F-3460-F54B-830F-F1CB41277337}">
      <dsp:nvSpPr>
        <dsp:cNvPr id="0" name=""/>
        <dsp:cNvSpPr/>
      </dsp:nvSpPr>
      <dsp:spPr>
        <a:xfrm>
          <a:off x="5322827" y="243839"/>
          <a:ext cx="1602231" cy="1090731"/>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Struchtúr, Comhleanúnachas agus Pleanáil an Chláir</a:t>
          </a:r>
          <a:endParaRPr lang="x-none" sz="1400" kern="1200" dirty="0"/>
        </a:p>
      </dsp:txBody>
      <dsp:txXfrm>
        <a:off x="5376072" y="297084"/>
        <a:ext cx="1495741" cy="984241"/>
      </dsp:txXfrm>
    </dsp:sp>
    <dsp:sp modelId="{52A00EC6-D691-364F-B5BC-8F68A2D7BCC0}">
      <dsp:nvSpPr>
        <dsp:cNvPr id="0" name=""/>
        <dsp:cNvSpPr/>
      </dsp:nvSpPr>
      <dsp:spPr>
        <a:xfrm>
          <a:off x="6346809" y="1731328"/>
          <a:ext cx="1449996" cy="724998"/>
        </a:xfrm>
        <a:prstGeom prst="roundRect">
          <a:avLst/>
        </a:prstGeom>
        <a:solidFill>
          <a:schemeClr val="lt1"/>
        </a:solidFill>
        <a:ln w="22225"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1" i="0" u="none" kern="1200" baseline="0" dirty="0"/>
            <a:t>Cuntasacht, Ceannaireacht agus Measúnú</a:t>
          </a:r>
          <a:endParaRPr lang="x-none" sz="1400" b="1" kern="1200" dirty="0"/>
        </a:p>
      </dsp:txBody>
      <dsp:txXfrm>
        <a:off x="6382200" y="1766719"/>
        <a:ext cx="1379214" cy="654216"/>
      </dsp:txXfrm>
    </dsp:sp>
    <dsp:sp modelId="{75B0B2F9-09AB-8F46-94C3-EBF4207E7615}">
      <dsp:nvSpPr>
        <dsp:cNvPr id="0" name=""/>
        <dsp:cNvSpPr/>
      </dsp:nvSpPr>
      <dsp:spPr>
        <a:xfrm>
          <a:off x="6346809" y="3343930"/>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Curaclam</a:t>
          </a:r>
          <a:endParaRPr lang="x-none" sz="1400" kern="1200" dirty="0"/>
        </a:p>
      </dsp:txBody>
      <dsp:txXfrm>
        <a:off x="6382200" y="3379321"/>
        <a:ext cx="1379214" cy="654216"/>
      </dsp:txXfrm>
    </dsp:sp>
    <dsp:sp modelId="{3718088D-25ED-3049-8AED-5CB5ACAA13F4}">
      <dsp:nvSpPr>
        <dsp:cNvPr id="0" name=""/>
        <dsp:cNvSpPr/>
      </dsp:nvSpPr>
      <dsp:spPr>
        <a:xfrm>
          <a:off x="5398945" y="4648553"/>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Oideolaíocht</a:t>
          </a:r>
          <a:endParaRPr lang="x-none" sz="1400" kern="1200" dirty="0"/>
        </a:p>
      </dsp:txBody>
      <dsp:txXfrm>
        <a:off x="5434336" y="4683944"/>
        <a:ext cx="1379214" cy="654216"/>
      </dsp:txXfrm>
    </dsp:sp>
    <dsp:sp modelId="{B090972E-1DC4-7242-A160-ADA5FFCC82BF}">
      <dsp:nvSpPr>
        <dsp:cNvPr id="0" name=""/>
        <dsp:cNvSpPr/>
      </dsp:nvSpPr>
      <dsp:spPr>
        <a:xfrm>
          <a:off x="3865269" y="4996865"/>
          <a:ext cx="1449996" cy="1025017"/>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Oiliúint Múinteoirí agus Forbairt Ghairmiúil</a:t>
          </a:r>
          <a:endParaRPr lang="x-none" sz="1400" kern="1200" dirty="0"/>
        </a:p>
      </dsp:txBody>
      <dsp:txXfrm>
        <a:off x="3915306" y="5046902"/>
        <a:ext cx="1349922" cy="924943"/>
      </dsp:txXfrm>
    </dsp:sp>
    <dsp:sp modelId="{0069F2DC-6EC5-B54E-8D6B-3C1F0A8BD128}">
      <dsp:nvSpPr>
        <dsp:cNvPr id="0" name=""/>
        <dsp:cNvSpPr/>
      </dsp:nvSpPr>
      <dsp:spPr>
        <a:xfrm>
          <a:off x="2331593" y="4448229"/>
          <a:ext cx="1449996" cy="1125646"/>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Teagasc córasach agus úsáid chórasach na mórtheanga sa tumoideachas</a:t>
          </a:r>
          <a:endParaRPr lang="x-none" sz="1400" kern="1200" dirty="0"/>
        </a:p>
      </dsp:txBody>
      <dsp:txXfrm>
        <a:off x="2386543" y="4503179"/>
        <a:ext cx="1340096" cy="1015746"/>
      </dsp:txXfrm>
    </dsp:sp>
    <dsp:sp modelId="{31B01360-4C17-E945-BF10-38A4478D03FE}">
      <dsp:nvSpPr>
        <dsp:cNvPr id="0" name=""/>
        <dsp:cNvSpPr/>
      </dsp:nvSpPr>
      <dsp:spPr>
        <a:xfrm>
          <a:off x="1383729" y="3343930"/>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Naisc leis an bpobal / leis an teaghlach</a:t>
          </a:r>
          <a:endParaRPr lang="x-none" sz="1400" kern="1200" dirty="0"/>
        </a:p>
      </dsp:txBody>
      <dsp:txXfrm>
        <a:off x="1419120" y="3379321"/>
        <a:ext cx="1379214" cy="654216"/>
      </dsp:txXfrm>
    </dsp:sp>
    <dsp:sp modelId="{588EFA70-CB9E-5C45-8A4F-F9326699106E}">
      <dsp:nvSpPr>
        <dsp:cNvPr id="0" name=""/>
        <dsp:cNvSpPr/>
      </dsp:nvSpPr>
      <dsp:spPr>
        <a:xfrm>
          <a:off x="1298425" y="1653572"/>
          <a:ext cx="1620603" cy="880510"/>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Úsáid na sprioctheanga i gcomhthéacsanna sóisialta</a:t>
          </a:r>
          <a:endParaRPr lang="x-none" sz="1400" kern="1200" dirty="0"/>
        </a:p>
      </dsp:txBody>
      <dsp:txXfrm>
        <a:off x="1341408" y="1696555"/>
        <a:ext cx="1534637" cy="794544"/>
      </dsp:txXfrm>
    </dsp:sp>
    <dsp:sp modelId="{3E15CD08-2730-3246-A2B2-67B36A7F8FE2}">
      <dsp:nvSpPr>
        <dsp:cNvPr id="0" name=""/>
        <dsp:cNvSpPr/>
      </dsp:nvSpPr>
      <dsp:spPr>
        <a:xfrm>
          <a:off x="2331593" y="426705"/>
          <a:ext cx="1449996" cy="72499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x-none" sz="1400" b="0" i="0" u="none" kern="1200" baseline="0" dirty="0"/>
            <a:t>Tacaíocht agus acmhainní</a:t>
          </a:r>
          <a:endParaRPr lang="x-none" sz="1400" kern="1200" dirty="0"/>
        </a:p>
      </dsp:txBody>
      <dsp:txXfrm>
        <a:off x="2366984" y="462096"/>
        <a:ext cx="1379214" cy="654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55879-1479-5C40-B16C-0273954681CC}">
      <dsp:nvSpPr>
        <dsp:cNvPr id="0" name=""/>
        <dsp:cNvSpPr/>
      </dsp:nvSpPr>
      <dsp:spPr>
        <a:xfrm>
          <a:off x="3868769" y="-153300"/>
          <a:ext cx="1189834" cy="104669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Forbairt</a:t>
          </a:r>
          <a:r>
            <a:rPr lang="en-US" sz="1400" kern="1200" dirty="0"/>
            <a:t> </a:t>
          </a:r>
          <a:r>
            <a:rPr lang="en-US" sz="1400" kern="1200" dirty="0" err="1"/>
            <a:t>ghairmiúil</a:t>
          </a:r>
          <a:r>
            <a:rPr lang="en-US" sz="1400" kern="1200" dirty="0"/>
            <a:t> </a:t>
          </a:r>
          <a:r>
            <a:rPr lang="en-US" sz="1400" kern="1200" dirty="0" err="1"/>
            <a:t>agus</a:t>
          </a:r>
          <a:r>
            <a:rPr lang="en-US" sz="1400" kern="1200" dirty="0"/>
            <a:t> </a:t>
          </a:r>
          <a:r>
            <a:rPr lang="en-US" sz="1400" kern="1200" dirty="0" err="1"/>
            <a:t>tacaíocht</a:t>
          </a:r>
          <a:r>
            <a:rPr lang="en-US" sz="1400" kern="1200" dirty="0"/>
            <a:t> </a:t>
          </a:r>
          <a:r>
            <a:rPr lang="en-US" sz="1400" kern="1200" dirty="0" err="1"/>
            <a:t>mharthanach</a:t>
          </a:r>
          <a:endParaRPr lang="en-US" sz="1400" kern="1200" dirty="0"/>
        </a:p>
      </dsp:txBody>
      <dsp:txXfrm>
        <a:off x="3919865" y="-102204"/>
        <a:ext cx="1087642" cy="944506"/>
      </dsp:txXfrm>
    </dsp:sp>
    <dsp:sp modelId="{8E5B26D6-7937-F846-A178-1E06B920B929}">
      <dsp:nvSpPr>
        <dsp:cNvPr id="0" name=""/>
        <dsp:cNvSpPr/>
      </dsp:nvSpPr>
      <dsp:spPr>
        <a:xfrm>
          <a:off x="1724559" y="370048"/>
          <a:ext cx="5478254" cy="5478254"/>
        </a:xfrm>
        <a:custGeom>
          <a:avLst/>
          <a:gdLst/>
          <a:ahLst/>
          <a:cxnLst/>
          <a:rect l="0" t="0" r="0" b="0"/>
          <a:pathLst>
            <a:path>
              <a:moveTo>
                <a:pt x="3337283" y="66108"/>
              </a:moveTo>
              <a:arcTo wR="2739127" hR="2739127" stAng="16956815" swAng="408401"/>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C18816-CE94-8948-853E-0BEADA1D31D0}">
      <dsp:nvSpPr>
        <dsp:cNvPr id="0" name=""/>
        <dsp:cNvSpPr/>
      </dsp:nvSpPr>
      <dsp:spPr>
        <a:xfrm>
          <a:off x="5283464" y="526996"/>
          <a:ext cx="1580482" cy="73235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Sásamh</a:t>
          </a:r>
          <a:r>
            <a:rPr lang="en-US" sz="1400" kern="1200" dirty="0"/>
            <a:t> </a:t>
          </a:r>
          <a:r>
            <a:rPr lang="en-US" sz="1400" kern="1200" dirty="0" err="1"/>
            <a:t>agus</a:t>
          </a:r>
          <a:r>
            <a:rPr lang="en-US" sz="1400" kern="1200" dirty="0"/>
            <a:t> </a:t>
          </a:r>
          <a:r>
            <a:rPr lang="en-US" sz="1400" kern="1200" dirty="0" err="1"/>
            <a:t>rath</a:t>
          </a:r>
          <a:r>
            <a:rPr lang="en-US" sz="1400" kern="1200" dirty="0"/>
            <a:t> </a:t>
          </a:r>
          <a:r>
            <a:rPr lang="en-US" sz="1400" kern="1200" dirty="0" err="1"/>
            <a:t>gairmiúil</a:t>
          </a:r>
          <a:endParaRPr lang="en-US" sz="1400" kern="1200" dirty="0"/>
        </a:p>
      </dsp:txBody>
      <dsp:txXfrm>
        <a:off x="5319215" y="562747"/>
        <a:ext cx="1508980" cy="660856"/>
      </dsp:txXfrm>
    </dsp:sp>
    <dsp:sp modelId="{3FEEF98A-CEC8-A344-A951-806C8F1DED8D}">
      <dsp:nvSpPr>
        <dsp:cNvPr id="0" name=""/>
        <dsp:cNvSpPr/>
      </dsp:nvSpPr>
      <dsp:spPr>
        <a:xfrm>
          <a:off x="1724559" y="370048"/>
          <a:ext cx="5478254" cy="5478254"/>
        </a:xfrm>
        <a:custGeom>
          <a:avLst/>
          <a:gdLst/>
          <a:ahLst/>
          <a:cxnLst/>
          <a:rect l="0" t="0" r="0" b="0"/>
          <a:pathLst>
            <a:path>
              <a:moveTo>
                <a:pt x="4763344" y="893764"/>
              </a:moveTo>
              <a:arcTo wR="2739127" hR="2739127" stAng="19058782" swAng="744383"/>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99155E6-ADAE-8243-B446-10D3A8987333}">
      <dsp:nvSpPr>
        <dsp:cNvPr id="0" name=""/>
        <dsp:cNvSpPr/>
      </dsp:nvSpPr>
      <dsp:spPr>
        <a:xfrm>
          <a:off x="6322841" y="1747033"/>
          <a:ext cx="1491819" cy="1031411"/>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Rannpháirtíocht</a:t>
          </a:r>
          <a:r>
            <a:rPr lang="en-US" sz="1400" kern="1200" dirty="0"/>
            <a:t> </a:t>
          </a:r>
          <a:r>
            <a:rPr lang="en-US" sz="1400" kern="1200" dirty="0" err="1"/>
            <a:t>chuí</a:t>
          </a:r>
          <a:r>
            <a:rPr lang="en-US" sz="1400" kern="1200" dirty="0"/>
            <a:t> </a:t>
          </a:r>
          <a:r>
            <a:rPr lang="en-US" sz="1400" kern="1200" dirty="0" err="1"/>
            <a:t>na</a:t>
          </a:r>
          <a:r>
            <a:rPr lang="en-US" sz="1400" kern="1200" dirty="0"/>
            <a:t> </a:t>
          </a:r>
          <a:r>
            <a:rPr lang="en-US" sz="1400" kern="1200" dirty="0" err="1"/>
            <a:t>rannpháirtithe</a:t>
          </a:r>
          <a:endParaRPr lang="en-US" sz="1400" kern="1200" dirty="0"/>
        </a:p>
      </dsp:txBody>
      <dsp:txXfrm>
        <a:off x="6373190" y="1797382"/>
        <a:ext cx="1391121" cy="930713"/>
      </dsp:txXfrm>
    </dsp:sp>
    <dsp:sp modelId="{A2C5550C-F1F7-6048-9576-D492C292C5D1}">
      <dsp:nvSpPr>
        <dsp:cNvPr id="0" name=""/>
        <dsp:cNvSpPr/>
      </dsp:nvSpPr>
      <dsp:spPr>
        <a:xfrm>
          <a:off x="1724559" y="370048"/>
          <a:ext cx="5478254" cy="5478254"/>
        </a:xfrm>
        <a:custGeom>
          <a:avLst/>
          <a:gdLst/>
          <a:ahLst/>
          <a:cxnLst/>
          <a:rect l="0" t="0" r="0" b="0"/>
          <a:pathLst>
            <a:path>
              <a:moveTo>
                <a:pt x="5459036" y="2415223"/>
              </a:moveTo>
              <a:arcTo wR="2739127" hR="2739127" stAng="21192531" swAng="848084"/>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0140257-1C46-F744-9339-6313D8E13DFE}">
      <dsp:nvSpPr>
        <dsp:cNvPr id="0" name=""/>
        <dsp:cNvSpPr/>
      </dsp:nvSpPr>
      <dsp:spPr>
        <a:xfrm>
          <a:off x="6208798" y="3466107"/>
          <a:ext cx="1719907" cy="979010"/>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Comhghleacaíocht</a:t>
          </a:r>
          <a:r>
            <a:rPr lang="en-US" sz="1400" kern="1200" dirty="0"/>
            <a:t> </a:t>
          </a:r>
          <a:r>
            <a:rPr lang="en-US" sz="1400" kern="1200" dirty="0" err="1"/>
            <a:t>agus</a:t>
          </a:r>
          <a:r>
            <a:rPr lang="en-US" sz="1400" kern="1200" dirty="0"/>
            <a:t> </a:t>
          </a:r>
          <a:r>
            <a:rPr lang="en-US" sz="1400" kern="1200" dirty="0" err="1"/>
            <a:t>comhoibriú</a:t>
          </a:r>
          <a:endParaRPr lang="en-US" sz="1400" kern="1200" dirty="0"/>
        </a:p>
      </dsp:txBody>
      <dsp:txXfrm>
        <a:off x="6256589" y="3513898"/>
        <a:ext cx="1624325" cy="883428"/>
      </dsp:txXfrm>
    </dsp:sp>
    <dsp:sp modelId="{3440960C-57B0-1942-96FF-36401DEC249A}">
      <dsp:nvSpPr>
        <dsp:cNvPr id="0" name=""/>
        <dsp:cNvSpPr/>
      </dsp:nvSpPr>
      <dsp:spPr>
        <a:xfrm>
          <a:off x="1724559" y="370048"/>
          <a:ext cx="5478254" cy="5478254"/>
        </a:xfrm>
        <a:custGeom>
          <a:avLst/>
          <a:gdLst/>
          <a:ahLst/>
          <a:cxnLst/>
          <a:rect l="0" t="0" r="0" b="0"/>
          <a:pathLst>
            <a:path>
              <a:moveTo>
                <a:pt x="5127867" y="4079552"/>
              </a:moveTo>
              <a:arcTo wR="2739127" hR="2739127" stAng="1757920" swAng="632902"/>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7E83C0-D7A0-3A4F-97FD-589C852919E2}">
      <dsp:nvSpPr>
        <dsp:cNvPr id="0" name=""/>
        <dsp:cNvSpPr/>
      </dsp:nvSpPr>
      <dsp:spPr>
        <a:xfrm>
          <a:off x="5337344" y="4868186"/>
          <a:ext cx="1472722" cy="91397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Bonn </a:t>
          </a:r>
          <a:r>
            <a:rPr lang="en-US" sz="1400" kern="1200" dirty="0" err="1"/>
            <a:t>eolais</a:t>
          </a:r>
          <a:r>
            <a:rPr lang="en-US" sz="1400" kern="1200" dirty="0"/>
            <a:t> </a:t>
          </a:r>
          <a:r>
            <a:rPr lang="en-US" sz="1400" kern="1200" dirty="0" err="1"/>
            <a:t>atá</a:t>
          </a:r>
          <a:r>
            <a:rPr lang="en-US" sz="1400" kern="1200" dirty="0"/>
            <a:t> ag </a:t>
          </a:r>
          <a:r>
            <a:rPr lang="en-US" sz="1400" kern="1200" dirty="0" err="1"/>
            <a:t>forbairt</a:t>
          </a:r>
          <a:r>
            <a:rPr lang="en-US" sz="1400" kern="1200" dirty="0"/>
            <a:t> </a:t>
          </a:r>
          <a:r>
            <a:rPr lang="en-US" sz="1400" kern="1200" dirty="0" err="1"/>
            <a:t>i</a:t>
          </a:r>
          <a:r>
            <a:rPr lang="en-US" sz="1400" kern="1200" dirty="0"/>
            <a:t> </a:t>
          </a:r>
          <a:r>
            <a:rPr lang="en-US" sz="1400" kern="1200" dirty="0" err="1"/>
            <a:t>gcónaí</a:t>
          </a:r>
          <a:endParaRPr lang="en-US" sz="1400" kern="1200" dirty="0"/>
        </a:p>
      </dsp:txBody>
      <dsp:txXfrm>
        <a:off x="5381961" y="4912803"/>
        <a:ext cx="1383488" cy="824745"/>
      </dsp:txXfrm>
    </dsp:sp>
    <dsp:sp modelId="{EEBB8025-5BC5-FD41-9F71-1D1BF9CCFC3F}">
      <dsp:nvSpPr>
        <dsp:cNvPr id="0" name=""/>
        <dsp:cNvSpPr/>
      </dsp:nvSpPr>
      <dsp:spPr>
        <a:xfrm>
          <a:off x="1724559" y="370048"/>
          <a:ext cx="5478254" cy="5478254"/>
        </a:xfrm>
        <a:custGeom>
          <a:avLst/>
          <a:gdLst/>
          <a:ahLst/>
          <a:cxnLst/>
          <a:rect l="0" t="0" r="0" b="0"/>
          <a:pathLst>
            <a:path>
              <a:moveTo>
                <a:pt x="3610702" y="5335889"/>
              </a:moveTo>
              <a:arcTo wR="2739127" hR="2739127" stAng="4286773" swAng="270180"/>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41E3EB6-9A7A-E448-BF3B-36FE62779656}">
      <dsp:nvSpPr>
        <dsp:cNvPr id="0" name=""/>
        <dsp:cNvSpPr/>
      </dsp:nvSpPr>
      <dsp:spPr>
        <a:xfrm>
          <a:off x="3800807" y="5404634"/>
          <a:ext cx="1325758" cy="887338"/>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An </a:t>
          </a:r>
          <a:r>
            <a:rPr lang="en-US" sz="1400" kern="1200" dirty="0" err="1"/>
            <a:t>fhoghlaim</a:t>
          </a:r>
          <a:r>
            <a:rPr lang="en-US" sz="1400" kern="1200" dirty="0"/>
            <a:t> </a:t>
          </a:r>
          <a:r>
            <a:rPr lang="en-US" sz="1400" kern="1200" dirty="0" err="1"/>
            <a:t>chómhalartach</a:t>
          </a:r>
          <a:endParaRPr lang="en-US" sz="1400" kern="1200" dirty="0"/>
        </a:p>
      </dsp:txBody>
      <dsp:txXfrm>
        <a:off x="3844123" y="5447950"/>
        <a:ext cx="1239126" cy="800706"/>
      </dsp:txXfrm>
    </dsp:sp>
    <dsp:sp modelId="{2306483D-E7DF-004E-9385-F8A22D33C593}">
      <dsp:nvSpPr>
        <dsp:cNvPr id="0" name=""/>
        <dsp:cNvSpPr/>
      </dsp:nvSpPr>
      <dsp:spPr>
        <a:xfrm>
          <a:off x="1724559" y="370048"/>
          <a:ext cx="5478254" cy="5478254"/>
        </a:xfrm>
        <a:custGeom>
          <a:avLst/>
          <a:gdLst/>
          <a:ahLst/>
          <a:cxnLst/>
          <a:rect l="0" t="0" r="0" b="0"/>
          <a:pathLst>
            <a:path>
              <a:moveTo>
                <a:pt x="2075422" y="5396628"/>
              </a:moveTo>
              <a:arcTo wR="2739127" hR="2739127" stAng="6241358" swAng="104656"/>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3C9B744-D3CE-BD4C-855F-B275CBA9E106}">
      <dsp:nvSpPr>
        <dsp:cNvPr id="0" name=""/>
        <dsp:cNvSpPr/>
      </dsp:nvSpPr>
      <dsp:spPr>
        <a:xfrm>
          <a:off x="1988755" y="4843802"/>
          <a:ext cx="1729824" cy="96274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Triail</a:t>
          </a:r>
          <a:r>
            <a:rPr lang="en-US" sz="1400" kern="1200" dirty="0"/>
            <a:t> a </a:t>
          </a:r>
          <a:r>
            <a:rPr lang="en-US" sz="1400" kern="1200" dirty="0" err="1"/>
            <a:t>bhaint</a:t>
          </a:r>
          <a:r>
            <a:rPr lang="en-US" sz="1400" kern="1200" dirty="0"/>
            <a:t> as </a:t>
          </a:r>
          <a:r>
            <a:rPr lang="en-US" sz="1400" kern="1200" dirty="0" err="1"/>
            <a:t>straitéisí</a:t>
          </a:r>
          <a:r>
            <a:rPr lang="en-US" sz="1400" kern="1200" dirty="0"/>
            <a:t> </a:t>
          </a:r>
          <a:r>
            <a:rPr lang="en-US" sz="1400" kern="1200" dirty="0" err="1"/>
            <a:t>nua</a:t>
          </a:r>
          <a:r>
            <a:rPr lang="en-US" sz="1400" kern="1200" dirty="0"/>
            <a:t>, </a:t>
          </a:r>
          <a:r>
            <a:rPr lang="en-US" sz="1400" kern="1200" dirty="0" err="1"/>
            <a:t>rioscaí</a:t>
          </a:r>
          <a:r>
            <a:rPr lang="en-US" sz="1400" kern="1200" dirty="0"/>
            <a:t> a </a:t>
          </a:r>
          <a:r>
            <a:rPr lang="en-US" sz="1400" kern="1200" dirty="0" err="1"/>
            <a:t>ghlacadh</a:t>
          </a:r>
          <a:r>
            <a:rPr lang="en-US" sz="1400" kern="1200" dirty="0"/>
            <a:t> </a:t>
          </a:r>
          <a:r>
            <a:rPr lang="en-US" sz="1400" kern="1200" dirty="0" err="1"/>
            <a:t>agus</a:t>
          </a:r>
          <a:r>
            <a:rPr lang="en-US" sz="1400" kern="1200" dirty="0"/>
            <a:t> </a:t>
          </a:r>
          <a:r>
            <a:rPr lang="en-US" sz="1400" kern="1200" dirty="0" err="1"/>
            <a:t>fadhbanna</a:t>
          </a:r>
          <a:r>
            <a:rPr lang="en-US" sz="1400" kern="1200" dirty="0"/>
            <a:t> a </a:t>
          </a:r>
          <a:r>
            <a:rPr lang="en-US" sz="1400" kern="1200" dirty="0" err="1"/>
            <a:t>réiteach</a:t>
          </a:r>
          <a:endParaRPr lang="en-US" sz="1400" kern="1200" dirty="0"/>
        </a:p>
      </dsp:txBody>
      <dsp:txXfrm>
        <a:off x="2035753" y="4890800"/>
        <a:ext cx="1635828" cy="868753"/>
      </dsp:txXfrm>
    </dsp:sp>
    <dsp:sp modelId="{A6D43AFB-9462-F047-A174-AF8B930EC9BC}">
      <dsp:nvSpPr>
        <dsp:cNvPr id="0" name=""/>
        <dsp:cNvSpPr/>
      </dsp:nvSpPr>
      <dsp:spPr>
        <a:xfrm>
          <a:off x="1724559" y="370048"/>
          <a:ext cx="5478254" cy="5478254"/>
        </a:xfrm>
        <a:custGeom>
          <a:avLst/>
          <a:gdLst/>
          <a:ahLst/>
          <a:cxnLst/>
          <a:rect l="0" t="0" r="0" b="0"/>
          <a:pathLst>
            <a:path>
              <a:moveTo>
                <a:pt x="616108" y="4469910"/>
              </a:moveTo>
              <a:arcTo wR="2739127" hR="2739127" stAng="8448689" swAng="611111"/>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3F0C153-039C-E945-98A3-2426D1BFBAE1}">
      <dsp:nvSpPr>
        <dsp:cNvPr id="0" name=""/>
        <dsp:cNvSpPr/>
      </dsp:nvSpPr>
      <dsp:spPr>
        <a:xfrm>
          <a:off x="1004932" y="3478297"/>
          <a:ext cx="1707378" cy="954631"/>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Cur </a:t>
          </a:r>
          <a:r>
            <a:rPr lang="en-US" sz="1400" kern="1200" dirty="0" err="1"/>
            <a:t>i</a:t>
          </a:r>
          <a:r>
            <a:rPr lang="en-US" sz="1400" kern="1200" dirty="0"/>
            <a:t> </a:t>
          </a:r>
          <a:r>
            <a:rPr lang="en-US" sz="1400" kern="1200" dirty="0" err="1"/>
            <a:t>bhfeidhm</a:t>
          </a:r>
          <a:r>
            <a:rPr lang="en-US" sz="1400" kern="1200" dirty="0"/>
            <a:t> </a:t>
          </a:r>
          <a:r>
            <a:rPr lang="en-US" sz="1400" kern="1200" dirty="0" err="1"/>
            <a:t>praiticiúil</a:t>
          </a:r>
          <a:r>
            <a:rPr lang="en-US" sz="1400" kern="1200" dirty="0"/>
            <a:t> an </a:t>
          </a:r>
          <a:r>
            <a:rPr lang="en-US" sz="1400" kern="1200" dirty="0" err="1"/>
            <a:t>chomhtháthaithe</a:t>
          </a:r>
          <a:r>
            <a:rPr lang="en-US" sz="1400" kern="1200" dirty="0"/>
            <a:t> </a:t>
          </a:r>
          <a:r>
            <a:rPr lang="en-US" sz="1400" kern="1200" dirty="0" err="1"/>
            <a:t>ábhar</a:t>
          </a:r>
          <a:r>
            <a:rPr lang="en-US" sz="1400" kern="1200" dirty="0"/>
            <a:t> </a:t>
          </a:r>
          <a:r>
            <a:rPr lang="en-US" sz="1400" kern="1200" dirty="0" err="1"/>
            <a:t>agus</a:t>
          </a:r>
          <a:r>
            <a:rPr lang="en-US" sz="1400" kern="1200" dirty="0"/>
            <a:t> </a:t>
          </a:r>
          <a:r>
            <a:rPr lang="en-US" sz="1400" kern="1200" dirty="0" err="1"/>
            <a:t>teanga</a:t>
          </a:r>
          <a:endParaRPr lang="en-US" sz="1400" kern="1200" dirty="0"/>
        </a:p>
      </dsp:txBody>
      <dsp:txXfrm>
        <a:off x="1051533" y="3524898"/>
        <a:ext cx="1614176" cy="861429"/>
      </dsp:txXfrm>
    </dsp:sp>
    <dsp:sp modelId="{74809EAC-0942-0E4B-B11D-DA7CA8E5D1E1}">
      <dsp:nvSpPr>
        <dsp:cNvPr id="0" name=""/>
        <dsp:cNvSpPr/>
      </dsp:nvSpPr>
      <dsp:spPr>
        <a:xfrm>
          <a:off x="1724559" y="370048"/>
          <a:ext cx="5478254" cy="5478254"/>
        </a:xfrm>
        <a:custGeom>
          <a:avLst/>
          <a:gdLst/>
          <a:ahLst/>
          <a:cxnLst/>
          <a:rect l="0" t="0" r="0" b="0"/>
          <a:pathLst>
            <a:path>
              <a:moveTo>
                <a:pt x="23928" y="3100393"/>
              </a:moveTo>
              <a:arcTo wR="2739127" hR="2739127" stAng="10345267" swAng="978260"/>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42FC15-78E4-FB4C-857C-1424F057E499}">
      <dsp:nvSpPr>
        <dsp:cNvPr id="0" name=""/>
        <dsp:cNvSpPr/>
      </dsp:nvSpPr>
      <dsp:spPr>
        <a:xfrm>
          <a:off x="1070830" y="1839659"/>
          <a:ext cx="1575583" cy="84615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err="1"/>
            <a:t>Spriocanna</a:t>
          </a:r>
          <a:r>
            <a:rPr lang="en-IE" sz="1400" kern="1200" dirty="0"/>
            <a:t> an </a:t>
          </a:r>
          <a:r>
            <a:rPr lang="en-IE" sz="1400" kern="1200" dirty="0" err="1"/>
            <a:t>mhúinteora</a:t>
          </a:r>
          <a:r>
            <a:rPr lang="en-IE" sz="1400" kern="1200" dirty="0"/>
            <a:t> ag </a:t>
          </a:r>
          <a:r>
            <a:rPr lang="en-IE" sz="1400" kern="1200" dirty="0" err="1"/>
            <a:t>teacht</a:t>
          </a:r>
          <a:r>
            <a:rPr lang="en-IE" sz="1400" kern="1200" dirty="0"/>
            <a:t> le </a:t>
          </a:r>
          <a:r>
            <a:rPr lang="en-IE" sz="1400" kern="1200" dirty="0" err="1"/>
            <a:t>fís</a:t>
          </a:r>
          <a:r>
            <a:rPr lang="en-IE" sz="1400" kern="1200" dirty="0"/>
            <a:t> </a:t>
          </a:r>
          <a:r>
            <a:rPr lang="en-IE" sz="1400" kern="1200" dirty="0" err="1"/>
            <a:t>na</a:t>
          </a:r>
          <a:r>
            <a:rPr lang="en-IE" sz="1400" kern="1200" dirty="0"/>
            <a:t> </a:t>
          </a:r>
          <a:r>
            <a:rPr lang="en-IE" sz="1400" kern="1200" dirty="0" err="1"/>
            <a:t>scoile</a:t>
          </a:r>
          <a:endParaRPr lang="en-US" sz="1400" kern="1200" dirty="0"/>
        </a:p>
      </dsp:txBody>
      <dsp:txXfrm>
        <a:off x="1112136" y="1880965"/>
        <a:ext cx="1492971" cy="763547"/>
      </dsp:txXfrm>
    </dsp:sp>
    <dsp:sp modelId="{7EAA8698-8B05-4344-B505-46BD4596FE72}">
      <dsp:nvSpPr>
        <dsp:cNvPr id="0" name=""/>
        <dsp:cNvSpPr/>
      </dsp:nvSpPr>
      <dsp:spPr>
        <a:xfrm>
          <a:off x="1724559" y="370048"/>
          <a:ext cx="5478254" cy="5478254"/>
        </a:xfrm>
        <a:custGeom>
          <a:avLst/>
          <a:gdLst/>
          <a:ahLst/>
          <a:cxnLst/>
          <a:rect l="0" t="0" r="0" b="0"/>
          <a:pathLst>
            <a:path>
              <a:moveTo>
                <a:pt x="314897" y="1464008"/>
              </a:moveTo>
              <a:arcTo wR="2739127" hR="2739127" stAng="12464633" swAng="779805"/>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DF355C9-E63B-AC40-A97B-077A320936A4}">
      <dsp:nvSpPr>
        <dsp:cNvPr id="0" name=""/>
        <dsp:cNvSpPr/>
      </dsp:nvSpPr>
      <dsp:spPr>
        <a:xfrm>
          <a:off x="1946752" y="469615"/>
          <a:ext cx="1813832" cy="847119"/>
        </a:xfrm>
        <a:prstGeom prst="round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Am </a:t>
          </a:r>
          <a:r>
            <a:rPr lang="en-US" sz="1400" kern="1200" dirty="0" err="1"/>
            <a:t>chun</a:t>
          </a:r>
          <a:r>
            <a:rPr lang="en-US" sz="1400" kern="1200" dirty="0"/>
            <a:t> an </a:t>
          </a:r>
          <a:r>
            <a:rPr lang="en-US" sz="1400" kern="1200" dirty="0" err="1"/>
            <a:t>fhoghlaim</a:t>
          </a:r>
          <a:r>
            <a:rPr lang="en-US" sz="1400" kern="1200" dirty="0"/>
            <a:t> a </a:t>
          </a:r>
          <a:r>
            <a:rPr lang="en-US" sz="1400" kern="1200" dirty="0" err="1"/>
            <a:t>thuiscint</a:t>
          </a:r>
          <a:r>
            <a:rPr lang="en-US" sz="1400" kern="1200" dirty="0"/>
            <a:t> </a:t>
          </a:r>
          <a:r>
            <a:rPr lang="en-US" sz="1400" kern="1200" dirty="0" err="1"/>
            <a:t>agus</a:t>
          </a:r>
          <a:r>
            <a:rPr lang="en-US" sz="1400" kern="1200" dirty="0"/>
            <a:t> </a:t>
          </a:r>
          <a:r>
            <a:rPr lang="en-US" sz="1400" kern="1200" dirty="0" err="1"/>
            <a:t>pleanáil</a:t>
          </a:r>
          <a:r>
            <a:rPr lang="en-US" sz="1400" kern="1200" dirty="0"/>
            <a:t> a </a:t>
          </a:r>
          <a:r>
            <a:rPr lang="en-US" sz="1400" kern="1200" dirty="0" err="1"/>
            <a:t>dhéanamh</a:t>
          </a:r>
          <a:endParaRPr lang="en-US" sz="1400" kern="1200" dirty="0"/>
        </a:p>
      </dsp:txBody>
      <dsp:txXfrm>
        <a:off x="1988105" y="510968"/>
        <a:ext cx="1731126" cy="764413"/>
      </dsp:txXfrm>
    </dsp:sp>
    <dsp:sp modelId="{140F2E1F-F40A-B34D-A8A8-73B3776C1D28}">
      <dsp:nvSpPr>
        <dsp:cNvPr id="0" name=""/>
        <dsp:cNvSpPr/>
      </dsp:nvSpPr>
      <dsp:spPr>
        <a:xfrm>
          <a:off x="1724559" y="370048"/>
          <a:ext cx="5478254" cy="5478254"/>
        </a:xfrm>
        <a:custGeom>
          <a:avLst/>
          <a:gdLst/>
          <a:ahLst/>
          <a:cxnLst/>
          <a:rect l="0" t="0" r="0" b="0"/>
          <a:pathLst>
            <a:path>
              <a:moveTo>
                <a:pt x="2008681" y="99190"/>
              </a:moveTo>
              <a:arcTo wR="2739127" hR="2739127" stAng="15272024" swAng="173555"/>
            </a:path>
          </a:pathLst>
        </a:custGeom>
        <a:noFill/>
        <a:ln w="12700"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FA09D-AED6-D74B-A25B-17031EE030BA}" type="datetimeFigureOut">
              <a:rPr lang="en-US" smtClean="0"/>
              <a:t>3/31/2020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589D5-CC4D-124C-8697-E47A085718DE}" type="slidenum">
              <a:rPr lang="en-US" smtClean="0"/>
              <a:t>‹#›</a:t>
            </a:fld>
            <a:endParaRPr lang="en-US"/>
          </a:p>
        </p:txBody>
      </p:sp>
    </p:spTree>
    <p:extLst>
      <p:ext uri="{BB962C8B-B14F-4D97-AF65-F5344CB8AC3E}">
        <p14:creationId xmlns:p14="http://schemas.microsoft.com/office/powerpoint/2010/main" val="177325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l" rtl="0"/>
            <a:endParaRPr lang="x-none" altLang="x-none" sz="1200" dirty="0">
              <a:latin typeface="+mn-lt"/>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charset="0"/>
              </a:defRPr>
            </a:lvl1pPr>
            <a:lvl2pPr marL="742950" indent="-285750">
              <a:defRPr>
                <a:solidFill>
                  <a:schemeClr val="tx1"/>
                </a:solidFill>
                <a:latin typeface="Gill Sans MT" charset="0"/>
              </a:defRPr>
            </a:lvl2pPr>
            <a:lvl3pPr marL="1143000" indent="-228600">
              <a:defRPr>
                <a:solidFill>
                  <a:schemeClr val="tx1"/>
                </a:solidFill>
                <a:latin typeface="Gill Sans MT" charset="0"/>
              </a:defRPr>
            </a:lvl3pPr>
            <a:lvl4pPr marL="1600200" indent="-228600">
              <a:defRPr>
                <a:solidFill>
                  <a:schemeClr val="tx1"/>
                </a:solidFill>
                <a:latin typeface="Gill Sans MT" charset="0"/>
              </a:defRPr>
            </a:lvl4pPr>
            <a:lvl5pPr marL="2057400" indent="-228600">
              <a:defRPr>
                <a:solidFill>
                  <a:schemeClr val="tx1"/>
                </a:solidFill>
                <a:latin typeface="Gill Sans MT" charset="0"/>
              </a:defRPr>
            </a:lvl5pPr>
            <a:lvl6pPr marL="2514600" indent="-228600" defTabSz="457200" eaLnBrk="0" fontAlgn="base" hangingPunct="0">
              <a:spcBef>
                <a:spcPct val="0"/>
              </a:spcBef>
              <a:spcAft>
                <a:spcPct val="0"/>
              </a:spcAft>
              <a:defRPr>
                <a:solidFill>
                  <a:schemeClr val="tx1"/>
                </a:solidFill>
                <a:latin typeface="Gill Sans MT" charset="0"/>
              </a:defRPr>
            </a:lvl6pPr>
            <a:lvl7pPr marL="2971800" indent="-228600" defTabSz="457200" eaLnBrk="0" fontAlgn="base" hangingPunct="0">
              <a:spcBef>
                <a:spcPct val="0"/>
              </a:spcBef>
              <a:spcAft>
                <a:spcPct val="0"/>
              </a:spcAft>
              <a:defRPr>
                <a:solidFill>
                  <a:schemeClr val="tx1"/>
                </a:solidFill>
                <a:latin typeface="Gill Sans MT" charset="0"/>
              </a:defRPr>
            </a:lvl7pPr>
            <a:lvl8pPr marL="3429000" indent="-228600" defTabSz="457200" eaLnBrk="0" fontAlgn="base" hangingPunct="0">
              <a:spcBef>
                <a:spcPct val="0"/>
              </a:spcBef>
              <a:spcAft>
                <a:spcPct val="0"/>
              </a:spcAft>
              <a:defRPr>
                <a:solidFill>
                  <a:schemeClr val="tx1"/>
                </a:solidFill>
                <a:latin typeface="Gill Sans MT" charset="0"/>
              </a:defRPr>
            </a:lvl8pPr>
            <a:lvl9pPr marL="3886200" indent="-228600" defTabSz="457200" eaLnBrk="0" fontAlgn="base" hangingPunct="0">
              <a:spcBef>
                <a:spcPct val="0"/>
              </a:spcBef>
              <a:spcAft>
                <a:spcPct val="0"/>
              </a:spcAft>
              <a:defRPr>
                <a:solidFill>
                  <a:schemeClr val="tx1"/>
                </a:solidFill>
                <a:latin typeface="Gill Sans MT" charset="0"/>
              </a:defRPr>
            </a:lvl9pPr>
          </a:lstStyle>
          <a:p>
            <a:pPr fontAlgn="base">
              <a:spcBef>
                <a:spcPct val="0"/>
              </a:spcBef>
              <a:spcAft>
                <a:spcPct val="0"/>
              </a:spcAft>
            </a:pPr>
            <a:fld id="{8E1E17AA-F806-674B-937D-03090C124224}" type="slidenum">
              <a:rPr lang="en-US" altLang="x-none">
                <a:latin typeface="Calibri" charset="0"/>
              </a:rPr>
              <a:pPr fontAlgn="base">
                <a:spcBef>
                  <a:spcPct val="0"/>
                </a:spcBef>
                <a:spcAft>
                  <a:spcPct val="0"/>
                </a:spcAft>
              </a:pPr>
              <a:t>1</a:t>
            </a:fld>
            <a:endParaRPr lang="en-US" altLang="x-none">
              <a:latin typeface="Calibri" charset="0"/>
            </a:endParaRPr>
          </a:p>
        </p:txBody>
      </p:sp>
    </p:spTree>
    <p:extLst>
      <p:ext uri="{BB962C8B-B14F-4D97-AF65-F5344CB8AC3E}">
        <p14:creationId xmlns:p14="http://schemas.microsoft.com/office/powerpoint/2010/main" val="1108470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a:t>
            </a:fld>
            <a:endParaRPr lang="en-US"/>
          </a:p>
        </p:txBody>
      </p:sp>
    </p:spTree>
    <p:extLst>
      <p:ext uri="{BB962C8B-B14F-4D97-AF65-F5344CB8AC3E}">
        <p14:creationId xmlns:p14="http://schemas.microsoft.com/office/powerpoint/2010/main" val="158783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pPr algn="l" rtl="0"/>
            <a:fld id="{6A31A798-2623-BC46-AFF4-3398CD308ED7}" type="slidenum">
              <a:rPr/>
              <a:t>3</a:t>
            </a:fld>
            <a:endParaRPr lang="x-none"/>
          </a:p>
        </p:txBody>
      </p:sp>
    </p:spTree>
    <p:extLst>
      <p:ext uri="{BB962C8B-B14F-4D97-AF65-F5344CB8AC3E}">
        <p14:creationId xmlns:p14="http://schemas.microsoft.com/office/powerpoint/2010/main" val="85504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4</a:t>
            </a:fld>
            <a:endParaRPr lang="en-US"/>
          </a:p>
        </p:txBody>
      </p:sp>
    </p:spTree>
    <p:extLst>
      <p:ext uri="{BB962C8B-B14F-4D97-AF65-F5344CB8AC3E}">
        <p14:creationId xmlns:p14="http://schemas.microsoft.com/office/powerpoint/2010/main" val="78336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5</a:t>
            </a:fld>
            <a:endParaRPr lang="en-US"/>
          </a:p>
        </p:txBody>
      </p:sp>
    </p:spTree>
    <p:extLst>
      <p:ext uri="{BB962C8B-B14F-4D97-AF65-F5344CB8AC3E}">
        <p14:creationId xmlns:p14="http://schemas.microsoft.com/office/powerpoint/2010/main" val="120631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charset="0"/>
              <a:buChar char="•"/>
            </a:pPr>
            <a:endParaRPr lang="ga-IE" dirty="0"/>
          </a:p>
          <a:p>
            <a:pPr marL="742950" indent="-285750" algn="just">
              <a:buFont typeface="Arial" charset="0"/>
              <a:buChar char="•"/>
            </a:pPr>
            <a:endParaRPr lang="ga-IE" sz="1400" dirty="0">
              <a:solidFill>
                <a:schemeClr val="tx1">
                  <a:lumMod val="50000"/>
                  <a:lumOff val="50000"/>
                </a:schemeClr>
              </a:solidFill>
              <a:latin typeface="Arial" charset="0"/>
              <a:ea typeface="Arial" charset="0"/>
              <a:cs typeface="Arial" charset="0"/>
            </a:endParaRPr>
          </a:p>
          <a:p>
            <a:pPr marL="285750" indent="-285750" algn="just">
              <a:buFont typeface="Arial" charset="0"/>
              <a:buChar char="•"/>
            </a:pPr>
            <a:endParaRPr lang="ga-IE" sz="1800" dirty="0">
              <a:solidFill>
                <a:schemeClr val="tx1">
                  <a:lumMod val="50000"/>
                  <a:lumOff val="50000"/>
                </a:schemeClr>
              </a:solidFill>
              <a:latin typeface="Arial" charset="0"/>
              <a:ea typeface="Arial" charset="0"/>
              <a:cs typeface="Arial" charset="0"/>
            </a:endParaRPr>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6</a:t>
            </a:fld>
            <a:endParaRPr lang="en-US"/>
          </a:p>
        </p:txBody>
      </p:sp>
    </p:spTree>
    <p:extLst>
      <p:ext uri="{BB962C8B-B14F-4D97-AF65-F5344CB8AC3E}">
        <p14:creationId xmlns:p14="http://schemas.microsoft.com/office/powerpoint/2010/main" val="1360925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7</a:t>
            </a:fld>
            <a:endParaRPr lang="en-US"/>
          </a:p>
        </p:txBody>
      </p:sp>
    </p:spTree>
    <p:extLst>
      <p:ext uri="{BB962C8B-B14F-4D97-AF65-F5344CB8AC3E}">
        <p14:creationId xmlns:p14="http://schemas.microsoft.com/office/powerpoint/2010/main" val="338437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8</a:t>
            </a:fld>
            <a:endParaRPr lang="en-US"/>
          </a:p>
        </p:txBody>
      </p:sp>
    </p:spTree>
    <p:extLst>
      <p:ext uri="{BB962C8B-B14F-4D97-AF65-F5344CB8AC3E}">
        <p14:creationId xmlns:p14="http://schemas.microsoft.com/office/powerpoint/2010/main" val="173464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9</a:t>
            </a:fld>
            <a:endParaRPr lang="en-US"/>
          </a:p>
        </p:txBody>
      </p:sp>
    </p:spTree>
    <p:extLst>
      <p:ext uri="{BB962C8B-B14F-4D97-AF65-F5344CB8AC3E}">
        <p14:creationId xmlns:p14="http://schemas.microsoft.com/office/powerpoint/2010/main" val="655685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10</a:t>
            </a:fld>
            <a:endParaRPr lang="en-US"/>
          </a:p>
        </p:txBody>
      </p:sp>
    </p:spTree>
    <p:extLst>
      <p:ext uri="{BB962C8B-B14F-4D97-AF65-F5344CB8AC3E}">
        <p14:creationId xmlns:p14="http://schemas.microsoft.com/office/powerpoint/2010/main" val="8649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sz="1200" kern="1200" dirty="0">
              <a:solidFill>
                <a:schemeClr val="tx1"/>
              </a:solidFill>
              <a:effectLst/>
              <a:latin typeface="+mn-lt"/>
              <a:ea typeface="+mn-ea"/>
              <a:cs typeface="+mn-cs"/>
            </a:endParaRPr>
          </a:p>
          <a:p>
            <a:endParaRPr lang="x-none" sz="1200" kern="1200" dirty="0">
              <a:solidFill>
                <a:schemeClr val="tx1"/>
              </a:solidFill>
              <a:effectLst/>
              <a:latin typeface="+mn-lt"/>
              <a:ea typeface="+mn-ea"/>
              <a:cs typeface="+mn-cs"/>
            </a:endParaRPr>
          </a:p>
          <a:p>
            <a:pPr algn="l" rtl="0"/>
            <a:r>
              <a:rPr lang="x-none" sz="1200" b="0" i="0" u="none" kern="1200" baseline="0" dirty="0">
                <a:solidFill>
                  <a:schemeClr val="tx1"/>
                </a:solidFill>
                <a:effectLst/>
                <a:latin typeface="+mn-lt"/>
                <a:ea typeface="+mn-ea"/>
                <a:cs typeface="+mn-cs"/>
              </a:rPr>
              <a:t> </a:t>
            </a:r>
            <a:endParaRPr lang="x-none" sz="1200" kern="1200" dirty="0">
              <a:solidFill>
                <a:schemeClr val="tx1"/>
              </a:solidFill>
              <a:effectLst/>
              <a:latin typeface="+mn-lt"/>
              <a:ea typeface="+mn-ea"/>
              <a:cs typeface="+mn-cs"/>
            </a:endParaRPr>
          </a:p>
          <a:p>
            <a:endParaRPr lang="x-none" sz="1200" kern="1200" dirty="0">
              <a:solidFill>
                <a:schemeClr val="tx1"/>
              </a:solidFill>
              <a:effectLst/>
              <a:latin typeface="+mn-lt"/>
              <a:ea typeface="+mn-ea"/>
              <a:cs typeface="+mn-cs"/>
            </a:endParaRPr>
          </a:p>
          <a:p>
            <a:pPr algn="l" rtl="0"/>
            <a:r>
              <a:rPr lang="x-none" sz="1200" b="0" i="0" u="none" baseline="0" dirty="0">
                <a:effectLst/>
                <a:latin typeface="+mn-lt"/>
              </a:rPr>
              <a:t> </a:t>
            </a:r>
            <a:endParaRPr lang="x-none" sz="1200" i="0" dirty="0">
              <a:latin typeface="+mn-lt"/>
            </a:endParaRPr>
          </a:p>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11</a:t>
            </a:fld>
            <a:endParaRPr lang="en-US"/>
          </a:p>
        </p:txBody>
      </p:sp>
    </p:spTree>
    <p:extLst>
      <p:ext uri="{BB962C8B-B14F-4D97-AF65-F5344CB8AC3E}">
        <p14:creationId xmlns:p14="http://schemas.microsoft.com/office/powerpoint/2010/main" val="1683193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12</a:t>
            </a:fld>
            <a:endParaRPr lang="en-US"/>
          </a:p>
        </p:txBody>
      </p:sp>
    </p:spTree>
    <p:extLst>
      <p:ext uri="{BB962C8B-B14F-4D97-AF65-F5344CB8AC3E}">
        <p14:creationId xmlns:p14="http://schemas.microsoft.com/office/powerpoint/2010/main" val="872987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13</a:t>
            </a:fld>
            <a:endParaRPr lang="en-US"/>
          </a:p>
        </p:txBody>
      </p:sp>
    </p:spTree>
    <p:extLst>
      <p:ext uri="{BB962C8B-B14F-4D97-AF65-F5344CB8AC3E}">
        <p14:creationId xmlns:p14="http://schemas.microsoft.com/office/powerpoint/2010/main" val="1171096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15</a:t>
            </a:fld>
            <a:endParaRPr lang="en-US"/>
          </a:p>
        </p:txBody>
      </p:sp>
    </p:spTree>
    <p:extLst>
      <p:ext uri="{BB962C8B-B14F-4D97-AF65-F5344CB8AC3E}">
        <p14:creationId xmlns:p14="http://schemas.microsoft.com/office/powerpoint/2010/main" val="207699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6589D5-CC4D-124C-8697-E47A085718DE}" type="slidenum">
              <a:rPr lang="en-US" smtClean="0"/>
              <a:t>16</a:t>
            </a:fld>
            <a:endParaRPr lang="en-US"/>
          </a:p>
        </p:txBody>
      </p:sp>
    </p:spTree>
    <p:extLst>
      <p:ext uri="{BB962C8B-B14F-4D97-AF65-F5344CB8AC3E}">
        <p14:creationId xmlns:p14="http://schemas.microsoft.com/office/powerpoint/2010/main" val="180907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17</a:t>
            </a:fld>
            <a:endParaRPr lang="en-US"/>
          </a:p>
        </p:txBody>
      </p:sp>
    </p:spTree>
    <p:extLst>
      <p:ext uri="{BB962C8B-B14F-4D97-AF65-F5344CB8AC3E}">
        <p14:creationId xmlns:p14="http://schemas.microsoft.com/office/powerpoint/2010/main" val="1156968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18</a:t>
            </a:fld>
            <a:endParaRPr lang="en-US"/>
          </a:p>
        </p:txBody>
      </p:sp>
    </p:spTree>
    <p:extLst>
      <p:ext uri="{BB962C8B-B14F-4D97-AF65-F5344CB8AC3E}">
        <p14:creationId xmlns:p14="http://schemas.microsoft.com/office/powerpoint/2010/main" val="972646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20</a:t>
            </a:fld>
            <a:endParaRPr lang="en-US"/>
          </a:p>
        </p:txBody>
      </p:sp>
    </p:spTree>
    <p:extLst>
      <p:ext uri="{BB962C8B-B14F-4D97-AF65-F5344CB8AC3E}">
        <p14:creationId xmlns:p14="http://schemas.microsoft.com/office/powerpoint/2010/main" val="224226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21</a:t>
            </a:fld>
            <a:endParaRPr lang="en-US"/>
          </a:p>
        </p:txBody>
      </p:sp>
    </p:spTree>
    <p:extLst>
      <p:ext uri="{BB962C8B-B14F-4D97-AF65-F5344CB8AC3E}">
        <p14:creationId xmlns:p14="http://schemas.microsoft.com/office/powerpoint/2010/main" val="320061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22</a:t>
            </a:fld>
            <a:endParaRPr lang="en-US"/>
          </a:p>
        </p:txBody>
      </p:sp>
    </p:spTree>
    <p:extLst>
      <p:ext uri="{BB962C8B-B14F-4D97-AF65-F5344CB8AC3E}">
        <p14:creationId xmlns:p14="http://schemas.microsoft.com/office/powerpoint/2010/main" val="1138274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pPr algn="l" rtl="0"/>
            <a:fld id="{6A31A798-2623-BC46-AFF4-3398CD308ED7}" type="slidenum">
              <a:rPr/>
              <a:t>23</a:t>
            </a:fld>
            <a:endParaRPr lang="x-none"/>
          </a:p>
        </p:txBody>
      </p:sp>
    </p:spTree>
    <p:extLst>
      <p:ext uri="{BB962C8B-B14F-4D97-AF65-F5344CB8AC3E}">
        <p14:creationId xmlns:p14="http://schemas.microsoft.com/office/powerpoint/2010/main" val="2137898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6589D5-CC4D-124C-8697-E47A085718DE}" type="slidenum">
              <a:rPr lang="en-US" smtClean="0"/>
              <a:t>24</a:t>
            </a:fld>
            <a:endParaRPr lang="en-US"/>
          </a:p>
        </p:txBody>
      </p:sp>
    </p:spTree>
    <p:extLst>
      <p:ext uri="{BB962C8B-B14F-4D97-AF65-F5344CB8AC3E}">
        <p14:creationId xmlns:p14="http://schemas.microsoft.com/office/powerpoint/2010/main" val="1390268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25</a:t>
            </a:fld>
            <a:endParaRPr lang="en-US"/>
          </a:p>
        </p:txBody>
      </p:sp>
    </p:spTree>
    <p:extLst>
      <p:ext uri="{BB962C8B-B14F-4D97-AF65-F5344CB8AC3E}">
        <p14:creationId xmlns:p14="http://schemas.microsoft.com/office/powerpoint/2010/main" val="1812483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Anuas</a:t>
            </a:r>
            <a:r>
              <a:rPr lang="en-US" baseline="0" dirty="0"/>
              <a:t> </a:t>
            </a:r>
            <a:r>
              <a:rPr lang="en-US" baseline="0" dirty="0" err="1"/>
              <a:t>ar</a:t>
            </a:r>
            <a:r>
              <a:rPr lang="en-US" baseline="0" dirty="0"/>
              <a:t> </a:t>
            </a:r>
            <a:r>
              <a:rPr lang="en-US" baseline="0" dirty="0" err="1"/>
              <a:t>na</a:t>
            </a:r>
            <a:r>
              <a:rPr lang="en-US" baseline="0" dirty="0"/>
              <a:t> </a:t>
            </a:r>
            <a:r>
              <a:rPr lang="en-US" baseline="0" dirty="0" err="1"/>
              <a:t>mílte</a:t>
            </a:r>
            <a:r>
              <a:rPr lang="en-US" baseline="0" dirty="0"/>
              <a:t> </a:t>
            </a:r>
            <a:r>
              <a:rPr lang="en-US" baseline="0" dirty="0" err="1"/>
              <a:t>rud</a:t>
            </a:r>
            <a:r>
              <a:rPr lang="en-US" baseline="0" dirty="0"/>
              <a:t> </a:t>
            </a:r>
            <a:r>
              <a:rPr lang="en-US" baseline="0" dirty="0" err="1"/>
              <a:t>eile</a:t>
            </a:r>
            <a:r>
              <a:rPr lang="en-US" baseline="0" dirty="0"/>
              <a:t> a </a:t>
            </a:r>
            <a:r>
              <a:rPr lang="en-US" baseline="0" dirty="0" err="1"/>
              <a:t>bhaineann</a:t>
            </a:r>
            <a:r>
              <a:rPr lang="en-US" baseline="0" dirty="0"/>
              <a:t> le </a:t>
            </a:r>
            <a:r>
              <a:rPr lang="en-US" baseline="0" dirty="0" err="1"/>
              <a:t>bainistiú</a:t>
            </a:r>
            <a:r>
              <a:rPr lang="en-US" baseline="0" dirty="0"/>
              <a:t> </a:t>
            </a:r>
            <a:r>
              <a:rPr lang="en-US" baseline="0" dirty="0" err="1"/>
              <a:t>agus</a:t>
            </a:r>
            <a:r>
              <a:rPr lang="en-US" baseline="0" dirty="0"/>
              <a:t> </a:t>
            </a:r>
            <a:r>
              <a:rPr lang="en-US" baseline="0" dirty="0" err="1"/>
              <a:t>ceannaireacht</a:t>
            </a:r>
            <a:r>
              <a:rPr lang="en-US" baseline="0" dirty="0"/>
              <a:t> </a:t>
            </a:r>
            <a:r>
              <a:rPr lang="en-US" baseline="0" dirty="0" err="1"/>
              <a:t>scoile</a:t>
            </a:r>
            <a:r>
              <a:rPr lang="en-US" baseline="0" dirty="0"/>
              <a:t> go </a:t>
            </a:r>
            <a:r>
              <a:rPr lang="en-US" baseline="0" dirty="0" err="1"/>
              <a:t>ginearálta</a:t>
            </a:r>
            <a:r>
              <a:rPr lang="en-US" baseline="0" dirty="0"/>
              <a:t> – cad </a:t>
            </a:r>
            <a:r>
              <a:rPr lang="en-US" baseline="0" dirty="0" err="1"/>
              <a:t>iad</a:t>
            </a:r>
            <a:r>
              <a:rPr lang="en-US" baseline="0" dirty="0"/>
              <a:t> </a:t>
            </a:r>
            <a:r>
              <a:rPr lang="en-US" baseline="0" dirty="0" err="1"/>
              <a:t>na</a:t>
            </a:r>
            <a:r>
              <a:rPr lang="en-US" baseline="0" dirty="0"/>
              <a:t> </a:t>
            </a:r>
            <a:r>
              <a:rPr lang="en-US" baseline="0" dirty="0" err="1"/>
              <a:t>dualgais</a:t>
            </a:r>
            <a:r>
              <a:rPr lang="en-US" baseline="0" dirty="0"/>
              <a:t> </a:t>
            </a:r>
            <a:r>
              <a:rPr lang="en-US" baseline="0" dirty="0" err="1"/>
              <a:t>agus</a:t>
            </a:r>
            <a:r>
              <a:rPr lang="en-US" baseline="0" dirty="0"/>
              <a:t> </a:t>
            </a:r>
            <a:r>
              <a:rPr lang="en-US" baseline="0" dirty="0" err="1"/>
              <a:t>na</a:t>
            </a:r>
            <a:r>
              <a:rPr lang="en-US" baseline="0" dirty="0"/>
              <a:t> </a:t>
            </a:r>
            <a:r>
              <a:rPr lang="en-US" baseline="0" dirty="0" err="1"/>
              <a:t>freagrachtaí</a:t>
            </a:r>
            <a:r>
              <a:rPr lang="en-US" baseline="0" dirty="0"/>
              <a:t> a </a:t>
            </a:r>
            <a:r>
              <a:rPr lang="en-US" baseline="0" dirty="0" err="1"/>
              <a:t>bhaineann</a:t>
            </a:r>
            <a:r>
              <a:rPr lang="en-US" baseline="0" dirty="0"/>
              <a:t> go </a:t>
            </a:r>
            <a:r>
              <a:rPr lang="en-US" baseline="0" dirty="0" err="1"/>
              <a:t>sainiúil</a:t>
            </a:r>
            <a:r>
              <a:rPr lang="en-US" baseline="0" dirty="0"/>
              <a:t> leis an </a:t>
            </a:r>
            <a:r>
              <a:rPr lang="en-US" baseline="0" dirty="0" err="1"/>
              <a:t>tumoideachas</a:t>
            </a:r>
            <a:r>
              <a:rPr lang="en-US" baseline="0" dirty="0"/>
              <a:t> </a:t>
            </a:r>
            <a:r>
              <a:rPr lang="en-US" baseline="0" dirty="0" err="1"/>
              <a:t>lán-Ghaeilge</a:t>
            </a:r>
            <a:r>
              <a:rPr lang="en-US" baseline="0" dirty="0"/>
              <a:t> </a:t>
            </a:r>
            <a:r>
              <a:rPr lang="en-US" baseline="0" dirty="0" err="1"/>
              <a:t>agus</a:t>
            </a:r>
            <a:r>
              <a:rPr lang="en-US" baseline="0" dirty="0"/>
              <a:t> </a:t>
            </a:r>
            <a:r>
              <a:rPr lang="en-US" baseline="0" dirty="0" err="1"/>
              <a:t>Gaeltachta</a:t>
            </a:r>
            <a:r>
              <a:rPr lang="en-US" baseline="0" dirty="0"/>
              <a:t>?</a:t>
            </a:r>
          </a:p>
          <a:p>
            <a:endParaRPr lang="en-US" baseline="0" dirty="0"/>
          </a:p>
          <a:p>
            <a:r>
              <a:rPr lang="en-US" baseline="0" dirty="0" err="1"/>
              <a:t>Conas</a:t>
            </a:r>
            <a:r>
              <a:rPr lang="en-US" baseline="0" dirty="0"/>
              <a:t> </a:t>
            </a:r>
            <a:r>
              <a:rPr lang="en-US" baseline="0" dirty="0" err="1"/>
              <a:t>gur</a:t>
            </a:r>
            <a:r>
              <a:rPr lang="en-US" baseline="0" dirty="0"/>
              <a:t> </a:t>
            </a:r>
            <a:r>
              <a:rPr lang="en-US" baseline="0" dirty="0" err="1"/>
              <a:t>féidir</a:t>
            </a:r>
            <a:r>
              <a:rPr lang="en-US" baseline="0" dirty="0"/>
              <a:t> </a:t>
            </a:r>
            <a:r>
              <a:rPr lang="en-US" baseline="0" dirty="0" err="1"/>
              <a:t>linn</a:t>
            </a:r>
            <a:r>
              <a:rPr lang="en-US" baseline="0" dirty="0"/>
              <a:t> </a:t>
            </a:r>
            <a:r>
              <a:rPr lang="en-US" baseline="0" dirty="0" err="1"/>
              <a:t>na</a:t>
            </a:r>
            <a:r>
              <a:rPr lang="en-US" baseline="0" dirty="0"/>
              <a:t> </a:t>
            </a:r>
            <a:r>
              <a:rPr lang="en-US" baseline="0" dirty="0" err="1"/>
              <a:t>cleachtais</a:t>
            </a:r>
            <a:r>
              <a:rPr lang="en-US" baseline="0" dirty="0"/>
              <a:t> </a:t>
            </a:r>
            <a:r>
              <a:rPr lang="en-US" baseline="0" dirty="0" err="1"/>
              <a:t>sina</a:t>
            </a:r>
            <a:r>
              <a:rPr lang="en-US" baseline="0" dirty="0"/>
              <a:t> </a:t>
            </a:r>
            <a:r>
              <a:rPr lang="en-US" baseline="0" dirty="0" err="1"/>
              <a:t>chur</a:t>
            </a:r>
            <a:r>
              <a:rPr lang="en-US" baseline="0" dirty="0"/>
              <a:t> </a:t>
            </a:r>
            <a:r>
              <a:rPr lang="en-US" baseline="0" dirty="0" err="1"/>
              <a:t>i</a:t>
            </a:r>
            <a:r>
              <a:rPr lang="en-US" baseline="0" dirty="0"/>
              <a:t> </a:t>
            </a:r>
            <a:r>
              <a:rPr lang="en-US" baseline="0" dirty="0" err="1"/>
              <a:t>bhfeidhm</a:t>
            </a:r>
            <a:r>
              <a:rPr lang="en-US" baseline="0" dirty="0"/>
              <a:t>?</a:t>
            </a:r>
          </a:p>
          <a:p>
            <a:endParaRPr lang="en-US" baseline="0" dirty="0"/>
          </a:p>
          <a:p>
            <a:r>
              <a:rPr lang="en-US" baseline="0" dirty="0" err="1"/>
              <a:t>Conas</a:t>
            </a:r>
            <a:r>
              <a:rPr lang="en-US" baseline="0" dirty="0"/>
              <a:t> a </a:t>
            </a:r>
            <a:r>
              <a:rPr lang="en-US" baseline="0" dirty="0" err="1"/>
              <a:t>bheidh</a:t>
            </a:r>
            <a:r>
              <a:rPr lang="en-US" baseline="0" dirty="0"/>
              <a:t> a </a:t>
            </a:r>
            <a:r>
              <a:rPr lang="en-US" baseline="0" dirty="0" err="1"/>
              <a:t>fhios</a:t>
            </a:r>
            <a:r>
              <a:rPr lang="en-US" baseline="0" dirty="0"/>
              <a:t> </a:t>
            </a:r>
            <a:r>
              <a:rPr lang="en-US" baseline="0" dirty="0" err="1"/>
              <a:t>againn</a:t>
            </a:r>
            <a:r>
              <a:rPr lang="en-US" baseline="0" dirty="0"/>
              <a:t> go </a:t>
            </a:r>
            <a:r>
              <a:rPr lang="en-US" baseline="0" dirty="0" err="1"/>
              <a:t>bhfuil</a:t>
            </a:r>
            <a:r>
              <a:rPr lang="en-US" baseline="0" dirty="0"/>
              <a:t> ag </a:t>
            </a:r>
            <a:r>
              <a:rPr lang="en-US" baseline="0" dirty="0" err="1"/>
              <a:t>éirí</a:t>
            </a:r>
            <a:r>
              <a:rPr lang="en-US" baseline="0" dirty="0"/>
              <a:t> </a:t>
            </a:r>
            <a:r>
              <a:rPr lang="en-US" baseline="0" dirty="0" err="1"/>
              <a:t>linn</a:t>
            </a:r>
            <a:r>
              <a:rPr lang="en-US" baseline="0" dirty="0"/>
              <a:t>?</a:t>
            </a:r>
            <a:endParaRPr lang="en-US" dirty="0"/>
          </a:p>
        </p:txBody>
      </p:sp>
      <p:sp>
        <p:nvSpPr>
          <p:cNvPr id="4" name="Slide Number Placeholder 3"/>
          <p:cNvSpPr>
            <a:spLocks noGrp="1"/>
          </p:cNvSpPr>
          <p:nvPr>
            <p:ph type="sldNum" sz="quarter" idx="10"/>
          </p:nvPr>
        </p:nvSpPr>
        <p:spPr/>
        <p:txBody>
          <a:bodyPr/>
          <a:lstStyle/>
          <a:p>
            <a:fld id="{6A31A798-2623-BC46-AFF4-3398CD308ED7}" type="slidenum">
              <a:rPr lang="en-US" smtClean="0"/>
              <a:t>26</a:t>
            </a:fld>
            <a:endParaRPr lang="en-US"/>
          </a:p>
        </p:txBody>
      </p:sp>
    </p:spTree>
    <p:extLst>
      <p:ext uri="{BB962C8B-B14F-4D97-AF65-F5344CB8AC3E}">
        <p14:creationId xmlns:p14="http://schemas.microsoft.com/office/powerpoint/2010/main" val="613678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6589D5-CC4D-124C-8697-E47A085718DE}" type="slidenum">
              <a:rPr lang="en-US" smtClean="0"/>
              <a:t>27</a:t>
            </a:fld>
            <a:endParaRPr lang="en-US"/>
          </a:p>
        </p:txBody>
      </p:sp>
    </p:spTree>
    <p:extLst>
      <p:ext uri="{BB962C8B-B14F-4D97-AF65-F5344CB8AC3E}">
        <p14:creationId xmlns:p14="http://schemas.microsoft.com/office/powerpoint/2010/main" val="858722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84BDD-A397-2547-A1C1-75D2E58343CD}" type="slidenum">
              <a:rPr lang="en-US" smtClean="0"/>
              <a:t>28</a:t>
            </a:fld>
            <a:endParaRPr lang="en-US"/>
          </a:p>
        </p:txBody>
      </p:sp>
    </p:spTree>
    <p:extLst>
      <p:ext uri="{BB962C8B-B14F-4D97-AF65-F5344CB8AC3E}">
        <p14:creationId xmlns:p14="http://schemas.microsoft.com/office/powerpoint/2010/main" val="2082441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C84BDD-A397-2547-A1C1-75D2E58343CD}" type="slidenum">
              <a:rPr lang="en-US" smtClean="0"/>
              <a:t>29</a:t>
            </a:fld>
            <a:endParaRPr lang="en-US"/>
          </a:p>
        </p:txBody>
      </p:sp>
    </p:spTree>
    <p:extLst>
      <p:ext uri="{BB962C8B-B14F-4D97-AF65-F5344CB8AC3E}">
        <p14:creationId xmlns:p14="http://schemas.microsoft.com/office/powerpoint/2010/main" val="145960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3/31/2020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3/31/2020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padlet.com/tadhgo53/ddecek2jbvj5"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cogg.ie/wp-content/uploads/an-tumoideachas-bua-no-dua.pdf"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useBgFill="1">
        <p:nvSpPr>
          <p:cNvPr id="15" name="Rectangle 14"/>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664" y="1010217"/>
            <a:ext cx="9948672" cy="4524952"/>
          </a:xfrm>
          <a:prstGeom prst="rect">
            <a:avLst/>
          </a:prstGeom>
          <a:ln>
            <a:noFill/>
          </a:ln>
          <a:effectLst>
            <a:softEdge rad="112500"/>
          </a:effectLst>
        </p:spPr>
      </p:pic>
      <p:sp>
        <p:nvSpPr>
          <p:cNvPr id="2" name="Title 1"/>
          <p:cNvSpPr>
            <a:spLocks noGrp="1"/>
          </p:cNvSpPr>
          <p:nvPr>
            <p:ph type="ctrTitle"/>
          </p:nvPr>
        </p:nvSpPr>
        <p:spPr>
          <a:xfrm>
            <a:off x="628651" y="5043829"/>
            <a:ext cx="10993438" cy="895350"/>
          </a:xfrm>
        </p:spPr>
        <p:txBody>
          <a:bodyPr>
            <a:noAutofit/>
          </a:bodyPr>
          <a:lstStyle/>
          <a:p>
            <a:pPr>
              <a:defRPr/>
            </a:pPr>
            <a:br>
              <a:rPr lang="en-US" sz="2800" b="1" dirty="0">
                <a:solidFill>
                  <a:srgbClr val="FFC000"/>
                </a:solidFill>
              </a:rPr>
            </a:br>
            <a:endParaRPr lang="en-US" sz="2800" dirty="0">
              <a:solidFill>
                <a:srgbClr val="FFC000"/>
              </a:solidFill>
            </a:endParaRPr>
          </a:p>
        </p:txBody>
      </p:sp>
      <p:sp>
        <p:nvSpPr>
          <p:cNvPr id="11" name="Subtitle 2"/>
          <p:cNvSpPr txBox="1">
            <a:spLocks/>
          </p:cNvSpPr>
          <p:nvPr/>
        </p:nvSpPr>
        <p:spPr>
          <a:xfrm>
            <a:off x="-18033" y="5763675"/>
            <a:ext cx="12192000" cy="1094325"/>
          </a:xfrm>
          <a:prstGeom prst="rect">
            <a:avLst/>
          </a:prstGeom>
          <a:noFill/>
          <a:ln>
            <a:noFill/>
          </a:ln>
        </p:spPr>
        <p:style>
          <a:lnRef idx="2">
            <a:schemeClr val="dk1"/>
          </a:lnRef>
          <a:fillRef idx="1">
            <a:schemeClr val="lt1"/>
          </a:fillRef>
          <a:effectRef idx="0">
            <a:schemeClr val="dk1"/>
          </a:effectRef>
          <a:fontRef idx="minor">
            <a:schemeClr val="dk1"/>
          </a:fontRef>
        </p:style>
        <p:txBody>
          <a:bodyPr>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fontAlgn="auto">
              <a:defRPr/>
            </a:pPr>
            <a:r>
              <a:rPr lang="ga-IE" sz="2000" b="1" dirty="0">
                <a:solidFill>
                  <a:srgbClr val="FFC000"/>
                </a:solidFill>
              </a:rPr>
              <a:t>An fhoghlaim ghairmiúil a threorú, a bhainistiú agus a cheiliúradh: Impleachtaí do cheannairí scoile </a:t>
            </a:r>
          </a:p>
          <a:p>
            <a:pPr algn="ctr" fontAlgn="auto">
              <a:defRPr/>
            </a:pPr>
            <a:r>
              <a:rPr lang="en-US" sz="1400" dirty="0">
                <a:solidFill>
                  <a:srgbClr val="FFC000"/>
                </a:solidFill>
              </a:rPr>
              <a:t>An </a:t>
            </a:r>
            <a:r>
              <a:rPr lang="en-US" sz="1400" dirty="0" err="1">
                <a:solidFill>
                  <a:srgbClr val="FFC000"/>
                </a:solidFill>
              </a:rPr>
              <a:t>Dr</a:t>
            </a:r>
            <a:r>
              <a:rPr lang="en-US" sz="1400" dirty="0">
                <a:solidFill>
                  <a:srgbClr val="FFC000"/>
                </a:solidFill>
              </a:rPr>
              <a:t> T.J. </a:t>
            </a:r>
            <a:r>
              <a:rPr lang="en-US" sz="1400" dirty="0" err="1">
                <a:solidFill>
                  <a:srgbClr val="FFC000"/>
                </a:solidFill>
              </a:rPr>
              <a:t>Ó</a:t>
            </a:r>
            <a:r>
              <a:rPr lang="en-US" sz="1400" dirty="0">
                <a:solidFill>
                  <a:srgbClr val="FFC000"/>
                </a:solidFill>
              </a:rPr>
              <a:t> Ceallaigh, </a:t>
            </a:r>
            <a:r>
              <a:rPr lang="en-US" sz="1400" dirty="0" err="1">
                <a:solidFill>
                  <a:srgbClr val="FFC000"/>
                </a:solidFill>
              </a:rPr>
              <a:t>Coláiste</a:t>
            </a:r>
            <a:r>
              <a:rPr lang="en-US" sz="1400" dirty="0">
                <a:solidFill>
                  <a:srgbClr val="FFC000"/>
                </a:solidFill>
              </a:rPr>
              <a:t> </a:t>
            </a:r>
            <a:r>
              <a:rPr lang="en-US" sz="1400" dirty="0" err="1">
                <a:solidFill>
                  <a:srgbClr val="FFC000"/>
                </a:solidFill>
              </a:rPr>
              <a:t>Mhuire</a:t>
            </a:r>
            <a:r>
              <a:rPr lang="en-US" sz="1400" dirty="0">
                <a:solidFill>
                  <a:srgbClr val="FFC000"/>
                </a:solidFill>
              </a:rPr>
              <a:t> </a:t>
            </a:r>
            <a:r>
              <a:rPr lang="en-US" sz="1400" dirty="0" err="1">
                <a:solidFill>
                  <a:srgbClr val="FFC000"/>
                </a:solidFill>
              </a:rPr>
              <a:t>gan</a:t>
            </a:r>
            <a:r>
              <a:rPr lang="en-US" sz="1400" dirty="0">
                <a:solidFill>
                  <a:srgbClr val="FFC000"/>
                </a:solidFill>
              </a:rPr>
              <a:t> </a:t>
            </a:r>
            <a:r>
              <a:rPr lang="en-US" sz="1400" dirty="0" err="1">
                <a:solidFill>
                  <a:srgbClr val="FFC000"/>
                </a:solidFill>
              </a:rPr>
              <a:t>Smál</a:t>
            </a:r>
            <a:r>
              <a:rPr lang="en-US" sz="1400" dirty="0">
                <a:solidFill>
                  <a:srgbClr val="FFC000"/>
                </a:solidFill>
              </a:rPr>
              <a:t>, </a:t>
            </a:r>
            <a:r>
              <a:rPr lang="en-US" sz="1400" dirty="0" err="1">
                <a:solidFill>
                  <a:srgbClr val="FFC000"/>
                </a:solidFill>
              </a:rPr>
              <a:t>Luimneach</a:t>
            </a:r>
            <a:endParaRPr lang="en-US" sz="1400" dirty="0">
              <a:solidFill>
                <a:srgbClr val="FFC000"/>
              </a:solidFill>
            </a:endParaRPr>
          </a:p>
        </p:txBody>
      </p:sp>
      <p:sp>
        <p:nvSpPr>
          <p:cNvPr id="8" name="Subtitle 7"/>
          <p:cNvSpPr>
            <a:spLocks noGrp="1"/>
          </p:cNvSpPr>
          <p:nvPr>
            <p:ph type="subTitle" idx="1"/>
          </p:nvPr>
        </p:nvSpPr>
        <p:spPr>
          <a:xfrm>
            <a:off x="308919" y="108174"/>
            <a:ext cx="11578281" cy="1452402"/>
          </a:xfrm>
          <a:ln/>
        </p:spPr>
        <p:style>
          <a:lnRef idx="2">
            <a:schemeClr val="dk1">
              <a:shade val="50000"/>
            </a:schemeClr>
          </a:lnRef>
          <a:fillRef idx="1">
            <a:schemeClr val="dk1"/>
          </a:fillRef>
          <a:effectRef idx="0">
            <a:schemeClr val="dk1"/>
          </a:effectRef>
          <a:fontRef idx="minor">
            <a:schemeClr val="lt1"/>
          </a:fontRef>
        </p:style>
        <p:txBody>
          <a:bodyPr>
            <a:normAutofit fontScale="55000" lnSpcReduction="20000"/>
          </a:bodyPr>
          <a:lstStyle/>
          <a:p>
            <a:pPr algn="ctr"/>
            <a:r>
              <a:rPr lang="en-US" sz="3600" b="1" dirty="0" err="1">
                <a:solidFill>
                  <a:srgbClr val="FFC000"/>
                </a:solidFill>
              </a:rPr>
              <a:t>Bord</a:t>
            </a:r>
            <a:r>
              <a:rPr lang="en-US" sz="3600" b="1" dirty="0">
                <a:solidFill>
                  <a:srgbClr val="FFC000"/>
                </a:solidFill>
              </a:rPr>
              <a:t> </a:t>
            </a:r>
            <a:r>
              <a:rPr lang="en-US" sz="3600" b="1" dirty="0" err="1">
                <a:solidFill>
                  <a:srgbClr val="FFC000"/>
                </a:solidFill>
              </a:rPr>
              <a:t>Oideachais</a:t>
            </a:r>
            <a:r>
              <a:rPr lang="en-US" sz="3600" b="1" dirty="0">
                <a:solidFill>
                  <a:srgbClr val="FFC000"/>
                </a:solidFill>
              </a:rPr>
              <a:t> </a:t>
            </a:r>
            <a:r>
              <a:rPr lang="en-US" sz="3600" b="1" dirty="0" err="1">
                <a:solidFill>
                  <a:srgbClr val="FFC000"/>
                </a:solidFill>
              </a:rPr>
              <a:t>agus</a:t>
            </a:r>
            <a:r>
              <a:rPr lang="en-US" sz="3600" b="1" dirty="0">
                <a:solidFill>
                  <a:srgbClr val="FFC000"/>
                </a:solidFill>
              </a:rPr>
              <a:t> </a:t>
            </a:r>
            <a:r>
              <a:rPr lang="en-US" sz="3600" b="1" dirty="0" err="1">
                <a:solidFill>
                  <a:srgbClr val="FFC000"/>
                </a:solidFill>
              </a:rPr>
              <a:t>Oiliúna</a:t>
            </a:r>
            <a:r>
              <a:rPr lang="en-US" sz="3600" b="1" dirty="0">
                <a:solidFill>
                  <a:srgbClr val="FFC000"/>
                </a:solidFill>
              </a:rPr>
              <a:t> </a:t>
            </a:r>
            <a:r>
              <a:rPr lang="en-US" sz="3600" b="1" dirty="0" err="1">
                <a:solidFill>
                  <a:srgbClr val="FFC000"/>
                </a:solidFill>
              </a:rPr>
              <a:t>Éireann</a:t>
            </a:r>
            <a:endParaRPr lang="en-US" sz="3600" b="1" dirty="0">
              <a:solidFill>
                <a:srgbClr val="FFC000"/>
              </a:solidFill>
            </a:endParaRPr>
          </a:p>
          <a:p>
            <a:pPr algn="ctr"/>
            <a:r>
              <a:rPr lang="en-US" sz="3600" b="1" i="1" dirty="0" err="1">
                <a:solidFill>
                  <a:srgbClr val="FFC000"/>
                </a:solidFill>
              </a:rPr>
              <a:t>ceiliúradh</a:t>
            </a:r>
            <a:r>
              <a:rPr lang="en-US" sz="3600" b="1" i="1" dirty="0">
                <a:solidFill>
                  <a:srgbClr val="FFC000"/>
                </a:solidFill>
              </a:rPr>
              <a:t> an </a:t>
            </a:r>
            <a:r>
              <a:rPr lang="en-US" sz="3600" b="1" i="1" dirty="0" err="1">
                <a:solidFill>
                  <a:srgbClr val="FFC000"/>
                </a:solidFill>
              </a:rPr>
              <a:t>ghaeloideachais</a:t>
            </a:r>
            <a:endParaRPr lang="en-US" sz="3600" b="1" i="1" dirty="0">
              <a:solidFill>
                <a:srgbClr val="FFC000"/>
              </a:solidFill>
            </a:endParaRPr>
          </a:p>
          <a:p>
            <a:pPr algn="ctr"/>
            <a:r>
              <a:rPr lang="en-US" sz="2500" b="1" dirty="0">
                <a:solidFill>
                  <a:srgbClr val="FFC000"/>
                </a:solidFill>
              </a:rPr>
              <a:t>Loch Garman</a:t>
            </a:r>
          </a:p>
          <a:p>
            <a:pPr algn="ctr"/>
            <a:r>
              <a:rPr lang="en-US" sz="2500" b="1" i="1" dirty="0">
                <a:solidFill>
                  <a:srgbClr val="FFC000"/>
                </a:solidFill>
              </a:rPr>
              <a:t>29 </a:t>
            </a:r>
            <a:r>
              <a:rPr lang="en-US" sz="2500" b="1" i="1" dirty="0" err="1">
                <a:solidFill>
                  <a:srgbClr val="FFC000"/>
                </a:solidFill>
              </a:rPr>
              <a:t>Eanáir</a:t>
            </a:r>
            <a:r>
              <a:rPr lang="en-US" sz="2500" b="1" i="1" dirty="0">
                <a:solidFill>
                  <a:srgbClr val="FFC000"/>
                </a:solidFill>
              </a:rPr>
              <a:t> 2020</a:t>
            </a:r>
          </a:p>
          <a:p>
            <a:endParaRPr lang="en-US" sz="2900" b="1" i="1" dirty="0">
              <a:solidFill>
                <a:schemeClr val="tx1"/>
              </a:solidFill>
            </a:endParaRPr>
          </a:p>
          <a:p>
            <a:endParaRPr lang="en-US" sz="2900" b="1" i="1" dirty="0">
              <a:solidFill>
                <a:schemeClr val="tx1"/>
              </a:solidFill>
            </a:endParaRPr>
          </a:p>
          <a:p>
            <a:endParaRPr lang="en-US" sz="2000" dirty="0">
              <a:solidFill>
                <a:schemeClr val="tx1"/>
              </a:solidFill>
            </a:endParaRPr>
          </a:p>
        </p:txBody>
      </p:sp>
      <p:pic>
        <p:nvPicPr>
          <p:cNvPr id="7" name="Picture 6" descr="00_RGB_Colour - Best One (1)">
            <a:extLst>
              <a:ext uri="{FF2B5EF4-FFF2-40B4-BE49-F238E27FC236}">
                <a16:creationId xmlns:a16="http://schemas.microsoft.com/office/drawing/2014/main" id="{10F1AB58-78BF-40E8-BA5E-19991B19F4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89088" cy="79533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20943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45629" y="1756002"/>
            <a:ext cx="6038396" cy="3370262"/>
          </a:xfrm>
        </p:spPr>
        <p:txBody>
          <a:bodyPr>
            <a:normAutofit fontScale="92500" lnSpcReduction="20000"/>
          </a:bodyPr>
          <a:lstStyle/>
          <a:p>
            <a:pPr marL="0" indent="0" algn="just" rtl="0">
              <a:buNone/>
            </a:pPr>
            <a:r>
              <a:rPr lang="x-none" sz="2800" b="1" i="0" u="none" baseline="0" dirty="0">
                <a:solidFill>
                  <a:schemeClr val="tx1"/>
                </a:solidFill>
              </a:rPr>
              <a:t>Léirítear in go leor taighde an tionchar a bhíonn ag cleachtais cheannaireachta éagsúla ar thorthaí na ndaltaí </a:t>
            </a:r>
            <a:r>
              <a:rPr lang="en-IE" sz="2800" b="1" i="0" u="none" baseline="0" dirty="0">
                <a:solidFill>
                  <a:schemeClr val="tx1"/>
                </a:solidFill>
              </a:rPr>
              <a:t> </a:t>
            </a:r>
          </a:p>
          <a:p>
            <a:pPr marL="0" indent="0" algn="just" rtl="0">
              <a:buNone/>
            </a:pPr>
            <a:endParaRPr lang="en-IE" sz="2800" b="1" dirty="0">
              <a:solidFill>
                <a:schemeClr val="tx1"/>
              </a:solidFill>
            </a:endParaRPr>
          </a:p>
          <a:p>
            <a:pPr marL="0" indent="0" algn="just" rtl="0">
              <a:buNone/>
            </a:pPr>
            <a:r>
              <a:rPr lang="en-IE" sz="2800" b="1" i="0" u="none" baseline="0" dirty="0">
                <a:solidFill>
                  <a:schemeClr val="tx1"/>
                </a:solidFill>
              </a:rPr>
              <a:t>       </a:t>
            </a:r>
            <a:endParaRPr lang="en-IE" sz="2800" b="0" i="0" u="none" baseline="0" dirty="0">
              <a:solidFill>
                <a:schemeClr val="tx1"/>
              </a:solidFill>
            </a:endParaRPr>
          </a:p>
          <a:p>
            <a:pPr marL="0" indent="0" rtl="0">
              <a:buNone/>
            </a:pPr>
            <a:r>
              <a:rPr lang="en-IE" sz="2000" dirty="0">
                <a:solidFill>
                  <a:schemeClr val="tx1"/>
                </a:solidFill>
              </a:rPr>
              <a:t>(</a:t>
            </a:r>
            <a:r>
              <a:rPr lang="x-none" sz="2000" b="0" i="0" u="none" baseline="0" dirty="0">
                <a:solidFill>
                  <a:schemeClr val="tx1"/>
                </a:solidFill>
              </a:rPr>
              <a:t>Branch, Hanushek &amp; Rivkin, 2013; Leithwood &amp; Louis, 2012, Marzano, Waters &amp; McNulty, 2005, Robinson Lloyd &amp; Rowe, 2008)</a:t>
            </a:r>
          </a:p>
          <a:p>
            <a:pPr marL="0" indent="0">
              <a:buNone/>
            </a:pPr>
            <a:endParaRPr lang="x-none" sz="2000" dirty="0">
              <a:solidFill>
                <a:schemeClr val="tx1"/>
              </a:solidFill>
            </a:endParaRPr>
          </a:p>
          <a:p>
            <a:pPr marL="0" indent="0">
              <a:buNone/>
            </a:pPr>
            <a:endParaRPr lang="x-none"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133"/>
            <a:ext cx="5725886" cy="6858000"/>
          </a:xfrm>
          <a:prstGeom prst="rect">
            <a:avLst/>
          </a:prstGeom>
          <a:ln>
            <a:noFill/>
          </a:ln>
          <a:effectLst>
            <a:softEdge rad="112500"/>
          </a:effectLst>
        </p:spPr>
      </p:pic>
    </p:spTree>
    <p:extLst>
      <p:ext uri="{BB962C8B-B14F-4D97-AF65-F5344CB8AC3E}">
        <p14:creationId xmlns:p14="http://schemas.microsoft.com/office/powerpoint/2010/main" val="125312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6950" y="-127525"/>
            <a:ext cx="10633323" cy="1280890"/>
          </a:xfrm>
        </p:spPr>
        <p:txBody>
          <a:bodyPr>
            <a:normAutofit/>
          </a:bodyPr>
          <a:lstStyle/>
          <a:p>
            <a:pPr algn="ctr" rtl="0"/>
            <a:r>
              <a:rPr lang="en-IE" b="1" dirty="0">
                <a:solidFill>
                  <a:schemeClr val="tx1"/>
                </a:solidFill>
              </a:rPr>
              <a:t>An Staid </a:t>
            </a:r>
            <a:r>
              <a:rPr lang="en-IE" b="1" dirty="0" err="1">
                <a:solidFill>
                  <a:schemeClr val="tx1"/>
                </a:solidFill>
              </a:rPr>
              <a:t>Láithreach</a:t>
            </a:r>
            <a:endParaRPr lang="x-none" b="1" dirty="0">
              <a:solidFill>
                <a:schemeClr val="tx1"/>
              </a:solidFill>
            </a:endParaRPr>
          </a:p>
        </p:txBody>
      </p:sp>
      <p:sp>
        <p:nvSpPr>
          <p:cNvPr id="3" name="Content Placeholder 2"/>
          <p:cNvSpPr>
            <a:spLocks noGrp="1"/>
          </p:cNvSpPr>
          <p:nvPr>
            <p:ph idx="1"/>
          </p:nvPr>
        </p:nvSpPr>
        <p:spPr>
          <a:xfrm>
            <a:off x="5124877" y="1844058"/>
            <a:ext cx="6345396" cy="4824371"/>
          </a:xfrm>
        </p:spPr>
        <p:txBody>
          <a:bodyPr>
            <a:noAutofit/>
          </a:bodyPr>
          <a:lstStyle/>
          <a:p>
            <a:pPr lvl="1" algn="l" rtl="0">
              <a:buClr>
                <a:srgbClr val="FFC000"/>
              </a:buClr>
            </a:pPr>
            <a:r>
              <a:rPr lang="x-none" sz="2400" b="0" i="0" u="none" baseline="0" dirty="0">
                <a:solidFill>
                  <a:schemeClr val="tx1"/>
                </a:solidFill>
              </a:rPr>
              <a:t>Treoirlínte maidir le Féinmheastóireacht Scoile, 2016-2020 (An Roinn Oideachais agus Scileanna)</a:t>
            </a:r>
          </a:p>
          <a:p>
            <a:pPr lvl="1" algn="l" rtl="0">
              <a:buClr>
                <a:srgbClr val="FFC000"/>
              </a:buClr>
            </a:pPr>
            <a:r>
              <a:rPr lang="x-none" sz="2400" b="0" i="0" u="none" baseline="0" dirty="0">
                <a:solidFill>
                  <a:schemeClr val="tx1"/>
                </a:solidFill>
              </a:rPr>
              <a:t>Ag Breathnú ar an Scoil Againne, 2016: Creat cáilíochta</a:t>
            </a:r>
            <a:r>
              <a:rPr lang="en-IE" sz="2400" b="0" i="0" u="none" baseline="0" dirty="0">
                <a:solidFill>
                  <a:schemeClr val="tx1"/>
                </a:solidFill>
              </a:rPr>
              <a:t> </a:t>
            </a:r>
            <a:r>
              <a:rPr lang="x-none" sz="2400" b="0" i="0" u="none" baseline="0" dirty="0">
                <a:solidFill>
                  <a:schemeClr val="tx1"/>
                </a:solidFill>
              </a:rPr>
              <a:t>(An Roinn Oideachais agus Scileanna)</a:t>
            </a:r>
            <a:endParaRPr lang="en-IE" sz="2400" b="0" i="0" u="none" baseline="0" dirty="0">
              <a:solidFill>
                <a:schemeClr val="tx1"/>
              </a:solidFill>
            </a:endParaRPr>
          </a:p>
          <a:p>
            <a:pPr lvl="1" algn="l" rtl="0">
              <a:buClr>
                <a:srgbClr val="FFC000"/>
              </a:buClr>
            </a:pPr>
            <a:r>
              <a:rPr lang="en-IE" sz="2400" dirty="0" err="1">
                <a:solidFill>
                  <a:schemeClr val="tx1"/>
                </a:solidFill>
              </a:rPr>
              <a:t>Scéim</a:t>
            </a:r>
            <a:r>
              <a:rPr lang="en-IE" sz="2400" dirty="0">
                <a:solidFill>
                  <a:schemeClr val="tx1"/>
                </a:solidFill>
              </a:rPr>
              <a:t> </a:t>
            </a:r>
            <a:r>
              <a:rPr lang="en-IE" sz="2400" dirty="0" err="1">
                <a:solidFill>
                  <a:schemeClr val="tx1"/>
                </a:solidFill>
              </a:rPr>
              <a:t>Aitheantais</a:t>
            </a:r>
            <a:r>
              <a:rPr lang="en-IE" sz="2400" dirty="0">
                <a:solidFill>
                  <a:schemeClr val="tx1"/>
                </a:solidFill>
              </a:rPr>
              <a:t> mar </a:t>
            </a:r>
            <a:r>
              <a:rPr lang="en-IE" sz="2400" dirty="0" err="1">
                <a:solidFill>
                  <a:schemeClr val="tx1"/>
                </a:solidFill>
              </a:rPr>
              <a:t>Scoil</a:t>
            </a:r>
            <a:r>
              <a:rPr lang="en-IE" sz="2400" dirty="0">
                <a:solidFill>
                  <a:schemeClr val="tx1"/>
                </a:solidFill>
              </a:rPr>
              <a:t> </a:t>
            </a:r>
            <a:r>
              <a:rPr lang="en-IE" sz="2400" dirty="0" err="1">
                <a:solidFill>
                  <a:schemeClr val="tx1"/>
                </a:solidFill>
              </a:rPr>
              <a:t>Ghaeltachta</a:t>
            </a:r>
            <a:r>
              <a:rPr lang="en-IE" sz="2400" dirty="0">
                <a:solidFill>
                  <a:schemeClr val="tx1"/>
                </a:solidFill>
              </a:rPr>
              <a:t> 2017</a:t>
            </a:r>
            <a:endParaRPr lang="en-IE" sz="2400" b="0" i="0" u="none" baseline="0" dirty="0">
              <a:solidFill>
                <a:schemeClr val="tx1"/>
              </a:solidFill>
            </a:endParaRPr>
          </a:p>
          <a:p>
            <a:pPr lvl="1" algn="l" rtl="0">
              <a:buClr>
                <a:srgbClr val="FFC000"/>
              </a:buClr>
            </a:pPr>
            <a:r>
              <a:rPr lang="en-IE" sz="2400" dirty="0" err="1">
                <a:solidFill>
                  <a:schemeClr val="tx1"/>
                </a:solidFill>
              </a:rPr>
              <a:t>Ciorclán</a:t>
            </a:r>
            <a:r>
              <a:rPr lang="en-IE" sz="2400" dirty="0">
                <a:solidFill>
                  <a:schemeClr val="tx1"/>
                </a:solidFill>
              </a:rPr>
              <a:t> 0003/2018 </a:t>
            </a:r>
            <a:r>
              <a:rPr lang="en-IE" sz="2400" dirty="0" err="1">
                <a:solidFill>
                  <a:schemeClr val="tx1"/>
                </a:solidFill>
              </a:rPr>
              <a:t>Ceannaireacht</a:t>
            </a:r>
            <a:r>
              <a:rPr lang="en-IE" sz="2400" dirty="0">
                <a:solidFill>
                  <a:schemeClr val="tx1"/>
                </a:solidFill>
              </a:rPr>
              <a:t> </a:t>
            </a:r>
            <a:r>
              <a:rPr lang="en-IE" sz="2400" dirty="0" err="1">
                <a:solidFill>
                  <a:schemeClr val="tx1"/>
                </a:solidFill>
              </a:rPr>
              <a:t>agus</a:t>
            </a:r>
            <a:r>
              <a:rPr lang="en-IE" sz="2400" dirty="0">
                <a:solidFill>
                  <a:schemeClr val="tx1"/>
                </a:solidFill>
              </a:rPr>
              <a:t> </a:t>
            </a:r>
            <a:r>
              <a:rPr lang="en-IE" sz="2400" dirty="0" err="1">
                <a:solidFill>
                  <a:schemeClr val="tx1"/>
                </a:solidFill>
              </a:rPr>
              <a:t>Bainistíocht</a:t>
            </a:r>
            <a:r>
              <a:rPr lang="en-IE" sz="2400" dirty="0">
                <a:solidFill>
                  <a:schemeClr val="tx1"/>
                </a:solidFill>
              </a:rPr>
              <a:t> in </a:t>
            </a:r>
            <a:r>
              <a:rPr lang="en-IE" sz="2400" dirty="0" err="1">
                <a:solidFill>
                  <a:schemeClr val="tx1"/>
                </a:solidFill>
              </a:rPr>
              <a:t>Iar-bhunscoileanna</a:t>
            </a:r>
            <a:endParaRPr lang="x-none" sz="2400" i="0" u="none" baseline="0" dirty="0">
              <a:solidFill>
                <a:schemeClr val="tx1"/>
              </a:solidFill>
            </a:endParaRPr>
          </a:p>
          <a:p>
            <a:endParaRPr lang="x-none" sz="2400" i="1" dirty="0"/>
          </a:p>
          <a:p>
            <a:endParaRPr lang="x-none" sz="2400" dirty="0"/>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238" y="1609344"/>
            <a:ext cx="3429110"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7238" y="1609344"/>
            <a:ext cx="3429110"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7240" y="1609344"/>
            <a:ext cx="3429108" cy="454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017" y="1609344"/>
            <a:ext cx="3623551" cy="4544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5926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 y="621792"/>
            <a:ext cx="11314176" cy="1170432"/>
          </a:xfrm>
          <a:solidFill>
            <a:schemeClr val="tx2"/>
          </a:solidFill>
          <a:ln>
            <a:solidFill>
              <a:srgbClr val="FFC000"/>
            </a:solidFill>
          </a:ln>
        </p:spPr>
        <p:txBody>
          <a:bodyPr/>
          <a:lstStyle/>
          <a:p>
            <a:pPr algn="ctr" rtl="0"/>
            <a:r>
              <a:rPr lang="en-IE" b="1" i="0" u="none" baseline="0" dirty="0" err="1"/>
              <a:t>Torthaí</a:t>
            </a:r>
            <a:r>
              <a:rPr lang="en-IE" b="1" i="0" u="none" baseline="0" dirty="0"/>
              <a:t> </a:t>
            </a:r>
            <a:r>
              <a:rPr lang="en-IE" b="1" i="0" u="none" baseline="0" dirty="0" err="1"/>
              <a:t>foghlama</a:t>
            </a:r>
            <a:r>
              <a:rPr lang="en-IE" b="1" i="0" u="none" baseline="0" dirty="0"/>
              <a:t> an </a:t>
            </a:r>
            <a:r>
              <a:rPr lang="en-IE" b="1" i="0" u="none" cap="none" baseline="0" dirty="0" err="1"/>
              <a:t>t</a:t>
            </a:r>
            <a:r>
              <a:rPr lang="en-IE" b="1" i="0" u="none" baseline="0" dirty="0" err="1"/>
              <a:t>seisiúin</a:t>
            </a:r>
            <a:br>
              <a:rPr lang="en-IE" b="1" i="0" u="none" baseline="0" dirty="0"/>
            </a:br>
            <a:endParaRPr lang="x-none" b="1" dirty="0"/>
          </a:p>
        </p:txBody>
      </p:sp>
      <p:sp>
        <p:nvSpPr>
          <p:cNvPr id="3" name="Content Placeholder 2"/>
          <p:cNvSpPr>
            <a:spLocks noGrp="1"/>
          </p:cNvSpPr>
          <p:nvPr>
            <p:ph idx="1"/>
          </p:nvPr>
        </p:nvSpPr>
        <p:spPr>
          <a:xfrm>
            <a:off x="475488" y="1072896"/>
            <a:ext cx="11314176" cy="5490136"/>
          </a:xfrm>
        </p:spPr>
        <p:txBody>
          <a:bodyPr>
            <a:normAutofit/>
          </a:bodyPr>
          <a:lstStyle/>
          <a:p>
            <a:endParaRPr lang="x-none" sz="2400" dirty="0">
              <a:solidFill>
                <a:schemeClr val="tx1"/>
              </a:solidFill>
            </a:endParaRPr>
          </a:p>
          <a:p>
            <a:pPr marL="457200" indent="-457200" algn="l" rtl="0">
              <a:buClr>
                <a:srgbClr val="FFC000"/>
              </a:buClr>
              <a:buFont typeface="+mj-lt"/>
              <a:buAutoNum type="arabicPeriod"/>
            </a:pPr>
            <a:r>
              <a:rPr lang="x-none" sz="2400" b="0" i="0" u="none" baseline="0" dirty="0">
                <a:solidFill>
                  <a:schemeClr val="tx1"/>
                </a:solidFill>
              </a:rPr>
              <a:t>Cad is gá do cheannairí</a:t>
            </a:r>
            <a:r>
              <a:rPr lang="en-IE" sz="2400" b="0" i="0" u="none" dirty="0">
                <a:solidFill>
                  <a:schemeClr val="tx1"/>
                </a:solidFill>
              </a:rPr>
              <a:t> </a:t>
            </a:r>
            <a:r>
              <a:rPr lang="x-none" sz="2400" b="0" i="0" u="none" baseline="0" dirty="0">
                <a:solidFill>
                  <a:schemeClr val="tx1"/>
                </a:solidFill>
              </a:rPr>
              <a:t>a dhéanamh chun príomhchuspóir a róil a bhaint amach</a:t>
            </a:r>
            <a:r>
              <a:rPr lang="en-IE" sz="2400" b="0" i="0" u="none" baseline="0" dirty="0">
                <a:solidFill>
                  <a:schemeClr val="tx1"/>
                </a:solidFill>
              </a:rPr>
              <a:t> san </a:t>
            </a:r>
            <a:r>
              <a:rPr lang="en-IE" sz="2400" dirty="0" err="1">
                <a:solidFill>
                  <a:schemeClr val="tx1"/>
                </a:solidFill>
              </a:rPr>
              <a:t>O</a:t>
            </a:r>
            <a:r>
              <a:rPr lang="en-IE" sz="2400" b="0" i="0" u="none" baseline="0" dirty="0" err="1">
                <a:solidFill>
                  <a:schemeClr val="tx1"/>
                </a:solidFill>
              </a:rPr>
              <a:t>ideachas</a:t>
            </a:r>
            <a:r>
              <a:rPr lang="en-IE" sz="2400" b="0" i="0" u="none" baseline="0" dirty="0">
                <a:solidFill>
                  <a:schemeClr val="tx1"/>
                </a:solidFill>
              </a:rPr>
              <a:t> </a:t>
            </a:r>
            <a:r>
              <a:rPr lang="en-IE" sz="2400" b="0" i="0" u="none" baseline="0" dirty="0" err="1">
                <a:solidFill>
                  <a:schemeClr val="tx1"/>
                </a:solidFill>
              </a:rPr>
              <a:t>lán-Ghaeilge</a:t>
            </a:r>
            <a:r>
              <a:rPr lang="en-IE" sz="2400" dirty="0">
                <a:solidFill>
                  <a:schemeClr val="tx1"/>
                </a:solidFill>
              </a:rPr>
              <a:t> </a:t>
            </a:r>
            <a:r>
              <a:rPr lang="en-IE" sz="2400" dirty="0" err="1">
                <a:solidFill>
                  <a:schemeClr val="tx1"/>
                </a:solidFill>
              </a:rPr>
              <a:t>agus</a:t>
            </a:r>
            <a:r>
              <a:rPr lang="en-IE" sz="2400" dirty="0">
                <a:solidFill>
                  <a:schemeClr val="tx1"/>
                </a:solidFill>
              </a:rPr>
              <a:t> </a:t>
            </a:r>
            <a:r>
              <a:rPr lang="en-IE" sz="2400" b="0" i="0" u="none" baseline="0" dirty="0" err="1">
                <a:solidFill>
                  <a:schemeClr val="tx1"/>
                </a:solidFill>
              </a:rPr>
              <a:t>Gaeltachta</a:t>
            </a:r>
            <a:r>
              <a:rPr lang="x-none" sz="2400" b="0" i="0" u="none" baseline="0" dirty="0">
                <a:solidFill>
                  <a:schemeClr val="tx1"/>
                </a:solidFill>
              </a:rPr>
              <a:t>?</a:t>
            </a:r>
          </a:p>
          <a:p>
            <a:pPr marL="457200" indent="-457200" algn="l" rtl="0">
              <a:buClr>
                <a:srgbClr val="FFC000"/>
              </a:buClr>
              <a:buFont typeface="+mj-lt"/>
              <a:buAutoNum type="arabicPeriod"/>
            </a:pPr>
            <a:r>
              <a:rPr lang="x-none" sz="2400" b="0" i="0" u="none" baseline="0" dirty="0">
                <a:solidFill>
                  <a:schemeClr val="tx1"/>
                </a:solidFill>
              </a:rPr>
              <a:t>Conas a chuireann siad na cleachtais sin </a:t>
            </a:r>
            <a:r>
              <a:rPr lang="en-IE" sz="2400" dirty="0" err="1">
                <a:solidFill>
                  <a:schemeClr val="tx1"/>
                </a:solidFill>
              </a:rPr>
              <a:t>chun</a:t>
            </a:r>
            <a:r>
              <a:rPr lang="en-IE" sz="2400" dirty="0">
                <a:solidFill>
                  <a:schemeClr val="tx1"/>
                </a:solidFill>
              </a:rPr>
              <a:t> </a:t>
            </a:r>
            <a:r>
              <a:rPr lang="en-IE" sz="2400" dirty="0" err="1">
                <a:solidFill>
                  <a:schemeClr val="tx1"/>
                </a:solidFill>
              </a:rPr>
              <a:t>cinn</a:t>
            </a:r>
            <a:r>
              <a:rPr lang="x-none" sz="2400" b="0" i="0" u="none" baseline="0" dirty="0">
                <a:solidFill>
                  <a:schemeClr val="tx1"/>
                </a:solidFill>
              </a:rPr>
              <a:t>?</a:t>
            </a:r>
            <a:endParaRPr lang="en-IE" sz="2400" b="0" i="0" u="none" baseline="0" dirty="0">
              <a:solidFill>
                <a:schemeClr val="tx1"/>
              </a:solidFill>
            </a:endParaRPr>
          </a:p>
          <a:p>
            <a:pPr marL="457200" indent="-457200">
              <a:buClr>
                <a:srgbClr val="FFC000"/>
              </a:buClr>
              <a:buFont typeface="+mj-lt"/>
              <a:buAutoNum type="arabicPeriod"/>
            </a:pPr>
            <a:r>
              <a:rPr lang="en-IE" sz="2400" dirty="0">
                <a:solidFill>
                  <a:schemeClr val="tx1"/>
                </a:solidFill>
              </a:rPr>
              <a:t>Cad </a:t>
            </a:r>
            <a:r>
              <a:rPr lang="en-IE" sz="2400" dirty="0" err="1">
                <a:solidFill>
                  <a:schemeClr val="tx1"/>
                </a:solidFill>
              </a:rPr>
              <a:t>iad</a:t>
            </a:r>
            <a:r>
              <a:rPr lang="en-IE" sz="2400" dirty="0">
                <a:solidFill>
                  <a:schemeClr val="tx1"/>
                </a:solidFill>
              </a:rPr>
              <a:t> </a:t>
            </a:r>
            <a:r>
              <a:rPr lang="en-IE" sz="2400" dirty="0" err="1">
                <a:solidFill>
                  <a:schemeClr val="tx1"/>
                </a:solidFill>
              </a:rPr>
              <a:t>na</a:t>
            </a:r>
            <a:r>
              <a:rPr lang="en-IE" sz="2400" dirty="0">
                <a:solidFill>
                  <a:schemeClr val="tx1"/>
                </a:solidFill>
              </a:rPr>
              <a:t> t</a:t>
            </a:r>
            <a:r>
              <a:rPr lang="x-none" sz="2400" dirty="0">
                <a:solidFill>
                  <a:schemeClr val="tx1"/>
                </a:solidFill>
              </a:rPr>
              <a:t>áscairí cáilíochta maidir le</a:t>
            </a:r>
            <a:r>
              <a:rPr lang="en-IE" sz="2400" dirty="0">
                <a:solidFill>
                  <a:schemeClr val="tx1"/>
                </a:solidFill>
              </a:rPr>
              <a:t> </a:t>
            </a:r>
            <a:r>
              <a:rPr lang="x-none" sz="2400" dirty="0">
                <a:solidFill>
                  <a:schemeClr val="tx1"/>
                </a:solidFill>
              </a:rPr>
              <a:t>dea-chleachtas</a:t>
            </a:r>
            <a:r>
              <a:rPr lang="en-IE" sz="2400" dirty="0">
                <a:solidFill>
                  <a:schemeClr val="tx1"/>
                </a:solidFill>
              </a:rPr>
              <a:t> </a:t>
            </a:r>
            <a:r>
              <a:rPr lang="en-IE" sz="2400" dirty="0" err="1">
                <a:solidFill>
                  <a:schemeClr val="tx1"/>
                </a:solidFill>
              </a:rPr>
              <a:t>na</a:t>
            </a:r>
            <a:r>
              <a:rPr lang="en-IE" sz="2400" dirty="0">
                <a:solidFill>
                  <a:schemeClr val="tx1"/>
                </a:solidFill>
              </a:rPr>
              <a:t> </a:t>
            </a:r>
            <a:r>
              <a:rPr lang="en-IE" sz="2400" dirty="0" err="1">
                <a:solidFill>
                  <a:schemeClr val="tx1"/>
                </a:solidFill>
              </a:rPr>
              <a:t>ceannaireachta</a:t>
            </a:r>
            <a:r>
              <a:rPr lang="x-none" sz="2400" dirty="0">
                <a:solidFill>
                  <a:schemeClr val="tx1"/>
                </a:solidFill>
              </a:rPr>
              <a:t> san oideachas lán-Ghaeilge </a:t>
            </a:r>
            <a:r>
              <a:rPr lang="en-IE" sz="2400" dirty="0" err="1">
                <a:solidFill>
                  <a:schemeClr val="tx1"/>
                </a:solidFill>
              </a:rPr>
              <a:t>agus</a:t>
            </a:r>
            <a:r>
              <a:rPr lang="en-IE" sz="2400" dirty="0">
                <a:solidFill>
                  <a:schemeClr val="tx1"/>
                </a:solidFill>
              </a:rPr>
              <a:t> </a:t>
            </a:r>
            <a:r>
              <a:rPr lang="en-IE" sz="2400" dirty="0" err="1">
                <a:solidFill>
                  <a:schemeClr val="tx1"/>
                </a:solidFill>
              </a:rPr>
              <a:t>Gaeltachta</a:t>
            </a:r>
            <a:r>
              <a:rPr lang="en-IE" sz="2400" dirty="0">
                <a:solidFill>
                  <a:schemeClr val="tx1"/>
                </a:solidFill>
              </a:rPr>
              <a:t> a </a:t>
            </a:r>
            <a:r>
              <a:rPr lang="en-IE" sz="2400" dirty="0" err="1">
                <a:solidFill>
                  <a:schemeClr val="tx1"/>
                </a:solidFill>
              </a:rPr>
              <a:t>dhearbhú</a:t>
            </a:r>
            <a:r>
              <a:rPr lang="en-IE" sz="2400" dirty="0">
                <a:solidFill>
                  <a:schemeClr val="tx1"/>
                </a:solidFill>
              </a:rPr>
              <a:t>?</a:t>
            </a:r>
            <a:endParaRPr lang="x-none" sz="2400" b="0" i="0" u="none" baseline="0" dirty="0">
              <a:solidFill>
                <a:schemeClr val="tx1"/>
              </a:solidFill>
            </a:endParaRPr>
          </a:p>
          <a:p>
            <a:pPr marL="457200" indent="-457200">
              <a:buClr>
                <a:srgbClr val="FFC000"/>
              </a:buClr>
              <a:buFont typeface="+mj-lt"/>
              <a:buAutoNum type="arabicPeriod"/>
            </a:pPr>
            <a:endParaRPr lang="x-none" sz="2400" dirty="0"/>
          </a:p>
        </p:txBody>
      </p:sp>
    </p:spTree>
    <p:extLst>
      <p:ext uri="{BB962C8B-B14F-4D97-AF65-F5344CB8AC3E}">
        <p14:creationId xmlns:p14="http://schemas.microsoft.com/office/powerpoint/2010/main" val="90378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700" b="1" dirty="0">
                <a:solidFill>
                  <a:srgbClr val="FFC000"/>
                </a:solidFill>
              </a:rPr>
              <a:t>1. </a:t>
            </a:r>
            <a:r>
              <a:rPr lang="x-none" sz="2700" cap="none" dirty="0">
                <a:solidFill>
                  <a:schemeClr val="tx1"/>
                </a:solidFill>
              </a:rPr>
              <a:t>CAD IS GÁ DO CHEANNAIRÍ</a:t>
            </a:r>
            <a:r>
              <a:rPr lang="en-IE" sz="2700" cap="none" dirty="0">
                <a:solidFill>
                  <a:schemeClr val="tx1"/>
                </a:solidFill>
              </a:rPr>
              <a:t> </a:t>
            </a:r>
            <a:r>
              <a:rPr lang="x-none" sz="2700" cap="none" dirty="0">
                <a:solidFill>
                  <a:schemeClr val="tx1"/>
                </a:solidFill>
              </a:rPr>
              <a:t>A DHÉANAMH CHUN PRÍOMHCHUSPÓIR A RÓIL A BHAINT AMACH</a:t>
            </a:r>
            <a:r>
              <a:rPr lang="en-IE" sz="2700" cap="none" dirty="0">
                <a:solidFill>
                  <a:schemeClr val="tx1"/>
                </a:solidFill>
              </a:rPr>
              <a:t> SAN OIDEACHAS LÁN-GHAEILGE AGUS GAELTACHTA</a:t>
            </a:r>
            <a:r>
              <a:rPr lang="x-none" sz="2700" cap="none" dirty="0">
                <a:solidFill>
                  <a:schemeClr val="tx1"/>
                </a:solidFill>
              </a:rPr>
              <a:t>?</a:t>
            </a:r>
            <a:br>
              <a:rPr lang="x-none" sz="2700" cap="none" dirty="0">
                <a:solidFill>
                  <a:schemeClr val="tx1"/>
                </a:solidFill>
              </a:rPr>
            </a:br>
            <a:endParaRPr lang="en-US" sz="2700" dirty="0">
              <a:solidFill>
                <a:schemeClr val="accent6">
                  <a:lumMod val="50000"/>
                </a:schemeClr>
              </a:solidFill>
            </a:endParaRPr>
          </a:p>
        </p:txBody>
      </p:sp>
      <p:sp>
        <p:nvSpPr>
          <p:cNvPr id="4" name="Subtitle 3"/>
          <p:cNvSpPr>
            <a:spLocks noGrp="1"/>
          </p:cNvSpPr>
          <p:nvPr>
            <p:ph type="subTitle" idx="1"/>
          </p:nvPr>
        </p:nvSpPr>
        <p:spPr/>
        <p:txBody>
          <a:bodyPr/>
          <a:lstStyle/>
          <a:p>
            <a:r>
              <a:rPr lang="en-US" b="1" dirty="0">
                <a:solidFill>
                  <a:srgbClr val="FFC000"/>
                </a:solidFill>
              </a:rPr>
              <a:t>A</a:t>
            </a:r>
            <a:r>
              <a:rPr lang="en-US" dirty="0">
                <a:solidFill>
                  <a:srgbClr val="FFC000"/>
                </a:solidFill>
              </a:rPr>
              <a:t>. </a:t>
            </a:r>
            <a:r>
              <a:rPr lang="en-US" dirty="0" err="1">
                <a:solidFill>
                  <a:srgbClr val="FFC000"/>
                </a:solidFill>
              </a:rPr>
              <a:t>Éilimh</a:t>
            </a:r>
            <a:r>
              <a:rPr lang="en-US" dirty="0">
                <a:solidFill>
                  <a:srgbClr val="FFC000"/>
                </a:solidFill>
              </a:rPr>
              <a:t> an </a:t>
            </a:r>
            <a:r>
              <a:rPr lang="en-US" dirty="0" err="1">
                <a:solidFill>
                  <a:srgbClr val="FFC000"/>
                </a:solidFill>
              </a:rPr>
              <a:t>tumoideachais</a:t>
            </a:r>
            <a:r>
              <a:rPr lang="en-US" dirty="0">
                <a:solidFill>
                  <a:srgbClr val="FFC000"/>
                </a:solidFill>
              </a:rPr>
              <a:t>;</a:t>
            </a:r>
            <a:r>
              <a:rPr lang="en-US" b="1" dirty="0">
                <a:solidFill>
                  <a:srgbClr val="FFC000"/>
                </a:solidFill>
              </a:rPr>
              <a:t> B. </a:t>
            </a:r>
            <a:r>
              <a:rPr lang="en-US" dirty="0" err="1">
                <a:solidFill>
                  <a:srgbClr val="FFC000"/>
                </a:solidFill>
              </a:rPr>
              <a:t>Riachtanais</a:t>
            </a:r>
            <a:r>
              <a:rPr lang="en-US" dirty="0">
                <a:solidFill>
                  <a:srgbClr val="FFC000"/>
                </a:solidFill>
              </a:rPr>
              <a:t> um </a:t>
            </a:r>
            <a:r>
              <a:rPr lang="en-US" dirty="0" err="1">
                <a:solidFill>
                  <a:srgbClr val="FFC000"/>
                </a:solidFill>
              </a:rPr>
              <a:t>fhorbairt</a:t>
            </a:r>
            <a:r>
              <a:rPr lang="en-US" dirty="0">
                <a:solidFill>
                  <a:srgbClr val="FFC000"/>
                </a:solidFill>
              </a:rPr>
              <a:t> </a:t>
            </a:r>
            <a:r>
              <a:rPr lang="en-US" dirty="0" err="1">
                <a:solidFill>
                  <a:srgbClr val="FFC000"/>
                </a:solidFill>
              </a:rPr>
              <a:t>ghairmiúil</a:t>
            </a:r>
            <a:r>
              <a:rPr lang="en-US" dirty="0">
                <a:solidFill>
                  <a:srgbClr val="FFC000"/>
                </a:solidFill>
              </a:rPr>
              <a:t> </a:t>
            </a:r>
            <a:r>
              <a:rPr lang="en-US" dirty="0" err="1">
                <a:solidFill>
                  <a:srgbClr val="FFC000"/>
                </a:solidFill>
              </a:rPr>
              <a:t>aitheanta</a:t>
            </a:r>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9257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dirty="0"/>
              <a:t>A. ÉILIMH AN TUMOIDEACHAIS</a:t>
            </a:r>
          </a:p>
        </p:txBody>
      </p:sp>
      <p:sp>
        <p:nvSpPr>
          <p:cNvPr id="4" name="TextBox 3"/>
          <p:cNvSpPr txBox="1"/>
          <p:nvPr/>
        </p:nvSpPr>
        <p:spPr>
          <a:xfrm>
            <a:off x="624468" y="1605776"/>
            <a:ext cx="7397868" cy="2677656"/>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endParaRPr lang="en-US" sz="2800" dirty="0"/>
          </a:p>
        </p:txBody>
      </p:sp>
    </p:spTree>
    <p:extLst>
      <p:ext uri="{BB962C8B-B14F-4D97-AF65-F5344CB8AC3E}">
        <p14:creationId xmlns:p14="http://schemas.microsoft.com/office/powerpoint/2010/main" val="201148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A. ÉILIMH AN TUMOIDEACHAIS</a:t>
            </a:r>
          </a:p>
        </p:txBody>
      </p:sp>
      <p:sp>
        <p:nvSpPr>
          <p:cNvPr id="4" name="TextBox 3"/>
          <p:cNvSpPr txBox="1"/>
          <p:nvPr/>
        </p:nvSpPr>
        <p:spPr>
          <a:xfrm>
            <a:off x="624468" y="1605776"/>
            <a:ext cx="7397868" cy="3970318"/>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r>
              <a:rPr lang="ga-IE" sz="2800" b="1" dirty="0"/>
              <a:t>Ag an am céanna</a:t>
            </a:r>
            <a:r>
              <a:rPr lang="ga-IE" sz="2800" dirty="0"/>
              <a:t>, is gá oilteacht agus litearthacht a fhorbairt sa teanga sin agus naisc thras-chultúrtha agus thras-theangeolaíocha a éascú.</a:t>
            </a:r>
            <a:r>
              <a:rPr lang="en-US" sz="2800" dirty="0"/>
              <a:t> </a:t>
            </a:r>
          </a:p>
        </p:txBody>
      </p:sp>
    </p:spTree>
    <p:extLst>
      <p:ext uri="{BB962C8B-B14F-4D97-AF65-F5344CB8AC3E}">
        <p14:creationId xmlns:p14="http://schemas.microsoft.com/office/powerpoint/2010/main" val="471247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dirty="0"/>
              <a:t>A. ÉILIMH AN TUMOIDEACHAIS</a:t>
            </a:r>
          </a:p>
        </p:txBody>
      </p:sp>
      <p:sp>
        <p:nvSpPr>
          <p:cNvPr id="4" name="TextBox 3"/>
          <p:cNvSpPr txBox="1"/>
          <p:nvPr/>
        </p:nvSpPr>
        <p:spPr>
          <a:xfrm>
            <a:off x="624468" y="1605776"/>
            <a:ext cx="7397868" cy="2677656"/>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endParaRPr lang="en-US" sz="2800" dirty="0"/>
          </a:p>
        </p:txBody>
      </p:sp>
    </p:spTree>
    <p:extLst>
      <p:ext uri="{BB962C8B-B14F-4D97-AF65-F5344CB8AC3E}">
        <p14:creationId xmlns:p14="http://schemas.microsoft.com/office/powerpoint/2010/main" val="198127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A. ÉILIMH AN TUMOIDEACHAIS</a:t>
            </a:r>
          </a:p>
        </p:txBody>
      </p:sp>
      <p:sp>
        <p:nvSpPr>
          <p:cNvPr id="4" name="TextBox 3"/>
          <p:cNvSpPr txBox="1"/>
          <p:nvPr/>
        </p:nvSpPr>
        <p:spPr>
          <a:xfrm>
            <a:off x="624468" y="1605776"/>
            <a:ext cx="7397868" cy="3970318"/>
          </a:xfrm>
          <a:prstGeom prst="rect">
            <a:avLst/>
          </a:prstGeom>
          <a:noFill/>
        </p:spPr>
        <p:txBody>
          <a:bodyPr wrap="square" rtlCol="0">
            <a:spAutoFit/>
          </a:bodyPr>
          <a:lstStyle/>
          <a:p>
            <a:endParaRPr lang="ga-IE" sz="2800" dirty="0"/>
          </a:p>
          <a:p>
            <a:pPr algn="just"/>
            <a:r>
              <a:rPr lang="ga-IE" sz="2800" dirty="0"/>
              <a:t>Tá de chúram gairmiúil ar mhúinteoirí san oideachas lán-Ghaeilge agus Gaeltachta an t-ábhar acadúil a sholáthar ar bhealach sothuigthe do scoláirí atá ag foghlaim trí mheán mionteanga nó trí mheán an dara teanga. </a:t>
            </a:r>
            <a:r>
              <a:rPr lang="ga-IE" sz="2800" b="1" dirty="0"/>
              <a:t>Ag an am céanna</a:t>
            </a:r>
            <a:r>
              <a:rPr lang="ga-IE" sz="2800" dirty="0"/>
              <a:t>, is gá oilteacht agus litearthacht a fhorbairt sa teanga sin agus naisc thras-chultúrtha agus thras-theangeolaíocha a éascú.</a:t>
            </a:r>
            <a:r>
              <a:rPr lang="en-US" sz="2800" dirty="0"/>
              <a:t> </a:t>
            </a:r>
          </a:p>
        </p:txBody>
      </p:sp>
    </p:spTree>
    <p:extLst>
      <p:ext uri="{BB962C8B-B14F-4D97-AF65-F5344CB8AC3E}">
        <p14:creationId xmlns:p14="http://schemas.microsoft.com/office/powerpoint/2010/main" val="145115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p:cNvSpPr txBox="1"/>
          <p:nvPr/>
        </p:nvSpPr>
        <p:spPr>
          <a:xfrm>
            <a:off x="371004" y="1351508"/>
            <a:ext cx="3130479" cy="4524315"/>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r>
              <a:rPr lang="en-US" sz="2400" b="1" dirty="0"/>
              <a:t>Mar </a:t>
            </a:r>
            <a:r>
              <a:rPr lang="en-US" sz="2400" b="1" dirty="0" err="1"/>
              <a:t>cheannaire</a:t>
            </a:r>
            <a:r>
              <a:rPr lang="en-US" sz="2400" b="1" dirty="0"/>
              <a:t> </a:t>
            </a:r>
            <a:r>
              <a:rPr lang="en-US" sz="2400" b="1" dirty="0" err="1"/>
              <a:t>scoile</a:t>
            </a:r>
            <a:r>
              <a:rPr lang="en-US" sz="2400" b="1" dirty="0"/>
              <a:t>, </a:t>
            </a:r>
            <a:r>
              <a:rPr lang="en-US" sz="2400" b="1" dirty="0" err="1"/>
              <a:t>conas</a:t>
            </a:r>
            <a:r>
              <a:rPr lang="en-US" sz="2400" b="1" dirty="0"/>
              <a:t> a </a:t>
            </a:r>
            <a:r>
              <a:rPr lang="en-US" sz="2400" b="1" dirty="0" err="1"/>
              <a:t>chuireann</a:t>
            </a:r>
            <a:r>
              <a:rPr lang="en-US" sz="2400" b="1" dirty="0"/>
              <a:t> </a:t>
            </a:r>
            <a:r>
              <a:rPr lang="en-US" sz="2400" b="1" dirty="0" err="1"/>
              <a:t>tú</a:t>
            </a:r>
            <a:r>
              <a:rPr lang="en-US" sz="2400" b="1" dirty="0"/>
              <a:t> </a:t>
            </a:r>
            <a:r>
              <a:rPr lang="en-US" sz="2400" b="1" dirty="0" err="1"/>
              <a:t>forbairt</a:t>
            </a:r>
            <a:r>
              <a:rPr lang="en-US" sz="2400" b="1" dirty="0"/>
              <a:t> </a:t>
            </a:r>
            <a:r>
              <a:rPr lang="en-US" sz="2400" b="1" dirty="0" err="1"/>
              <a:t>ghairmiúil</a:t>
            </a:r>
            <a:r>
              <a:rPr lang="en-US" sz="2400" b="1" dirty="0"/>
              <a:t>  an </a:t>
            </a:r>
            <a:r>
              <a:rPr lang="en-US" sz="2400" b="1" dirty="0" err="1"/>
              <a:t>tumoideachais</a:t>
            </a:r>
            <a:r>
              <a:rPr lang="en-US" sz="2400" b="1" dirty="0"/>
              <a:t> </a:t>
            </a:r>
            <a:r>
              <a:rPr lang="en-US" sz="2400" b="1" dirty="0" err="1"/>
              <a:t>chun</a:t>
            </a:r>
            <a:r>
              <a:rPr lang="en-US" sz="2400" b="1" dirty="0"/>
              <a:t> </a:t>
            </a:r>
            <a:r>
              <a:rPr lang="en-US" sz="2400" b="1" dirty="0" err="1"/>
              <a:t>cinn</a:t>
            </a:r>
            <a:r>
              <a:rPr lang="en-US" sz="2400" b="1" dirty="0"/>
              <a:t> </a:t>
            </a:r>
            <a:r>
              <a:rPr lang="en-US" sz="2400" b="1" dirty="0" err="1"/>
              <a:t>i</a:t>
            </a:r>
            <a:r>
              <a:rPr lang="en-US" sz="2400" b="1" dirty="0"/>
              <a:t> </a:t>
            </a:r>
            <a:r>
              <a:rPr lang="en-US" sz="2400" b="1" dirty="0" err="1"/>
              <a:t>measc</a:t>
            </a:r>
            <a:r>
              <a:rPr lang="en-US" sz="2400" b="1" dirty="0"/>
              <a:t> </a:t>
            </a:r>
            <a:r>
              <a:rPr lang="en-US" sz="2400" b="1" dirty="0" err="1"/>
              <a:t>na</a:t>
            </a:r>
            <a:r>
              <a:rPr lang="en-US" sz="2400" b="1" dirty="0"/>
              <a:t> </a:t>
            </a:r>
            <a:r>
              <a:rPr lang="en-US" sz="2400" b="1" dirty="0" err="1"/>
              <a:t>foirne</a:t>
            </a:r>
            <a:r>
              <a:rPr lang="en-US" sz="2400" b="1" dirty="0"/>
              <a:t>?</a:t>
            </a:r>
          </a:p>
          <a:p>
            <a:endParaRPr lang="en-US" sz="2400" b="1" dirty="0"/>
          </a:p>
          <a:p>
            <a:endParaRPr lang="en-US" sz="2400" b="1" dirty="0"/>
          </a:p>
        </p:txBody>
      </p:sp>
    </p:spTree>
    <p:extLst>
      <p:ext uri="{BB962C8B-B14F-4D97-AF65-F5344CB8AC3E}">
        <p14:creationId xmlns:p14="http://schemas.microsoft.com/office/powerpoint/2010/main" val="52425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816" y="0"/>
            <a:ext cx="3377184" cy="6858000"/>
          </a:xfrm>
          <a:prstGeom prst="rect">
            <a:avLst/>
          </a:prstGeom>
          <a:ln>
            <a:noFill/>
          </a:ln>
          <a:effectLst>
            <a:softEdge rad="112500"/>
          </a:effectLst>
        </p:spPr>
      </p:pic>
      <p:sp>
        <p:nvSpPr>
          <p:cNvPr id="3" name="TextBox 2"/>
          <p:cNvSpPr txBox="1"/>
          <p:nvPr/>
        </p:nvSpPr>
        <p:spPr>
          <a:xfrm>
            <a:off x="0" y="341376"/>
            <a:ext cx="8814816" cy="523220"/>
          </a:xfrm>
          <a:prstGeom prst="rect">
            <a:avLst/>
          </a:prstGeom>
          <a:noFill/>
          <a:ln>
            <a:solidFill>
              <a:srgbClr val="FFC000"/>
            </a:solidFill>
          </a:ln>
        </p:spPr>
        <p:txBody>
          <a:bodyPr wrap="square" rtlCol="0">
            <a:spAutoFit/>
          </a:bodyPr>
          <a:lstStyle/>
          <a:p>
            <a:pPr algn="ctr"/>
            <a:r>
              <a:rPr lang="en-US" sz="2800" b="1" dirty="0"/>
              <a:t>B. RIACHTANAIS UM FHORBAIRT GHAIRMIÚIL</a:t>
            </a:r>
          </a:p>
        </p:txBody>
      </p:sp>
      <p:sp>
        <p:nvSpPr>
          <p:cNvPr id="4" name="TextBox 3"/>
          <p:cNvSpPr txBox="1"/>
          <p:nvPr/>
        </p:nvSpPr>
        <p:spPr>
          <a:xfrm>
            <a:off x="414528" y="1146048"/>
            <a:ext cx="8400288" cy="6678751"/>
          </a:xfrm>
          <a:prstGeom prst="rect">
            <a:avLst/>
          </a:prstGeom>
          <a:noFill/>
        </p:spPr>
        <p:txBody>
          <a:bodyPr wrap="square" rtlCol="0">
            <a:spAutoFit/>
          </a:bodyPr>
          <a:lstStyle/>
          <a:p>
            <a:pPr marL="285750" indent="-285750">
              <a:buClr>
                <a:srgbClr val="FFC000"/>
              </a:buClr>
              <a:buFont typeface="Arial" charset="0"/>
              <a:buChar char="•"/>
            </a:pPr>
            <a:r>
              <a:rPr lang="x-none" sz="2000" kern="0" dirty="0">
                <a:ea typeface="Arial" charset="0"/>
                <a:sym typeface="Arial"/>
              </a:rPr>
              <a:t>Comhtháthú ábhair agus teanga </a:t>
            </a:r>
            <a:r>
              <a:rPr lang="x-none" sz="1600" kern="0" dirty="0">
                <a:solidFill>
                  <a:schemeClr val="tx1">
                    <a:lumMod val="50000"/>
                    <a:lumOff val="50000"/>
                  </a:schemeClr>
                </a:solidFill>
                <a:ea typeface="Arial" charset="0"/>
                <a:sym typeface="Arial"/>
              </a:rPr>
              <a:t>(Ó Ceallaigh, 2013; Ó Ceallaigh &amp; Ní Shéaghdha 2017</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285750" indent="-285750">
              <a:buClr>
                <a:srgbClr val="FFC000"/>
              </a:buClr>
              <a:buFont typeface="Arial" charset="0"/>
              <a:buChar char="•"/>
            </a:pPr>
            <a:r>
              <a:rPr lang="x-none" sz="2000" kern="0" dirty="0">
                <a:ea typeface="Arial" charset="0"/>
                <a:sym typeface="Arial"/>
              </a:rPr>
              <a:t>Deiseanna a dhearadh le haghaidh aschur marthanach</a:t>
            </a:r>
            <a:r>
              <a:rPr lang="en-IE" sz="2000" kern="0" dirty="0">
                <a:ea typeface="Arial" charset="0"/>
                <a:sym typeface="Arial"/>
              </a:rPr>
              <a:t> </a:t>
            </a:r>
            <a:r>
              <a:rPr lang="x-none" sz="1600" kern="0" dirty="0">
                <a:solidFill>
                  <a:schemeClr val="tx1">
                    <a:lumMod val="50000"/>
                    <a:lumOff val="50000"/>
                  </a:schemeClr>
                </a:solidFill>
                <a:ea typeface="Arial" charset="0"/>
                <a:sym typeface="Arial"/>
              </a:rPr>
              <a:t>(Ó Ceallaigh, 2013;</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 Uí Shúilleabháin, 2015)</a:t>
            </a:r>
          </a:p>
          <a:p>
            <a:pPr marL="285750" indent="-285750">
              <a:buClr>
                <a:srgbClr val="FFC000"/>
              </a:buClr>
              <a:buFont typeface="Arial" charset="0"/>
              <a:buChar char="•"/>
            </a:pPr>
            <a:r>
              <a:rPr lang="x-none" sz="2000" kern="0" dirty="0">
                <a:ea typeface="Arial" charset="0"/>
                <a:sym typeface="Arial"/>
              </a:rPr>
              <a:t>Pleanáil do theagasc éifeachtach ábhair agus teanga </a:t>
            </a:r>
            <a:r>
              <a:rPr lang="x-none" sz="1600" kern="0" dirty="0">
                <a:solidFill>
                  <a:schemeClr val="tx1">
                    <a:lumMod val="50000"/>
                    <a:lumOff val="50000"/>
                  </a:schemeClr>
                </a:solidFill>
                <a:ea typeface="Arial" charset="0"/>
                <a:sym typeface="Arial"/>
              </a:rPr>
              <a:t>(Ní Dhrisceoil, 2015; Ní Thuairisg 2014; Nic Réamoinn 2017; Ó Ceallaigh &amp; Ní Shéaghdha 2017; Uí Ainiféin 2015)</a:t>
            </a:r>
          </a:p>
          <a:p>
            <a:pPr marL="285750" indent="-285750">
              <a:buClr>
                <a:srgbClr val="FFC000"/>
              </a:buClr>
              <a:buFont typeface="Arial" charset="0"/>
              <a:buChar char="•"/>
            </a:pPr>
            <a:r>
              <a:rPr lang="x-none" sz="2000" kern="0" dirty="0">
                <a:ea typeface="Arial" charset="0"/>
                <a:sym typeface="Arial"/>
              </a:rPr>
              <a:t>Teagasc ábhair agus teanga agus foghlaim atá difreáilte </a:t>
            </a:r>
            <a:r>
              <a:rPr lang="x-none" sz="1600" kern="0" dirty="0">
                <a:solidFill>
                  <a:schemeClr val="tx1">
                    <a:lumMod val="50000"/>
                    <a:lumOff val="50000"/>
                  </a:schemeClr>
                </a:solidFill>
                <a:ea typeface="Arial" charset="0"/>
                <a:sym typeface="Arial"/>
              </a:rPr>
              <a:t>(Ní Longaigh, 2016; Ó Ceallaigh &amp; Ní Shéaghdha 2017; Uí Shúilleabháin, 2015) </a:t>
            </a:r>
          </a:p>
          <a:p>
            <a:pPr marL="285750" indent="-285750">
              <a:buClr>
                <a:srgbClr val="FFC000"/>
              </a:buClr>
              <a:buFont typeface="Arial" charset="0"/>
              <a:buChar char="•"/>
            </a:pPr>
            <a:r>
              <a:rPr lang="x-none" sz="2000" kern="0" dirty="0">
                <a:ea typeface="Arial" charset="0"/>
                <a:sym typeface="Arial"/>
              </a:rPr>
              <a:t>Oilteacht múinteoirí tumoideachais</a:t>
            </a:r>
            <a:r>
              <a:rPr lang="en-IE" sz="2000" kern="0" dirty="0">
                <a:ea typeface="Arial" charset="0"/>
                <a:sym typeface="Arial"/>
              </a:rPr>
              <a:t> </a:t>
            </a:r>
            <a:r>
              <a:rPr lang="en-IE" sz="2000" kern="0" dirty="0" err="1">
                <a:ea typeface="Arial" charset="0"/>
                <a:sym typeface="Arial"/>
              </a:rPr>
              <a:t>sa</a:t>
            </a:r>
            <a:r>
              <a:rPr lang="en-IE" sz="2000" kern="0" dirty="0">
                <a:ea typeface="Arial" charset="0"/>
                <a:sym typeface="Arial"/>
              </a:rPr>
              <a:t> </a:t>
            </a:r>
            <a:r>
              <a:rPr lang="en-IE" sz="2000" kern="0" dirty="0" err="1">
                <a:ea typeface="Arial" charset="0"/>
                <a:sym typeface="Arial"/>
              </a:rPr>
              <a:t>Ghaeilge</a:t>
            </a:r>
            <a:r>
              <a:rPr lang="x-none" sz="2000" kern="0" dirty="0">
                <a:ea typeface="Arial" charset="0"/>
                <a:sym typeface="Arial"/>
              </a:rPr>
              <a:t> </a:t>
            </a:r>
            <a:r>
              <a:rPr lang="x-none" sz="1600" kern="0" dirty="0">
                <a:solidFill>
                  <a:schemeClr val="tx1">
                    <a:lumMod val="50000"/>
                    <a:lumOff val="50000"/>
                  </a:schemeClr>
                </a:solidFill>
                <a:ea typeface="Arial" charset="0"/>
                <a:sym typeface="Arial"/>
              </a:rPr>
              <a:t>(Nic Réamoinn, 2017; Ní Thuairisg 2014; Ó Ceallaigh, 2013, 2019;</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 </a:t>
            </a:r>
            <a:r>
              <a:rPr lang="x-none" sz="1600" kern="0" dirty="0">
                <a:solidFill>
                  <a:schemeClr val="tx1">
                    <a:lumMod val="50000"/>
                    <a:lumOff val="50000"/>
                  </a:schemeClr>
                </a:solidFill>
                <a:sym typeface="Arial"/>
              </a:rPr>
              <a:t>Ó Cualáin, 2013; </a:t>
            </a:r>
            <a:r>
              <a:rPr lang="x-none" sz="1600" kern="0" dirty="0">
                <a:solidFill>
                  <a:schemeClr val="tx1">
                    <a:lumMod val="50000"/>
                    <a:lumOff val="50000"/>
                  </a:schemeClr>
                </a:solidFill>
                <a:ea typeface="Arial" charset="0"/>
                <a:sym typeface="Arial"/>
              </a:rPr>
              <a:t>Ó Grádaigh, 2015)</a:t>
            </a:r>
          </a:p>
          <a:p>
            <a:pPr marL="285750" indent="-285750">
              <a:buClr>
                <a:srgbClr val="FFC000"/>
              </a:buClr>
              <a:buFont typeface="Arial" charset="0"/>
              <a:buChar char="•"/>
            </a:pPr>
            <a:r>
              <a:rPr lang="x-none" sz="2000" kern="0" dirty="0">
                <a:ea typeface="Arial" charset="0"/>
                <a:sym typeface="Arial"/>
              </a:rPr>
              <a:t>Comhtháthú an teagaisc fhoirm-dhírithe agus an teagaisc atá bunaithe ar ábhar in oideolaíocht an tumoideachais </a:t>
            </a:r>
            <a:r>
              <a:rPr lang="x-none" sz="1600" kern="0" dirty="0">
                <a:solidFill>
                  <a:schemeClr val="tx1">
                    <a:lumMod val="50000"/>
                    <a:lumOff val="50000"/>
                  </a:schemeClr>
                </a:solidFill>
                <a:ea typeface="Arial" charset="0"/>
                <a:sym typeface="Arial"/>
              </a:rPr>
              <a:t>(Ó Ceallaigh, 2013; Ó Ceallaigh, Hourigan, &amp; Leavy, 2018</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285750" indent="-285750">
              <a:buClr>
                <a:srgbClr val="FFC000"/>
              </a:buClr>
              <a:buFont typeface="Arial" charset="0"/>
              <a:buChar char="•"/>
            </a:pPr>
            <a:r>
              <a:rPr lang="x-none" sz="2000" kern="0" dirty="0">
                <a:ea typeface="Arial" charset="0"/>
                <a:sym typeface="Arial"/>
              </a:rPr>
              <a:t>A bheith ag brath an iomarca ar an mBéarla chun dul timpeall ar an dúshlán a bhaineann le hábhar casta a phróiseáil i nGaeilge </a:t>
            </a:r>
            <a:r>
              <a:rPr lang="x-none" sz="1600" kern="0" dirty="0">
                <a:solidFill>
                  <a:schemeClr val="tx1">
                    <a:lumMod val="50000"/>
                    <a:lumOff val="50000"/>
                  </a:schemeClr>
                </a:solidFill>
                <a:ea typeface="Arial" charset="0"/>
                <a:sym typeface="Arial"/>
              </a:rPr>
              <a:t>(Ó Ceallaigh &amp; Ó Brolcháin, 2019)</a:t>
            </a:r>
          </a:p>
          <a:p>
            <a:pPr marL="285750" indent="-285750">
              <a:buClr>
                <a:srgbClr val="FFC000"/>
              </a:buClr>
              <a:buFont typeface="Arial" charset="0"/>
              <a:buChar char="•"/>
            </a:pPr>
            <a:r>
              <a:rPr lang="x-none" sz="2000" kern="0" dirty="0">
                <a:ea typeface="Arial" charset="0"/>
                <a:sym typeface="Arial"/>
              </a:rPr>
              <a:t>Measúnú comhtháite ábhair agus teanga </a:t>
            </a:r>
            <a:r>
              <a:rPr lang="x-none" sz="1600" kern="0" dirty="0">
                <a:solidFill>
                  <a:schemeClr val="tx1">
                    <a:lumMod val="50000"/>
                    <a:lumOff val="50000"/>
                  </a:schemeClr>
                </a:solidFill>
                <a:ea typeface="Arial" charset="0"/>
                <a:sym typeface="Arial"/>
              </a:rPr>
              <a:t>(Ó Ceallaigh, 2013</a:t>
            </a:r>
            <a:r>
              <a:rPr lang="en-IE" sz="1600" kern="0" dirty="0">
                <a:solidFill>
                  <a:schemeClr val="tx1">
                    <a:lumMod val="50000"/>
                    <a:lumOff val="50000"/>
                  </a:schemeClr>
                </a:solidFill>
                <a:ea typeface="Arial" charset="0"/>
                <a:sym typeface="Arial"/>
              </a:rPr>
              <a:t>;</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Ceallaigh, </a:t>
            </a:r>
            <a:r>
              <a:rPr lang="en-IE" sz="1600" kern="0" dirty="0" err="1">
                <a:solidFill>
                  <a:schemeClr val="tx1">
                    <a:lumMod val="50000"/>
                    <a:lumOff val="50000"/>
                  </a:schemeClr>
                </a:solidFill>
                <a:ea typeface="Arial" charset="0"/>
                <a:sym typeface="Arial"/>
              </a:rPr>
              <a:t>Ó</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Laoire</a:t>
            </a:r>
            <a:r>
              <a:rPr lang="en-IE" sz="1600" kern="0" dirty="0">
                <a:solidFill>
                  <a:schemeClr val="tx1">
                    <a:lumMod val="50000"/>
                    <a:lumOff val="50000"/>
                  </a:schemeClr>
                </a:solidFill>
                <a:ea typeface="Arial" charset="0"/>
                <a:sym typeface="Arial"/>
              </a:rPr>
              <a:t> &amp; </a:t>
            </a:r>
            <a:r>
              <a:rPr lang="en-IE" sz="1600" kern="0" dirty="0" err="1">
                <a:solidFill>
                  <a:schemeClr val="tx1">
                    <a:lumMod val="50000"/>
                    <a:lumOff val="50000"/>
                  </a:schemeClr>
                </a:solidFill>
                <a:ea typeface="Arial" charset="0"/>
                <a:sym typeface="Arial"/>
              </a:rPr>
              <a:t>Uí</a:t>
            </a:r>
            <a:r>
              <a:rPr lang="en-IE" sz="1600" kern="0" dirty="0">
                <a:solidFill>
                  <a:schemeClr val="tx1">
                    <a:lumMod val="50000"/>
                    <a:lumOff val="50000"/>
                  </a:schemeClr>
                </a:solidFill>
                <a:ea typeface="Arial" charset="0"/>
                <a:sym typeface="Arial"/>
              </a:rPr>
              <a:t> </a:t>
            </a:r>
            <a:r>
              <a:rPr lang="en-IE" sz="1600" kern="0" dirty="0" err="1">
                <a:solidFill>
                  <a:schemeClr val="tx1">
                    <a:lumMod val="50000"/>
                    <a:lumOff val="50000"/>
                  </a:schemeClr>
                </a:solidFill>
                <a:ea typeface="Arial" charset="0"/>
                <a:sym typeface="Arial"/>
              </a:rPr>
              <a:t>Chonghaile</a:t>
            </a:r>
            <a:r>
              <a:rPr lang="en-IE" sz="1600" kern="0" dirty="0">
                <a:solidFill>
                  <a:schemeClr val="tx1">
                    <a:lumMod val="50000"/>
                    <a:lumOff val="50000"/>
                  </a:schemeClr>
                </a:solidFill>
                <a:ea typeface="Arial" charset="0"/>
                <a:sym typeface="Arial"/>
              </a:rPr>
              <a:t>, 2019</a:t>
            </a:r>
            <a:r>
              <a:rPr lang="x-none" sz="1600" kern="0" dirty="0">
                <a:solidFill>
                  <a:schemeClr val="tx1">
                    <a:lumMod val="50000"/>
                    <a:lumOff val="50000"/>
                  </a:schemeClr>
                </a:solidFill>
                <a:ea typeface="Arial" charset="0"/>
                <a:sym typeface="Arial"/>
              </a:rPr>
              <a:t>)</a:t>
            </a: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171450" indent="-171450">
              <a:buClr>
                <a:srgbClr val="FFC000"/>
              </a:buClr>
              <a:buFont typeface="Arial" charset="0"/>
              <a:buChar char="•"/>
            </a:pPr>
            <a:endParaRPr lang="x-none" sz="2000" dirty="0">
              <a:ea typeface="Arial" charset="0"/>
              <a:sym typeface="Arial"/>
            </a:endParaRPr>
          </a:p>
          <a:p>
            <a:pPr marL="285750" indent="-285750">
              <a:buClr>
                <a:srgbClr val="FFC000"/>
              </a:buClr>
              <a:buFont typeface="Arial" charset="0"/>
              <a:buChar char="•"/>
            </a:pPr>
            <a:endParaRPr lang="en-US" sz="2000" dirty="0"/>
          </a:p>
        </p:txBody>
      </p:sp>
    </p:spTree>
    <p:extLst>
      <p:ext uri="{BB962C8B-B14F-4D97-AF65-F5344CB8AC3E}">
        <p14:creationId xmlns:p14="http://schemas.microsoft.com/office/powerpoint/2010/main" val="173514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8586438" y="702156"/>
            <a:ext cx="3314965"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endParaRPr lang="is-IS" sz="2400" b="1" dirty="0"/>
          </a:p>
          <a:p>
            <a:r>
              <a:rPr lang="en-US" sz="2400" b="1" dirty="0"/>
              <a:t>An </a:t>
            </a:r>
            <a:r>
              <a:rPr lang="en-US" sz="2400" b="1" dirty="0" err="1"/>
              <a:t>tsamhail</a:t>
            </a:r>
            <a:r>
              <a:rPr lang="en-US" sz="2400" b="1" dirty="0"/>
              <a:t> </a:t>
            </a:r>
            <a:r>
              <a:rPr lang="en-US" sz="2400" b="1" dirty="0" err="1"/>
              <a:t>cheannaireachta</a:t>
            </a:r>
            <a:r>
              <a:rPr lang="en-US" sz="2400" b="1" dirty="0"/>
              <a:t> a </a:t>
            </a:r>
            <a:r>
              <a:rPr lang="en-US" sz="2400" b="1" dirty="0" err="1"/>
              <a:t>ailíniú</a:t>
            </a:r>
            <a:r>
              <a:rPr lang="en-US" sz="2400" b="1" dirty="0"/>
              <a:t> le </a:t>
            </a:r>
            <a:r>
              <a:rPr lang="en-US" sz="2400" b="1" dirty="0" err="1"/>
              <a:t>riachtanais</a:t>
            </a:r>
            <a:r>
              <a:rPr lang="en-US" sz="2400" b="1" dirty="0"/>
              <a:t> </a:t>
            </a:r>
            <a:r>
              <a:rPr lang="en-US" sz="2400" b="1" dirty="0" err="1"/>
              <a:t>agus</a:t>
            </a:r>
            <a:r>
              <a:rPr lang="en-US" sz="2400" b="1" dirty="0"/>
              <a:t> </a:t>
            </a:r>
            <a:r>
              <a:rPr lang="en-US" sz="2400" b="1" dirty="0" err="1"/>
              <a:t>tosaíochtaí</a:t>
            </a:r>
            <a:r>
              <a:rPr lang="en-US" sz="2400" b="1" dirty="0"/>
              <a:t> </a:t>
            </a:r>
            <a:r>
              <a:rPr lang="en-US" sz="2400" b="1" dirty="0" err="1"/>
              <a:t>aitheanta</a:t>
            </a:r>
            <a:r>
              <a:rPr lang="en-US" sz="2400" b="1" dirty="0"/>
              <a:t> </a:t>
            </a:r>
            <a:r>
              <a:rPr lang="en-US" sz="2400" b="1" dirty="0" err="1"/>
              <a:t>na</a:t>
            </a:r>
            <a:r>
              <a:rPr lang="en-US" sz="2400" b="1" dirty="0"/>
              <a:t> </a:t>
            </a:r>
            <a:r>
              <a:rPr lang="en-US" sz="2400" b="1" dirty="0" err="1"/>
              <a:t>scoile</a:t>
            </a:r>
            <a:endParaRPr lang="en-US" sz="2400" b="1" dirty="0"/>
          </a:p>
          <a:p>
            <a:endParaRPr lang="en-US" sz="2400" b="1" dirty="0"/>
          </a:p>
          <a:p>
            <a:endParaRPr lang="en-US" sz="2400" b="1" dirty="0"/>
          </a:p>
          <a:p>
            <a:endParaRPr lang="en-US" sz="2400" b="1" dirty="0"/>
          </a:p>
          <a:p>
            <a:endParaRPr lang="en-US" sz="2400" b="1" dirty="0"/>
          </a:p>
          <a:p>
            <a:endParaRPr lang="en-US" sz="2400" b="1" dirty="0"/>
          </a:p>
        </p:txBody>
      </p:sp>
      <p:sp>
        <p:nvSpPr>
          <p:cNvPr id="7" name="TextBox 6"/>
          <p:cNvSpPr txBox="1"/>
          <p:nvPr/>
        </p:nvSpPr>
        <p:spPr>
          <a:xfrm>
            <a:off x="259492" y="702156"/>
            <a:ext cx="3130479"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2400" b="1" dirty="0"/>
          </a:p>
          <a:p>
            <a:r>
              <a:rPr lang="en-US" sz="2400" b="1" dirty="0" err="1"/>
              <a:t>Deis</a:t>
            </a:r>
            <a:r>
              <a:rPr lang="en-US" sz="2400" b="1" dirty="0"/>
              <a:t> </a:t>
            </a:r>
            <a:r>
              <a:rPr lang="en-US" sz="2400" b="1" dirty="0" err="1"/>
              <a:t>mhachnaimh</a:t>
            </a:r>
            <a:r>
              <a:rPr lang="is-IS" sz="2400" b="1" dirty="0"/>
              <a:t>…</a:t>
            </a:r>
          </a:p>
          <a:p>
            <a:endParaRPr lang="is-IS" sz="2400" b="1" dirty="0"/>
          </a:p>
          <a:p>
            <a:pPr>
              <a:buClr>
                <a:srgbClr val="FFC000"/>
              </a:buClr>
            </a:pPr>
            <a:r>
              <a:rPr lang="x-none" sz="2400" b="1" dirty="0">
                <a:solidFill>
                  <a:schemeClr val="tx1"/>
                </a:solidFill>
              </a:rPr>
              <a:t>An cheannaireacht theagascach</a:t>
            </a:r>
            <a:endParaRPr lang="en-IE" sz="2400" b="1" dirty="0">
              <a:solidFill>
                <a:schemeClr val="tx1"/>
              </a:solidFill>
            </a:endParaRPr>
          </a:p>
          <a:p>
            <a:pPr>
              <a:buClr>
                <a:srgbClr val="FFC000"/>
              </a:buClr>
            </a:pPr>
            <a:r>
              <a:rPr lang="x-none" sz="2400" b="1" dirty="0">
                <a:solidFill>
                  <a:schemeClr val="tx1"/>
                </a:solidFill>
              </a:rPr>
              <a:t>An cheannaireacht bhainistiúil</a:t>
            </a:r>
            <a:r>
              <a:rPr lang="x-none" sz="2400" dirty="0">
                <a:solidFill>
                  <a:schemeClr val="tx1"/>
                </a:solidFill>
              </a:rPr>
              <a:t> </a:t>
            </a:r>
            <a:endParaRPr lang="en-IE" sz="2400" dirty="0">
              <a:solidFill>
                <a:schemeClr val="tx1"/>
              </a:solidFill>
            </a:endParaRPr>
          </a:p>
          <a:p>
            <a:pPr>
              <a:buClr>
                <a:srgbClr val="FFC000"/>
              </a:buClr>
            </a:pPr>
            <a:r>
              <a:rPr lang="x-none" sz="2400" b="1" dirty="0">
                <a:solidFill>
                  <a:schemeClr val="tx1"/>
                </a:solidFill>
              </a:rPr>
              <a:t>An cheannaireacht chlaochlaitheach</a:t>
            </a:r>
            <a:endParaRPr lang="x-none" sz="2400" dirty="0">
              <a:solidFill>
                <a:schemeClr val="tx1"/>
              </a:solidFill>
            </a:endParaRPr>
          </a:p>
          <a:p>
            <a:pPr>
              <a:buClr>
                <a:srgbClr val="FFC000"/>
              </a:buClr>
            </a:pPr>
            <a:r>
              <a:rPr lang="x-none" sz="2400" b="1" dirty="0">
                <a:solidFill>
                  <a:schemeClr val="tx1"/>
                </a:solidFill>
              </a:rPr>
              <a:t>An cheannaireacht roinnte</a:t>
            </a:r>
            <a:r>
              <a:rPr lang="x-none" sz="2400" dirty="0">
                <a:solidFill>
                  <a:schemeClr val="tx1"/>
                </a:solidFill>
              </a:rPr>
              <a:t> </a:t>
            </a:r>
            <a:endParaRPr lang="en-IE" sz="2400" dirty="0">
              <a:solidFill>
                <a:schemeClr val="tx1"/>
              </a:solidFill>
            </a:endParaRPr>
          </a:p>
          <a:p>
            <a:pPr>
              <a:buClr>
                <a:srgbClr val="FFC000"/>
              </a:buClr>
            </a:pPr>
            <a:r>
              <a:rPr lang="x-none" sz="2400" b="1" dirty="0">
                <a:solidFill>
                  <a:schemeClr val="tx1"/>
                </a:solidFill>
              </a:rPr>
              <a:t>An cheannaireacht theagmhasach </a:t>
            </a:r>
            <a:endParaRPr lang="en-US" sz="2400" dirty="0"/>
          </a:p>
          <a:p>
            <a:endParaRPr lang="en-US" sz="2400" b="1" dirty="0"/>
          </a:p>
        </p:txBody>
      </p:sp>
    </p:spTree>
    <p:extLst>
      <p:ext uri="{BB962C8B-B14F-4D97-AF65-F5344CB8AC3E}">
        <p14:creationId xmlns:p14="http://schemas.microsoft.com/office/powerpoint/2010/main" val="26452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700" dirty="0">
                <a:solidFill>
                  <a:srgbClr val="FFC000"/>
                </a:solidFill>
              </a:rPr>
              <a:t>2.</a:t>
            </a:r>
            <a:r>
              <a:rPr lang="en-US" sz="2700" dirty="0">
                <a:solidFill>
                  <a:schemeClr val="accent6">
                    <a:lumMod val="50000"/>
                  </a:schemeClr>
                </a:solidFill>
              </a:rPr>
              <a:t> </a:t>
            </a:r>
            <a:r>
              <a:rPr lang="x-none" sz="2700" cap="none" dirty="0">
                <a:solidFill>
                  <a:schemeClr val="tx1"/>
                </a:solidFill>
              </a:rPr>
              <a:t>CONAS CLEACHTAIS </a:t>
            </a:r>
            <a:r>
              <a:rPr lang="en-IE" sz="2700" cap="none" dirty="0">
                <a:solidFill>
                  <a:schemeClr val="tx1"/>
                </a:solidFill>
              </a:rPr>
              <a:t>A CHUR CHUN CINN</a:t>
            </a:r>
            <a:r>
              <a:rPr lang="x-none" sz="2700" cap="none" dirty="0">
                <a:solidFill>
                  <a:schemeClr val="tx1"/>
                </a:solidFill>
              </a:rPr>
              <a:t>?</a:t>
            </a:r>
            <a:br>
              <a:rPr lang="en-IE" cap="none" dirty="0">
                <a:solidFill>
                  <a:schemeClr val="tx1"/>
                </a:solidFill>
              </a:rPr>
            </a:br>
            <a:endParaRPr lang="en-US" cap="none" dirty="0">
              <a:solidFill>
                <a:schemeClr val="accent6">
                  <a:lumMod val="50000"/>
                </a:schemeClr>
              </a:solidFill>
            </a:endParaRPr>
          </a:p>
        </p:txBody>
      </p:sp>
      <p:sp>
        <p:nvSpPr>
          <p:cNvPr id="4" name="Subtitle 3"/>
          <p:cNvSpPr>
            <a:spLocks noGrp="1"/>
          </p:cNvSpPr>
          <p:nvPr>
            <p:ph type="subTitle" idx="1"/>
          </p:nvPr>
        </p:nvSpPr>
        <p:spPr/>
        <p:txBody>
          <a:bodyPr>
            <a:normAutofit/>
          </a:bodyPr>
          <a:lstStyle/>
          <a:p>
            <a:r>
              <a:rPr lang="en-US" b="1" dirty="0">
                <a:solidFill>
                  <a:srgbClr val="FFC000"/>
                </a:solidFill>
              </a:rPr>
              <a:t>A. </a:t>
            </a:r>
            <a:r>
              <a:rPr lang="en-US" dirty="0" err="1">
                <a:solidFill>
                  <a:srgbClr val="FFC000"/>
                </a:solidFill>
              </a:rPr>
              <a:t>Teagasc</a:t>
            </a:r>
            <a:r>
              <a:rPr lang="en-US" dirty="0">
                <a:solidFill>
                  <a:srgbClr val="FFC000"/>
                </a:solidFill>
              </a:rPr>
              <a:t> </a:t>
            </a:r>
            <a:r>
              <a:rPr lang="en-US" dirty="0" err="1">
                <a:solidFill>
                  <a:srgbClr val="FFC000"/>
                </a:solidFill>
              </a:rPr>
              <a:t>agus</a:t>
            </a:r>
            <a:r>
              <a:rPr lang="en-US" dirty="0">
                <a:solidFill>
                  <a:srgbClr val="FFC000"/>
                </a:solidFill>
              </a:rPr>
              <a:t> </a:t>
            </a:r>
            <a:r>
              <a:rPr lang="en-US" dirty="0" err="1">
                <a:solidFill>
                  <a:srgbClr val="FFC000"/>
                </a:solidFill>
              </a:rPr>
              <a:t>foghlaim</a:t>
            </a:r>
            <a:r>
              <a:rPr lang="en-US" dirty="0">
                <a:solidFill>
                  <a:srgbClr val="FFC000"/>
                </a:solidFill>
              </a:rPr>
              <a:t> a </a:t>
            </a:r>
            <a:r>
              <a:rPr lang="en-US" dirty="0" err="1">
                <a:solidFill>
                  <a:srgbClr val="FFC000"/>
                </a:solidFill>
              </a:rPr>
              <a:t>threorú</a:t>
            </a:r>
            <a:r>
              <a:rPr lang="en-US" dirty="0">
                <a:solidFill>
                  <a:srgbClr val="FFC000"/>
                </a:solidFill>
              </a:rPr>
              <a:t>;</a:t>
            </a:r>
            <a:r>
              <a:rPr lang="en-US" b="1" dirty="0">
                <a:solidFill>
                  <a:srgbClr val="FFC000"/>
                </a:solidFill>
              </a:rPr>
              <a:t> B. </a:t>
            </a:r>
            <a:r>
              <a:rPr lang="en-US" dirty="0">
                <a:solidFill>
                  <a:srgbClr val="FFC000"/>
                </a:solidFill>
              </a:rPr>
              <a:t>an </a:t>
            </a:r>
            <a:r>
              <a:rPr lang="en-US" dirty="0" err="1">
                <a:solidFill>
                  <a:srgbClr val="FFC000"/>
                </a:solidFill>
              </a:rPr>
              <a:t>eagraíocht</a:t>
            </a:r>
            <a:r>
              <a:rPr lang="en-US" dirty="0">
                <a:solidFill>
                  <a:srgbClr val="FFC000"/>
                </a:solidFill>
              </a:rPr>
              <a:t> a </a:t>
            </a:r>
            <a:r>
              <a:rPr lang="en-US" dirty="0" err="1">
                <a:solidFill>
                  <a:srgbClr val="FFC000"/>
                </a:solidFill>
              </a:rPr>
              <a:t>bhainistiú</a:t>
            </a:r>
            <a:r>
              <a:rPr lang="en-US" dirty="0">
                <a:solidFill>
                  <a:srgbClr val="FFC000"/>
                </a:solidFill>
              </a:rPr>
              <a:t>,</a:t>
            </a:r>
            <a:r>
              <a:rPr lang="en-US" b="1" dirty="0">
                <a:solidFill>
                  <a:srgbClr val="FFC000"/>
                </a:solidFill>
              </a:rPr>
              <a:t> C. </a:t>
            </a:r>
            <a:r>
              <a:rPr lang="en-US" dirty="0" err="1">
                <a:solidFill>
                  <a:srgbClr val="FFC000"/>
                </a:solidFill>
              </a:rPr>
              <a:t>forbairt</a:t>
            </a:r>
            <a:r>
              <a:rPr lang="en-US" dirty="0">
                <a:solidFill>
                  <a:srgbClr val="FFC000"/>
                </a:solidFill>
              </a:rPr>
              <a:t> </a:t>
            </a:r>
            <a:r>
              <a:rPr lang="en-US" dirty="0" err="1">
                <a:solidFill>
                  <a:srgbClr val="FFC000"/>
                </a:solidFill>
              </a:rPr>
              <a:t>na</a:t>
            </a:r>
            <a:r>
              <a:rPr lang="en-US" dirty="0">
                <a:solidFill>
                  <a:srgbClr val="FFC000"/>
                </a:solidFill>
              </a:rPr>
              <a:t> </a:t>
            </a:r>
            <a:r>
              <a:rPr lang="en-US" dirty="0" err="1">
                <a:solidFill>
                  <a:srgbClr val="FFC000"/>
                </a:solidFill>
              </a:rPr>
              <a:t>scoile</a:t>
            </a:r>
            <a:r>
              <a:rPr lang="en-US" dirty="0">
                <a:solidFill>
                  <a:srgbClr val="FFC000"/>
                </a:solidFill>
              </a:rPr>
              <a:t> a </a:t>
            </a:r>
            <a:r>
              <a:rPr lang="en-US" dirty="0" err="1">
                <a:solidFill>
                  <a:srgbClr val="FFC000"/>
                </a:solidFill>
              </a:rPr>
              <a:t>threorú</a:t>
            </a:r>
            <a:r>
              <a:rPr lang="en-US" dirty="0">
                <a:solidFill>
                  <a:srgbClr val="FFC000"/>
                </a:solidFill>
              </a:rPr>
              <a:t>; </a:t>
            </a:r>
            <a:r>
              <a:rPr lang="en-US" b="1" dirty="0">
                <a:solidFill>
                  <a:srgbClr val="FFC000"/>
                </a:solidFill>
              </a:rPr>
              <a:t>D. </a:t>
            </a:r>
            <a:r>
              <a:rPr lang="en-US" dirty="0" err="1">
                <a:solidFill>
                  <a:srgbClr val="FFC000"/>
                </a:solidFill>
              </a:rPr>
              <a:t>cumas</a:t>
            </a:r>
            <a:r>
              <a:rPr lang="en-US" dirty="0">
                <a:solidFill>
                  <a:srgbClr val="FFC000"/>
                </a:solidFill>
              </a:rPr>
              <a:t> </a:t>
            </a:r>
            <a:r>
              <a:rPr lang="en-US" dirty="0" err="1">
                <a:solidFill>
                  <a:srgbClr val="FFC000"/>
                </a:solidFill>
              </a:rPr>
              <a:t>ceannaireachta</a:t>
            </a:r>
            <a:r>
              <a:rPr lang="en-US" dirty="0">
                <a:solidFill>
                  <a:srgbClr val="FFC000"/>
                </a:solidFill>
              </a:rPr>
              <a:t> a </a:t>
            </a:r>
            <a:r>
              <a:rPr lang="en-US" dirty="0" err="1">
                <a:solidFill>
                  <a:srgbClr val="FFC000"/>
                </a:solidFill>
              </a:rPr>
              <a:t>fhorbairt</a:t>
            </a:r>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2069483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22720" y="438912"/>
            <a:ext cx="4523232" cy="6071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28928" y="438912"/>
            <a:ext cx="4425696" cy="6071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6173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888224" cy="523220"/>
          </a:xfrm>
          <a:prstGeom prst="rect">
            <a:avLst/>
          </a:prstGeom>
          <a:noFill/>
          <a:ln>
            <a:solidFill>
              <a:srgbClr val="FFC000"/>
            </a:solidFill>
          </a:ln>
        </p:spPr>
        <p:txBody>
          <a:bodyPr wrap="square" rtlCol="0">
            <a:spAutoFit/>
          </a:bodyPr>
          <a:lstStyle/>
          <a:p>
            <a:pPr algn="ctr"/>
            <a:r>
              <a:rPr lang="en-US" sz="2800" b="1" dirty="0"/>
              <a:t>A. TEAGASC AGUS FOGHLAIM A THREORÚ</a:t>
            </a:r>
          </a:p>
        </p:txBody>
      </p:sp>
      <p:sp>
        <p:nvSpPr>
          <p:cNvPr id="4" name="TextBox 3"/>
          <p:cNvSpPr txBox="1"/>
          <p:nvPr/>
        </p:nvSpPr>
        <p:spPr>
          <a:xfrm>
            <a:off x="414528" y="1427356"/>
            <a:ext cx="7592048" cy="4893647"/>
          </a:xfrm>
          <a:prstGeom prst="rect">
            <a:avLst/>
          </a:prstGeom>
          <a:noFill/>
        </p:spPr>
        <p:txBody>
          <a:bodyPr wrap="square" rtlCol="0">
            <a:spAutoFit/>
          </a:bodyPr>
          <a:lstStyle/>
          <a:p>
            <a:pPr marL="342900" lvl="0" indent="-342900">
              <a:buClr>
                <a:srgbClr val="FFC000"/>
              </a:buClr>
              <a:buFont typeface="Arial" charset="0"/>
              <a:buChar char="•"/>
            </a:pPr>
            <a:r>
              <a:rPr lang="en-US" sz="2400" b="1" dirty="0" err="1"/>
              <a:t>Ionchais</a:t>
            </a:r>
            <a:r>
              <a:rPr lang="en-US" sz="2400" b="1" dirty="0"/>
              <a:t> </a:t>
            </a:r>
            <a:r>
              <a:rPr lang="en-US" sz="2400" b="1" dirty="0" err="1"/>
              <a:t>arda</a:t>
            </a:r>
            <a:r>
              <a:rPr lang="en-US" sz="2400" b="1" dirty="0"/>
              <a:t> </a:t>
            </a:r>
            <a:r>
              <a:rPr lang="en-US" sz="2400" dirty="0"/>
              <a:t>a </a:t>
            </a:r>
            <a:r>
              <a:rPr lang="en-US" sz="2400" dirty="0" err="1"/>
              <a:t>léiriú</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Úinéireacht</a:t>
            </a:r>
            <a:r>
              <a:rPr lang="en-US" sz="2400" b="1" dirty="0"/>
              <a:t> a </a:t>
            </a:r>
            <a:r>
              <a:rPr lang="en-US" sz="2400" b="1" dirty="0" err="1"/>
              <a:t>spreagadh</a:t>
            </a:r>
            <a:r>
              <a:rPr lang="en-US" sz="2400" b="1" dirty="0"/>
              <a:t> </a:t>
            </a:r>
            <a:r>
              <a:rPr lang="en-US" sz="2400" dirty="0" err="1"/>
              <a:t>agus</a:t>
            </a:r>
            <a:r>
              <a:rPr lang="en-US" sz="2400" dirty="0"/>
              <a:t> a </a:t>
            </a:r>
            <a:r>
              <a:rPr lang="en-US" sz="2400" dirty="0" err="1"/>
              <a:t>ghacadh</a:t>
            </a:r>
            <a:r>
              <a:rPr lang="en-US" sz="2400" dirty="0"/>
              <a:t> </a:t>
            </a:r>
            <a:r>
              <a:rPr lang="en-US" sz="2400" dirty="0" err="1"/>
              <a:t>ar</a:t>
            </a:r>
            <a:r>
              <a:rPr lang="en-US" sz="2400" dirty="0"/>
              <a:t> </a:t>
            </a:r>
            <a:r>
              <a:rPr lang="en-US" sz="2400" dirty="0" err="1"/>
              <a:t>chur</a:t>
            </a:r>
            <a:r>
              <a:rPr lang="en-US" sz="2400" dirty="0"/>
              <a:t> </a:t>
            </a:r>
            <a:r>
              <a:rPr lang="en-US" sz="2400" dirty="0" err="1"/>
              <a:t>i</a:t>
            </a:r>
            <a:r>
              <a:rPr lang="en-US" sz="2400" dirty="0"/>
              <a:t> </a:t>
            </a:r>
            <a:r>
              <a:rPr lang="en-US" sz="2400" dirty="0" err="1"/>
              <a:t>bhfeidhm</a:t>
            </a:r>
            <a:r>
              <a:rPr lang="en-US" sz="2400" dirty="0"/>
              <a:t> an </a:t>
            </a:r>
            <a:r>
              <a:rPr lang="en-US" sz="2400" dirty="0" err="1"/>
              <a:t>chomhtháthaithe</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mar </a:t>
            </a:r>
            <a:r>
              <a:rPr lang="en-US" sz="2400" dirty="0" err="1"/>
              <a:t>fhoireann</a:t>
            </a:r>
            <a:r>
              <a:rPr lang="en-US" sz="2400" dirty="0"/>
              <a:t> </a:t>
            </a:r>
            <a:r>
              <a:rPr lang="en-US" sz="2400" dirty="0" err="1"/>
              <a:t>scoile</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a:t>Cur </a:t>
            </a:r>
            <a:r>
              <a:rPr lang="en-US" sz="2400" b="1" dirty="0" err="1"/>
              <a:t>chuige</a:t>
            </a:r>
            <a:r>
              <a:rPr lang="en-US" sz="2400" b="1" dirty="0"/>
              <a:t> </a:t>
            </a:r>
            <a:r>
              <a:rPr lang="en-US" sz="2400" b="1" dirty="0" err="1"/>
              <a:t>bíseach</a:t>
            </a:r>
            <a:r>
              <a:rPr lang="en-US" sz="2400" b="1" dirty="0"/>
              <a:t> </a:t>
            </a:r>
            <a:r>
              <a:rPr lang="en-US" sz="2400" dirty="0"/>
              <a:t>a </a:t>
            </a:r>
            <a:r>
              <a:rPr lang="en-US" sz="2400" dirty="0" err="1"/>
              <a:t>cheapadh</a:t>
            </a:r>
            <a:r>
              <a:rPr lang="en-US" sz="2400" dirty="0"/>
              <a:t> </a:t>
            </a:r>
            <a:r>
              <a:rPr lang="en-US" sz="2400" dirty="0" err="1"/>
              <a:t>fréamhaithe</a:t>
            </a:r>
            <a:r>
              <a:rPr lang="en-US" sz="2400" dirty="0"/>
              <a:t> </a:t>
            </a:r>
            <a:r>
              <a:rPr lang="en-US" sz="2400" dirty="0" err="1"/>
              <a:t>i</a:t>
            </a:r>
            <a:r>
              <a:rPr lang="en-US" sz="2400" dirty="0"/>
              <a:t> </a:t>
            </a:r>
            <a:r>
              <a:rPr lang="en-US" sz="2400" dirty="0" err="1"/>
              <a:t>ngnáthchleachtas</a:t>
            </a:r>
            <a:r>
              <a:rPr lang="en-US" sz="2400" dirty="0"/>
              <a:t> </a:t>
            </a:r>
            <a:r>
              <a:rPr lang="en-US" sz="2400" dirty="0" err="1"/>
              <a:t>na</a:t>
            </a:r>
            <a:r>
              <a:rPr lang="en-US" sz="2400" dirty="0"/>
              <a:t> </a:t>
            </a:r>
            <a:r>
              <a:rPr lang="en-US" sz="2400" dirty="0" err="1"/>
              <a:t>scoile</a:t>
            </a:r>
            <a:r>
              <a:rPr lang="en-US" sz="2400" dirty="0"/>
              <a:t>, ag </a:t>
            </a:r>
            <a:r>
              <a:rPr lang="en-US" sz="2400" dirty="0" err="1"/>
              <a:t>tosú</a:t>
            </a:r>
            <a:r>
              <a:rPr lang="en-US" sz="2400" dirty="0"/>
              <a:t> le </a:t>
            </a:r>
            <a:r>
              <a:rPr lang="en-US" sz="2400" dirty="0" err="1"/>
              <a:t>lucht</a:t>
            </a:r>
            <a:r>
              <a:rPr lang="en-US" sz="2400" dirty="0"/>
              <a:t> </a:t>
            </a:r>
            <a:r>
              <a:rPr lang="en-US" sz="2400" dirty="0" err="1"/>
              <a:t>na</a:t>
            </a:r>
            <a:r>
              <a:rPr lang="en-US" sz="2400" dirty="0"/>
              <a:t> </a:t>
            </a:r>
            <a:r>
              <a:rPr lang="en-US" sz="2400" dirty="0" err="1"/>
              <a:t>chéad</a:t>
            </a:r>
            <a:r>
              <a:rPr lang="en-US" sz="2400" dirty="0"/>
              <a:t> </a:t>
            </a:r>
            <a:r>
              <a:rPr lang="en-US" sz="2400" dirty="0" err="1"/>
              <a:t>bliana</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Timpeallacht</a:t>
            </a:r>
            <a:r>
              <a:rPr lang="en-US" sz="2400" b="1" dirty="0"/>
              <a:t> </a:t>
            </a:r>
            <a:r>
              <a:rPr lang="en-US" sz="2400" b="1" dirty="0" err="1"/>
              <a:t>spreagúil</a:t>
            </a:r>
            <a:r>
              <a:rPr lang="en-US" sz="2400" b="1" dirty="0"/>
              <a:t> </a:t>
            </a:r>
            <a:r>
              <a:rPr lang="en-US" sz="2400" dirty="0"/>
              <a:t>a </a:t>
            </a:r>
            <a:r>
              <a:rPr lang="en-US" sz="2400" dirty="0" err="1"/>
              <a:t>chruthú</a:t>
            </a:r>
            <a:r>
              <a:rPr lang="en-US" sz="2400" dirty="0"/>
              <a:t> </a:t>
            </a:r>
            <a:r>
              <a:rPr lang="en-US" sz="2400" dirty="0" err="1"/>
              <a:t>chun</a:t>
            </a:r>
            <a:r>
              <a:rPr lang="en-US" sz="2400" dirty="0"/>
              <a:t> an </a:t>
            </a:r>
            <a:r>
              <a:rPr lang="en-US" sz="2400" dirty="0" err="1"/>
              <a:t>teanga</a:t>
            </a:r>
            <a:r>
              <a:rPr lang="en-US" sz="2400" dirty="0"/>
              <a:t> a </a:t>
            </a:r>
            <a:r>
              <a:rPr lang="en-US" sz="2400" dirty="0" err="1"/>
              <a:t>chur</a:t>
            </a:r>
            <a:r>
              <a:rPr lang="en-US" sz="2400" dirty="0"/>
              <a:t> </a:t>
            </a:r>
            <a:r>
              <a:rPr lang="en-US" sz="2400" dirty="0" err="1"/>
              <a:t>chun</a:t>
            </a:r>
            <a:r>
              <a:rPr lang="en-US" sz="2400" dirty="0"/>
              <a:t> </a:t>
            </a:r>
            <a:r>
              <a:rPr lang="en-US" sz="2400" dirty="0" err="1"/>
              <a:t>cinn</a:t>
            </a:r>
            <a:endParaRPr lang="en-US" sz="2400" dirty="0"/>
          </a:p>
          <a:p>
            <a:pPr marL="342900" indent="-342900">
              <a:buClr>
                <a:srgbClr val="FFC000"/>
              </a:buClr>
              <a:buFont typeface="Arial" charset="0"/>
              <a:buChar char="•"/>
            </a:pPr>
            <a:endParaRPr lang="en-US" sz="2400" dirty="0"/>
          </a:p>
        </p:txBody>
      </p:sp>
    </p:spTree>
    <p:extLst>
      <p:ext uri="{BB962C8B-B14F-4D97-AF65-F5344CB8AC3E}">
        <p14:creationId xmlns:p14="http://schemas.microsoft.com/office/powerpoint/2010/main" val="97635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B. AN EAGRAÍOCHT A BHAINISTIÚ</a:t>
            </a:r>
          </a:p>
        </p:txBody>
      </p:sp>
      <p:sp>
        <p:nvSpPr>
          <p:cNvPr id="4" name="TextBox 3"/>
          <p:cNvSpPr txBox="1"/>
          <p:nvPr/>
        </p:nvSpPr>
        <p:spPr>
          <a:xfrm>
            <a:off x="691376" y="1516566"/>
            <a:ext cx="7330960" cy="4524315"/>
          </a:xfrm>
          <a:prstGeom prst="rect">
            <a:avLst/>
          </a:prstGeom>
          <a:noFill/>
        </p:spPr>
        <p:txBody>
          <a:bodyPr wrap="square" rtlCol="0">
            <a:spAutoFit/>
          </a:bodyPr>
          <a:lstStyle/>
          <a:p>
            <a:pPr marL="285750" lvl="0" indent="-285750">
              <a:buClr>
                <a:srgbClr val="FFC000"/>
              </a:buClr>
              <a:buFont typeface="Arial" charset="0"/>
              <a:buChar char="•"/>
            </a:pPr>
            <a:r>
              <a:rPr lang="en-US" sz="2400" b="1" dirty="0" err="1"/>
              <a:t>Ról</a:t>
            </a:r>
            <a:r>
              <a:rPr lang="en-US" sz="2400" b="1" dirty="0"/>
              <a:t> </a:t>
            </a:r>
            <a:r>
              <a:rPr lang="en-US" sz="2400" b="1" dirty="0" err="1"/>
              <a:t>lárnach</a:t>
            </a:r>
            <a:r>
              <a:rPr lang="en-US" sz="2400" b="1" dirty="0"/>
              <a:t> a </a:t>
            </a:r>
            <a:r>
              <a:rPr lang="en-US" sz="2400" b="1" dirty="0" err="1"/>
              <a:t>thabhairt</a:t>
            </a:r>
            <a:r>
              <a:rPr lang="en-US" sz="2400" b="1" dirty="0"/>
              <a:t> don </a:t>
            </a:r>
            <a:r>
              <a:rPr lang="en-US" sz="2400" b="1" dirty="0" err="1"/>
              <a:t>fhoireann</a:t>
            </a:r>
            <a:r>
              <a:rPr lang="en-US" sz="2400" b="1" dirty="0"/>
              <a:t> </a:t>
            </a:r>
            <a:r>
              <a:rPr lang="en-US" sz="2400" dirty="0" err="1"/>
              <a:t>i</a:t>
            </a:r>
            <a:r>
              <a:rPr lang="en-US" sz="2400" dirty="0"/>
              <a:t> </a:t>
            </a:r>
            <a:r>
              <a:rPr lang="en-US" sz="2400" dirty="0" err="1"/>
              <a:t>sainiú</a:t>
            </a:r>
            <a:r>
              <a:rPr lang="en-US" sz="2400" dirty="0"/>
              <a:t> </a:t>
            </a:r>
            <a:r>
              <a:rPr lang="en-US" sz="2400" dirty="0" err="1"/>
              <a:t>spriocanna</a:t>
            </a:r>
            <a:r>
              <a:rPr lang="en-US" sz="2400" dirty="0"/>
              <a:t> </a:t>
            </a:r>
            <a:r>
              <a:rPr lang="en-US" sz="2400" dirty="0" err="1"/>
              <a:t>na</a:t>
            </a:r>
            <a:r>
              <a:rPr lang="en-US" sz="2400" dirty="0"/>
              <a:t> </a:t>
            </a:r>
            <a:r>
              <a:rPr lang="en-US" sz="2400" dirty="0" err="1"/>
              <a:t>scoile</a:t>
            </a:r>
            <a:r>
              <a:rPr lang="en-US" sz="2400" dirty="0"/>
              <a:t> </a:t>
            </a:r>
            <a:r>
              <a:rPr lang="en-US" sz="2400" dirty="0" err="1"/>
              <a:t>sa</a:t>
            </a:r>
            <a:r>
              <a:rPr lang="en-US" sz="2400" dirty="0"/>
              <a:t> </a:t>
            </a:r>
            <a:r>
              <a:rPr lang="en-US" sz="2400" dirty="0" err="1"/>
              <a:t>pholasaí</a:t>
            </a:r>
            <a:r>
              <a:rPr lang="en-US" sz="2400" dirty="0"/>
              <a:t> </a:t>
            </a:r>
            <a:r>
              <a:rPr lang="en-US" sz="2400" dirty="0" err="1"/>
              <a:t>scoile</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dirty="0" err="1"/>
              <a:t>Comhtháthú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aithint</a:t>
            </a:r>
            <a:r>
              <a:rPr lang="en-US" sz="2400" dirty="0"/>
              <a:t> </a:t>
            </a:r>
            <a:r>
              <a:rPr lang="en-US" sz="2400" b="1" dirty="0"/>
              <a:t>mar </a:t>
            </a:r>
            <a:r>
              <a:rPr lang="en-US" sz="2400" b="1" dirty="0" err="1"/>
              <a:t>ghné</a:t>
            </a:r>
            <a:r>
              <a:rPr lang="en-US" sz="2400" b="1" dirty="0"/>
              <a:t> </a:t>
            </a:r>
            <a:r>
              <a:rPr lang="en-US" sz="2400" b="1" dirty="0" err="1"/>
              <a:t>lárnach</a:t>
            </a:r>
            <a:r>
              <a:rPr lang="en-US" sz="2400" b="1" dirty="0"/>
              <a:t> </a:t>
            </a:r>
            <a:r>
              <a:rPr lang="en-US" sz="2400" b="1" dirty="0" err="1"/>
              <a:t>sheasta</a:t>
            </a:r>
            <a:r>
              <a:rPr lang="en-US" sz="2400" b="1" dirty="0"/>
              <a:t> den </a:t>
            </a:r>
            <a:r>
              <a:rPr lang="en-US" sz="2400" b="1" dirty="0" err="1"/>
              <a:t>phlean</a:t>
            </a:r>
            <a:r>
              <a:rPr lang="en-US" sz="2400" b="1" dirty="0"/>
              <a:t> </a:t>
            </a:r>
            <a:r>
              <a:rPr lang="en-US" sz="2400" b="1" dirty="0" err="1"/>
              <a:t>feabhsúcháin</a:t>
            </a:r>
            <a:r>
              <a:rPr lang="en-US" sz="2400" b="1" dirty="0"/>
              <a:t> </a:t>
            </a:r>
            <a:r>
              <a:rPr lang="en-US" sz="2400" b="1" dirty="0" err="1"/>
              <a:t>scoile</a:t>
            </a:r>
            <a:r>
              <a:rPr lang="en-US" sz="2400" b="1" dirty="0"/>
              <a:t> </a:t>
            </a:r>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Clár</a:t>
            </a:r>
            <a:r>
              <a:rPr lang="en-US" sz="2400" b="1" dirty="0"/>
              <a:t> </a:t>
            </a:r>
            <a:r>
              <a:rPr lang="en-US" sz="2400" b="1" dirty="0" err="1"/>
              <a:t>tacaíochta</a:t>
            </a:r>
            <a:r>
              <a:rPr lang="en-US" sz="2400" b="1" dirty="0"/>
              <a:t> </a:t>
            </a:r>
            <a:r>
              <a:rPr lang="en-US" sz="2400" b="1" dirty="0" err="1"/>
              <a:t>agus</a:t>
            </a:r>
            <a:r>
              <a:rPr lang="en-US" sz="2400" b="1" dirty="0"/>
              <a:t> </a:t>
            </a:r>
            <a:r>
              <a:rPr lang="en-US" sz="2400" b="1" dirty="0" err="1"/>
              <a:t>plean</a:t>
            </a:r>
            <a:r>
              <a:rPr lang="en-US" sz="2400" b="1" dirty="0"/>
              <a:t> </a:t>
            </a:r>
            <a:r>
              <a:rPr lang="en-US" sz="2400" b="1" dirty="0" err="1"/>
              <a:t>gníomhaíochta</a:t>
            </a:r>
            <a:r>
              <a:rPr lang="en-US" sz="2400" b="1" dirty="0"/>
              <a:t> </a:t>
            </a:r>
            <a:r>
              <a:rPr lang="en-US" sz="2400" dirty="0" err="1"/>
              <a:t>araon</a:t>
            </a:r>
            <a:r>
              <a:rPr lang="en-US" sz="2400" dirty="0"/>
              <a:t> a </a:t>
            </a:r>
            <a:r>
              <a:rPr lang="en-US" sz="2400" dirty="0" err="1"/>
              <a:t>aontú</a:t>
            </a:r>
            <a:r>
              <a:rPr lang="en-US" sz="2400" dirty="0"/>
              <a:t> ag </a:t>
            </a:r>
            <a:r>
              <a:rPr lang="en-US" sz="2400" dirty="0" err="1"/>
              <a:t>tús</a:t>
            </a:r>
            <a:r>
              <a:rPr lang="en-US" sz="2400" dirty="0"/>
              <a:t> </a:t>
            </a:r>
            <a:r>
              <a:rPr lang="en-US" sz="2400" dirty="0" err="1"/>
              <a:t>na</a:t>
            </a:r>
            <a:r>
              <a:rPr lang="en-US" sz="2400" dirty="0"/>
              <a:t> </a:t>
            </a:r>
            <a:r>
              <a:rPr lang="en-US" sz="2400" dirty="0" err="1"/>
              <a:t>bliana</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Dea-thoradh</a:t>
            </a:r>
            <a:r>
              <a:rPr lang="en-US" sz="2400" b="1" dirty="0"/>
              <a:t> </a:t>
            </a:r>
            <a:r>
              <a:rPr lang="en-US" sz="2400" b="1" dirty="0" err="1"/>
              <a:t>na</a:t>
            </a:r>
            <a:r>
              <a:rPr lang="en-US" sz="2400" b="1" dirty="0"/>
              <a:t> </a:t>
            </a:r>
            <a:r>
              <a:rPr lang="en-US" sz="2400" b="1" dirty="0" err="1"/>
              <a:t>hoibre</a:t>
            </a:r>
            <a:r>
              <a:rPr lang="en-US" sz="2400" b="1" dirty="0"/>
              <a:t> </a:t>
            </a:r>
            <a:r>
              <a:rPr lang="en-US" sz="2400" dirty="0"/>
              <a:t>a </a:t>
            </a:r>
            <a:r>
              <a:rPr lang="en-US" sz="2400" dirty="0" err="1"/>
              <a:t>aithint</a:t>
            </a:r>
            <a:r>
              <a:rPr lang="en-US" sz="2400" dirty="0"/>
              <a:t>, a </a:t>
            </a:r>
            <a:r>
              <a:rPr lang="en-US" sz="2400" dirty="0" err="1"/>
              <a:t>roinnt</a:t>
            </a:r>
            <a:r>
              <a:rPr lang="en-US" sz="2400" dirty="0"/>
              <a:t> </a:t>
            </a:r>
            <a:r>
              <a:rPr lang="en-US" sz="2400" dirty="0" err="1"/>
              <a:t>agus</a:t>
            </a:r>
            <a:r>
              <a:rPr lang="en-US" sz="2400" dirty="0"/>
              <a:t> a </a:t>
            </a:r>
            <a:r>
              <a:rPr lang="en-US" sz="2400" dirty="0" err="1"/>
              <a:t>cheiliúradh</a:t>
            </a:r>
            <a:endParaRPr lang="en-US" sz="2400" dirty="0"/>
          </a:p>
          <a:p>
            <a:pPr marL="285750" indent="-285750">
              <a:buClr>
                <a:srgbClr val="FFC000"/>
              </a:buClr>
              <a:buFont typeface="Arial" charset="0"/>
              <a:buChar char="•"/>
            </a:pPr>
            <a:endParaRPr lang="en-US" sz="2400" dirty="0"/>
          </a:p>
        </p:txBody>
      </p:sp>
    </p:spTree>
    <p:extLst>
      <p:ext uri="{BB962C8B-B14F-4D97-AF65-F5344CB8AC3E}">
        <p14:creationId xmlns:p14="http://schemas.microsoft.com/office/powerpoint/2010/main" val="39957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414528" y="341376"/>
            <a:ext cx="7607808" cy="523220"/>
          </a:xfrm>
          <a:prstGeom prst="rect">
            <a:avLst/>
          </a:prstGeom>
          <a:noFill/>
          <a:ln>
            <a:solidFill>
              <a:srgbClr val="FFC000"/>
            </a:solidFill>
          </a:ln>
        </p:spPr>
        <p:txBody>
          <a:bodyPr wrap="square" rtlCol="0">
            <a:spAutoFit/>
          </a:bodyPr>
          <a:lstStyle/>
          <a:p>
            <a:pPr algn="ctr"/>
            <a:r>
              <a:rPr lang="en-US" sz="2800" b="1" dirty="0"/>
              <a:t>C. FORBAIRT NA SCOILE A THREORÚ</a:t>
            </a:r>
          </a:p>
        </p:txBody>
      </p:sp>
      <p:sp>
        <p:nvSpPr>
          <p:cNvPr id="4" name="TextBox 3"/>
          <p:cNvSpPr txBox="1"/>
          <p:nvPr/>
        </p:nvSpPr>
        <p:spPr>
          <a:xfrm>
            <a:off x="414528" y="1460665"/>
            <a:ext cx="7607808" cy="4893647"/>
          </a:xfrm>
          <a:prstGeom prst="rect">
            <a:avLst/>
          </a:prstGeom>
          <a:noFill/>
        </p:spPr>
        <p:txBody>
          <a:bodyPr wrap="square" rtlCol="0">
            <a:spAutoFit/>
          </a:bodyPr>
          <a:lstStyle/>
          <a:p>
            <a:pPr marL="285750" lvl="0" indent="-285750">
              <a:buClr>
                <a:srgbClr val="FFC000"/>
              </a:buClr>
              <a:buFont typeface="Arial" charset="0"/>
              <a:buChar char="•"/>
            </a:pPr>
            <a:r>
              <a:rPr lang="en-US" sz="2400" b="1" dirty="0"/>
              <a:t>Bonn </a:t>
            </a:r>
            <a:r>
              <a:rPr lang="en-US" sz="2400" b="1" dirty="0" err="1"/>
              <a:t>eolais</a:t>
            </a:r>
            <a:r>
              <a:rPr lang="en-US" sz="2400" b="1" dirty="0"/>
              <a:t> </a:t>
            </a:r>
            <a:r>
              <a:rPr lang="en-US" sz="2400" b="1" dirty="0" err="1"/>
              <a:t>múinteoirí</a:t>
            </a:r>
            <a:r>
              <a:rPr lang="en-US" sz="2400" b="1" dirty="0"/>
              <a:t> a </a:t>
            </a:r>
            <a:r>
              <a:rPr lang="en-US" sz="2400" b="1" dirty="0" err="1"/>
              <a:t>fhorbairt</a:t>
            </a:r>
            <a:r>
              <a:rPr lang="en-US" sz="2400" b="1" dirty="0"/>
              <a:t> go </a:t>
            </a:r>
            <a:r>
              <a:rPr lang="en-US" sz="2400" b="1" dirty="0" err="1"/>
              <a:t>leanúnach</a:t>
            </a:r>
            <a:r>
              <a:rPr lang="en-US" sz="2400" b="1" dirty="0"/>
              <a:t> </a:t>
            </a:r>
            <a:r>
              <a:rPr lang="en-US" sz="2400" dirty="0" err="1"/>
              <a:t>ó</a:t>
            </a:r>
            <a:r>
              <a:rPr lang="en-US" sz="2400" dirty="0"/>
              <a:t> </a:t>
            </a:r>
            <a:r>
              <a:rPr lang="en-US" sz="2400" dirty="0" err="1"/>
              <a:t>thaobh</a:t>
            </a:r>
            <a:r>
              <a:rPr lang="en-US" sz="2400" dirty="0"/>
              <a:t> </a:t>
            </a:r>
            <a:r>
              <a:rPr lang="en-US" sz="2400" dirty="0" err="1"/>
              <a:t>oideolaíocht</a:t>
            </a:r>
            <a:r>
              <a:rPr lang="en-US" sz="2400" dirty="0"/>
              <a:t> an </a:t>
            </a:r>
            <a:r>
              <a:rPr lang="en-US" sz="2400" dirty="0" err="1"/>
              <a:t>tumoideachais</a:t>
            </a:r>
            <a:r>
              <a:rPr lang="en-US" sz="2400" dirty="0"/>
              <a:t>, </a:t>
            </a:r>
            <a:r>
              <a:rPr lang="en-US" sz="2400" dirty="0" err="1"/>
              <a:t>teanga</a:t>
            </a:r>
            <a:r>
              <a:rPr lang="en-US" sz="2400" dirty="0"/>
              <a:t> an </a:t>
            </a:r>
            <a:r>
              <a:rPr lang="en-US" sz="2400" dirty="0" err="1"/>
              <a:t>teagaisc</a:t>
            </a:r>
            <a:r>
              <a:rPr lang="en-US" sz="2400" dirty="0"/>
              <a:t> san </a:t>
            </a:r>
            <a:r>
              <a:rPr lang="en-US" sz="2400" dirty="0" err="1"/>
              <a:t>áireamh</a:t>
            </a:r>
            <a:r>
              <a:rPr lang="en-US" sz="2400" dirty="0"/>
              <a:t>, </a:t>
            </a:r>
            <a:r>
              <a:rPr lang="en-US" sz="2400" dirty="0" err="1"/>
              <a:t>bunaithe</a:t>
            </a:r>
            <a:r>
              <a:rPr lang="en-US" sz="2400" dirty="0"/>
              <a:t> </a:t>
            </a:r>
            <a:r>
              <a:rPr lang="en-US" sz="2400" dirty="0" err="1"/>
              <a:t>ar</a:t>
            </a:r>
            <a:r>
              <a:rPr lang="en-US" sz="2400" dirty="0"/>
              <a:t> </a:t>
            </a:r>
            <a:r>
              <a:rPr lang="en-US" sz="2400" dirty="0" err="1"/>
              <a:t>anailís</a:t>
            </a:r>
            <a:r>
              <a:rPr lang="en-US" sz="2400" dirty="0"/>
              <a:t> </a:t>
            </a:r>
            <a:r>
              <a:rPr lang="en-US" sz="2400" dirty="0" err="1"/>
              <a:t>riachtanas</a:t>
            </a:r>
            <a:r>
              <a:rPr lang="en-US" sz="2400" dirty="0"/>
              <a:t> </a:t>
            </a:r>
            <a:r>
              <a:rPr lang="en-US" sz="2400" dirty="0" err="1"/>
              <a:t>na</a:t>
            </a:r>
            <a:r>
              <a:rPr lang="en-US" sz="2400" dirty="0"/>
              <a:t> </a:t>
            </a:r>
            <a:r>
              <a:rPr lang="en-US" sz="2400" dirty="0" err="1"/>
              <a:t>foirne</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Ionduchtú</a:t>
            </a:r>
            <a:r>
              <a:rPr lang="en-US" sz="2400" b="1" dirty="0"/>
              <a:t> do </a:t>
            </a:r>
            <a:r>
              <a:rPr lang="en-US" sz="2400" b="1" dirty="0" err="1"/>
              <a:t>mhúinteoirí</a:t>
            </a:r>
            <a:r>
              <a:rPr lang="en-US" sz="2400" b="1" dirty="0"/>
              <a:t> </a:t>
            </a:r>
            <a:r>
              <a:rPr lang="en-US" sz="2400" b="1" dirty="0" err="1"/>
              <a:t>nua-cháilithe</a:t>
            </a:r>
            <a:r>
              <a:rPr lang="en-US" sz="2400" b="1" dirty="0"/>
              <a:t> </a:t>
            </a:r>
            <a:r>
              <a:rPr lang="en-US" sz="2400" dirty="0" err="1"/>
              <a:t>maidir</a:t>
            </a:r>
            <a:r>
              <a:rPr lang="en-US" sz="2400" dirty="0"/>
              <a:t> le </a:t>
            </a:r>
            <a:r>
              <a:rPr lang="en-US" sz="2400" dirty="0" err="1"/>
              <a:t>comhtháthú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dhearadh</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Treoir</a:t>
            </a:r>
            <a:r>
              <a:rPr lang="en-US" sz="2400" b="1" dirty="0"/>
              <a:t> </a:t>
            </a:r>
            <a:r>
              <a:rPr lang="en-US" sz="2400" b="1" dirty="0" err="1"/>
              <a:t>agus</a:t>
            </a:r>
            <a:r>
              <a:rPr lang="en-US" sz="2400" b="1" dirty="0"/>
              <a:t> </a:t>
            </a:r>
            <a:r>
              <a:rPr lang="en-US" sz="2400" b="1" dirty="0" err="1"/>
              <a:t>tacaíocht</a:t>
            </a:r>
            <a:r>
              <a:rPr lang="en-US" sz="2400" b="1" dirty="0"/>
              <a:t> </a:t>
            </a:r>
            <a:r>
              <a:rPr lang="en-US" sz="2400" dirty="0"/>
              <a:t>a </a:t>
            </a:r>
            <a:r>
              <a:rPr lang="en-US" sz="2400" dirty="0" err="1"/>
              <a:t>thabhairt</a:t>
            </a:r>
            <a:r>
              <a:rPr lang="en-US" sz="2400" dirty="0"/>
              <a:t> </a:t>
            </a:r>
            <a:r>
              <a:rPr lang="en-US" sz="2400" dirty="0" err="1"/>
              <a:t>agus</a:t>
            </a:r>
            <a:r>
              <a:rPr lang="en-US" sz="2400" dirty="0"/>
              <a:t> </a:t>
            </a:r>
            <a:r>
              <a:rPr lang="en-US" sz="2400" dirty="0" err="1"/>
              <a:t>athbhreithniú</a:t>
            </a:r>
            <a:r>
              <a:rPr lang="en-US" sz="2400" dirty="0"/>
              <a:t> a </a:t>
            </a:r>
            <a:r>
              <a:rPr lang="en-US" sz="2400" dirty="0" err="1"/>
              <a:t>dhéanamh</a:t>
            </a:r>
            <a:r>
              <a:rPr lang="en-US" sz="2400" dirty="0"/>
              <a:t> go </a:t>
            </a:r>
            <a:r>
              <a:rPr lang="en-US" sz="2400" dirty="0" err="1"/>
              <a:t>leanúnach</a:t>
            </a:r>
            <a:endParaRPr lang="en-US" sz="2400" dirty="0"/>
          </a:p>
          <a:p>
            <a:pPr marL="285750" lvl="0" indent="-285750">
              <a:buClr>
                <a:srgbClr val="FFC000"/>
              </a:buClr>
              <a:buFont typeface="Arial" charset="0"/>
              <a:buChar char="•"/>
            </a:pPr>
            <a:endParaRPr lang="en-US" sz="2400" dirty="0"/>
          </a:p>
          <a:p>
            <a:pPr marL="285750" lvl="0" indent="-285750">
              <a:buClr>
                <a:srgbClr val="FFC000"/>
              </a:buClr>
              <a:buFont typeface="Arial" charset="0"/>
              <a:buChar char="•"/>
            </a:pPr>
            <a:r>
              <a:rPr lang="en-US" sz="2400" b="1" dirty="0" err="1"/>
              <a:t>Comhairle</a:t>
            </a:r>
            <a:r>
              <a:rPr lang="en-US" sz="2400" b="1" dirty="0"/>
              <a:t> </a:t>
            </a:r>
            <a:r>
              <a:rPr lang="en-US" sz="2400" b="1" dirty="0" err="1"/>
              <a:t>agus</a:t>
            </a:r>
            <a:r>
              <a:rPr lang="en-US" sz="2400" b="1" dirty="0"/>
              <a:t> </a:t>
            </a:r>
            <a:r>
              <a:rPr lang="en-US" sz="2400" b="1" dirty="0" err="1"/>
              <a:t>aiseolas</a:t>
            </a:r>
            <a:r>
              <a:rPr lang="en-US" sz="2400" b="1" dirty="0"/>
              <a:t> a </a:t>
            </a:r>
            <a:r>
              <a:rPr lang="en-US" sz="2400" b="1" dirty="0" err="1"/>
              <a:t>lorg</a:t>
            </a:r>
            <a:r>
              <a:rPr lang="en-US" sz="2400" dirty="0"/>
              <a:t> go </a:t>
            </a:r>
            <a:r>
              <a:rPr lang="en-US" sz="2400" dirty="0" err="1"/>
              <a:t>hinmheánach</a:t>
            </a:r>
            <a:r>
              <a:rPr lang="en-US" sz="2400" dirty="0"/>
              <a:t> </a:t>
            </a:r>
            <a:r>
              <a:rPr lang="en-US" sz="2400" dirty="0" err="1"/>
              <a:t>agus</a:t>
            </a:r>
            <a:r>
              <a:rPr lang="en-US" sz="2400" dirty="0"/>
              <a:t> go </a:t>
            </a:r>
            <a:r>
              <a:rPr lang="en-US" sz="2400" dirty="0" err="1"/>
              <a:t>seachtrach</a:t>
            </a:r>
            <a:endParaRPr lang="en-US" sz="2400" dirty="0"/>
          </a:p>
          <a:p>
            <a:pPr marL="285750" lvl="0" indent="-285750">
              <a:buClr>
                <a:srgbClr val="FFC000"/>
              </a:buClr>
              <a:buFont typeface="Arial" charset="0"/>
              <a:buChar char="•"/>
            </a:pPr>
            <a:endParaRPr lang="en-US" sz="2400" dirty="0"/>
          </a:p>
        </p:txBody>
      </p:sp>
    </p:spTree>
    <p:extLst>
      <p:ext uri="{BB962C8B-B14F-4D97-AF65-F5344CB8AC3E}">
        <p14:creationId xmlns:p14="http://schemas.microsoft.com/office/powerpoint/2010/main" val="714459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752" y="0"/>
            <a:ext cx="3889248" cy="6858000"/>
          </a:xfrm>
          <a:prstGeom prst="rect">
            <a:avLst/>
          </a:prstGeom>
          <a:ln>
            <a:noFill/>
          </a:ln>
          <a:effectLst>
            <a:softEdge rad="112500"/>
          </a:effectLst>
        </p:spPr>
      </p:pic>
      <p:sp>
        <p:nvSpPr>
          <p:cNvPr id="3" name="TextBox 2"/>
          <p:cNvSpPr txBox="1"/>
          <p:nvPr/>
        </p:nvSpPr>
        <p:spPr>
          <a:xfrm>
            <a:off x="0" y="341376"/>
            <a:ext cx="8302752" cy="523220"/>
          </a:xfrm>
          <a:prstGeom prst="rect">
            <a:avLst/>
          </a:prstGeom>
          <a:noFill/>
          <a:ln>
            <a:solidFill>
              <a:srgbClr val="FFC000"/>
            </a:solidFill>
          </a:ln>
        </p:spPr>
        <p:txBody>
          <a:bodyPr wrap="square" rtlCol="0">
            <a:spAutoFit/>
          </a:bodyPr>
          <a:lstStyle/>
          <a:p>
            <a:pPr algn="ctr"/>
            <a:r>
              <a:rPr lang="en-US" sz="2800" b="1" dirty="0"/>
              <a:t>D. CUMAS CEANNAIREACHTA A FHORBAIRT</a:t>
            </a:r>
          </a:p>
        </p:txBody>
      </p:sp>
      <p:sp>
        <p:nvSpPr>
          <p:cNvPr id="4" name="TextBox 3"/>
          <p:cNvSpPr txBox="1"/>
          <p:nvPr/>
        </p:nvSpPr>
        <p:spPr>
          <a:xfrm>
            <a:off x="170689" y="1448790"/>
            <a:ext cx="7851648" cy="4431983"/>
          </a:xfrm>
          <a:prstGeom prst="rect">
            <a:avLst/>
          </a:prstGeom>
          <a:noFill/>
        </p:spPr>
        <p:txBody>
          <a:bodyPr wrap="square" rtlCol="0">
            <a:spAutoFit/>
          </a:bodyPr>
          <a:lstStyle/>
          <a:p>
            <a:pPr marL="342900" lvl="0" indent="-342900">
              <a:buClr>
                <a:srgbClr val="FFC000"/>
              </a:buClr>
              <a:buFont typeface="Arial" charset="0"/>
              <a:buChar char="•"/>
            </a:pPr>
            <a:r>
              <a:rPr lang="en-US" sz="2400" b="1" dirty="0" err="1"/>
              <a:t>Pobal</a:t>
            </a:r>
            <a:r>
              <a:rPr lang="en-US" sz="2400" b="1" dirty="0"/>
              <a:t> </a:t>
            </a:r>
            <a:r>
              <a:rPr lang="en-US" sz="2400" b="1" dirty="0" err="1"/>
              <a:t>foghlama</a:t>
            </a:r>
            <a:r>
              <a:rPr lang="en-US" sz="2400" b="1" dirty="0"/>
              <a:t> </a:t>
            </a:r>
            <a:r>
              <a:rPr lang="en-US" sz="2400" dirty="0"/>
              <a:t>do </a:t>
            </a:r>
            <a:r>
              <a:rPr lang="en-US" sz="2400" dirty="0" err="1"/>
              <a:t>bhainistíocht</a:t>
            </a:r>
            <a:r>
              <a:rPr lang="en-US" sz="2400" dirty="0"/>
              <a:t> </a:t>
            </a:r>
            <a:r>
              <a:rPr lang="en-US" sz="2400" dirty="0" err="1"/>
              <a:t>inmhéanach</a:t>
            </a:r>
            <a:r>
              <a:rPr lang="en-US" sz="2400" dirty="0"/>
              <a:t> </a:t>
            </a:r>
            <a:r>
              <a:rPr lang="en-US" sz="2400" dirty="0" err="1"/>
              <a:t>scoile</a:t>
            </a:r>
            <a:r>
              <a:rPr lang="en-US" sz="2400" dirty="0"/>
              <a:t> a </a:t>
            </a:r>
            <a:r>
              <a:rPr lang="en-US" sz="2400" dirty="0" err="1"/>
              <a:t>bhunú</a:t>
            </a:r>
            <a:r>
              <a:rPr lang="en-US" sz="2400" dirty="0"/>
              <a:t> </a:t>
            </a:r>
            <a:r>
              <a:rPr lang="en-US" sz="2400" dirty="0" err="1"/>
              <a:t>agus</a:t>
            </a:r>
            <a:r>
              <a:rPr lang="en-US" sz="2400" dirty="0"/>
              <a:t> a </a:t>
            </a:r>
            <a:r>
              <a:rPr lang="en-US" sz="2400" dirty="0" err="1"/>
              <a:t>chothú</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Comhoibriú</a:t>
            </a:r>
            <a:r>
              <a:rPr lang="en-US" sz="2400" b="1" dirty="0"/>
              <a:t>, </a:t>
            </a:r>
            <a:r>
              <a:rPr lang="en-US" sz="2400" b="1" dirty="0" err="1"/>
              <a:t>comhghleacaíocht</a:t>
            </a:r>
            <a:r>
              <a:rPr lang="en-US" sz="2400" b="1" dirty="0"/>
              <a:t>, </a:t>
            </a:r>
            <a:r>
              <a:rPr lang="en-US" sz="2400" b="1" dirty="0" err="1"/>
              <a:t>comhroinnt</a:t>
            </a:r>
            <a:r>
              <a:rPr lang="en-US" sz="2400" b="1" dirty="0"/>
              <a:t> </a:t>
            </a:r>
            <a:r>
              <a:rPr lang="en-US" sz="2400" dirty="0"/>
              <a:t>a </a:t>
            </a:r>
            <a:r>
              <a:rPr lang="en-US" sz="2400" dirty="0" err="1"/>
              <a:t>spreagadh</a:t>
            </a:r>
            <a:r>
              <a:rPr lang="en-US" sz="2400" dirty="0"/>
              <a:t> </a:t>
            </a:r>
            <a:r>
              <a:rPr lang="en-US" sz="2400" dirty="0" err="1"/>
              <a:t>agus</a:t>
            </a:r>
            <a:r>
              <a:rPr lang="en-US" sz="2400" dirty="0"/>
              <a:t> a </a:t>
            </a:r>
            <a:r>
              <a:rPr lang="en-US" sz="2400" dirty="0" err="1"/>
              <a:t>chur</a:t>
            </a:r>
            <a:r>
              <a:rPr lang="en-US" sz="2400" dirty="0"/>
              <a:t> </a:t>
            </a:r>
            <a:r>
              <a:rPr lang="en-US" sz="2400" dirty="0" err="1"/>
              <a:t>chun</a:t>
            </a:r>
            <a:r>
              <a:rPr lang="en-US" sz="2400" dirty="0"/>
              <a:t> </a:t>
            </a:r>
            <a:r>
              <a:rPr lang="en-US" sz="2400" dirty="0" err="1"/>
              <a:t>cinn</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Struchtúr</a:t>
            </a:r>
            <a:r>
              <a:rPr lang="en-US" sz="2400" b="1" dirty="0"/>
              <a:t> </a:t>
            </a:r>
            <a:r>
              <a:rPr lang="en-US" sz="2400" b="1" dirty="0" err="1"/>
              <a:t>agus</a:t>
            </a:r>
            <a:r>
              <a:rPr lang="en-US" sz="2400" b="1" dirty="0"/>
              <a:t> am </a:t>
            </a:r>
            <a:r>
              <a:rPr lang="en-US" sz="2400" dirty="0"/>
              <a:t>a </a:t>
            </a:r>
            <a:r>
              <a:rPr lang="en-US" sz="2400" dirty="0" err="1"/>
              <a:t>aithint</a:t>
            </a:r>
            <a:r>
              <a:rPr lang="en-US" sz="2400" dirty="0"/>
              <a:t> </a:t>
            </a:r>
            <a:r>
              <a:rPr lang="en-US" sz="2400" dirty="0" err="1"/>
              <a:t>chun</a:t>
            </a:r>
            <a:r>
              <a:rPr lang="en-US" sz="2400" dirty="0"/>
              <a:t> </a:t>
            </a:r>
            <a:r>
              <a:rPr lang="en-US" sz="2400" dirty="0" err="1"/>
              <a:t>dul</a:t>
            </a:r>
            <a:r>
              <a:rPr lang="en-US" sz="2400" dirty="0"/>
              <a:t> </a:t>
            </a:r>
            <a:r>
              <a:rPr lang="en-US" sz="2400" dirty="0" err="1"/>
              <a:t>i</a:t>
            </a:r>
            <a:r>
              <a:rPr lang="en-US" sz="2400" dirty="0"/>
              <a:t> </a:t>
            </a:r>
            <a:r>
              <a:rPr lang="en-US" sz="2400" dirty="0" err="1"/>
              <a:t>gcomhairle</a:t>
            </a:r>
            <a:r>
              <a:rPr lang="en-US" sz="2400" dirty="0"/>
              <a:t> </a:t>
            </a:r>
            <a:r>
              <a:rPr lang="en-US" sz="2400" dirty="0" err="1"/>
              <a:t>lena</a:t>
            </a:r>
            <a:r>
              <a:rPr lang="en-US" sz="2400" dirty="0"/>
              <a:t> </a:t>
            </a:r>
            <a:r>
              <a:rPr lang="en-US" sz="2400" dirty="0" err="1"/>
              <a:t>chéile</a:t>
            </a:r>
            <a:endParaRPr lang="en-US" sz="2400" dirty="0"/>
          </a:p>
          <a:p>
            <a:pPr marL="342900" lvl="0" indent="-342900">
              <a:buClr>
                <a:srgbClr val="FFC000"/>
              </a:buClr>
              <a:buFont typeface="Arial" charset="0"/>
              <a:buChar char="•"/>
            </a:pPr>
            <a:endParaRPr lang="en-US" sz="2400" dirty="0"/>
          </a:p>
          <a:p>
            <a:pPr marL="342900" lvl="0" indent="-342900">
              <a:buClr>
                <a:srgbClr val="FFC000"/>
              </a:buClr>
              <a:buFont typeface="Arial" charset="0"/>
              <a:buChar char="•"/>
            </a:pPr>
            <a:r>
              <a:rPr lang="en-US" sz="2400" b="1" dirty="0" err="1"/>
              <a:t>Freagracht</a:t>
            </a:r>
            <a:r>
              <a:rPr lang="en-US" sz="2400" b="1" dirty="0"/>
              <a:t> </a:t>
            </a:r>
            <a:r>
              <a:rPr lang="en-US" sz="2400" dirty="0" err="1"/>
              <a:t>i</a:t>
            </a:r>
            <a:r>
              <a:rPr lang="en-US" sz="2400" dirty="0"/>
              <a:t> </a:t>
            </a:r>
            <a:r>
              <a:rPr lang="en-US" sz="2400" dirty="0" err="1"/>
              <a:t>leith</a:t>
            </a:r>
            <a:r>
              <a:rPr lang="en-US" sz="2400" dirty="0"/>
              <a:t> </a:t>
            </a:r>
            <a:r>
              <a:rPr lang="en-US" sz="2400" dirty="0" err="1"/>
              <a:t>chur</a:t>
            </a:r>
            <a:r>
              <a:rPr lang="en-US" sz="2400" dirty="0"/>
              <a:t> </a:t>
            </a:r>
            <a:r>
              <a:rPr lang="en-US" sz="2400" dirty="0" err="1"/>
              <a:t>i</a:t>
            </a:r>
            <a:r>
              <a:rPr lang="en-US" sz="2400" dirty="0"/>
              <a:t> </a:t>
            </a:r>
            <a:r>
              <a:rPr lang="en-US" sz="2400" dirty="0" err="1"/>
              <a:t>bhfeidhm</a:t>
            </a:r>
            <a:r>
              <a:rPr lang="en-US" sz="2400" dirty="0"/>
              <a:t> </a:t>
            </a:r>
            <a:r>
              <a:rPr lang="en-US" sz="2400" dirty="0" err="1"/>
              <a:t>chomhtháthú</a:t>
            </a:r>
            <a:r>
              <a:rPr lang="en-US" sz="2400" dirty="0"/>
              <a:t> </a:t>
            </a:r>
            <a:r>
              <a:rPr lang="en-US" sz="2400" dirty="0" err="1"/>
              <a:t>ábhar</a:t>
            </a:r>
            <a:r>
              <a:rPr lang="en-US" sz="2400" dirty="0"/>
              <a:t> </a:t>
            </a:r>
            <a:r>
              <a:rPr lang="en-US" sz="2400" dirty="0" err="1"/>
              <a:t>agus</a:t>
            </a:r>
            <a:r>
              <a:rPr lang="en-US" sz="2400" dirty="0"/>
              <a:t> </a:t>
            </a:r>
            <a:r>
              <a:rPr lang="en-US" sz="2400" dirty="0" err="1"/>
              <a:t>teanga</a:t>
            </a:r>
            <a:r>
              <a:rPr lang="en-US" sz="2400" dirty="0"/>
              <a:t> a </a:t>
            </a:r>
            <a:r>
              <a:rPr lang="en-US" sz="2400" dirty="0" err="1"/>
              <a:t>shainaithint</a:t>
            </a:r>
            <a:r>
              <a:rPr lang="en-US" sz="2400" dirty="0"/>
              <a:t> mar </a:t>
            </a:r>
            <a:r>
              <a:rPr lang="en-US" sz="2400" dirty="0" err="1"/>
              <a:t>fhoireann</a:t>
            </a:r>
            <a:r>
              <a:rPr lang="en-US" sz="2400" dirty="0"/>
              <a:t> </a:t>
            </a:r>
            <a:r>
              <a:rPr lang="en-US" sz="2400" dirty="0" err="1"/>
              <a:t>scoile</a:t>
            </a:r>
            <a:endParaRPr lang="en-US" sz="2400" dirty="0"/>
          </a:p>
          <a:p>
            <a:endParaRPr lang="en-US" dirty="0"/>
          </a:p>
        </p:txBody>
      </p:sp>
    </p:spTree>
    <p:extLst>
      <p:ext uri="{BB962C8B-B14F-4D97-AF65-F5344CB8AC3E}">
        <p14:creationId xmlns:p14="http://schemas.microsoft.com/office/powerpoint/2010/main" val="1346754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0"/>
            <a:ext cx="12192000" cy="1384995"/>
          </a:xfrm>
          <a:prstGeom prst="rect">
            <a:avLst/>
          </a:prstGeom>
          <a:solidFill>
            <a:srgbClr val="FFC000"/>
          </a:solidFill>
          <a:ln>
            <a:solidFill>
              <a:schemeClr val="tx1"/>
            </a:solidFill>
          </a:ln>
        </p:spPr>
        <p:txBody>
          <a:bodyPr wrap="square" rtlCol="0">
            <a:spAutoFit/>
          </a:bodyPr>
          <a:lstStyle/>
          <a:p>
            <a:pPr algn="ctr"/>
            <a:endParaRPr lang="en-US" sz="2800" b="1" dirty="0"/>
          </a:p>
          <a:p>
            <a:pPr algn="ctr"/>
            <a:r>
              <a:rPr lang="en-US" sz="2800" b="1" dirty="0">
                <a:hlinkClick r:id="rId2"/>
              </a:rPr>
              <a:t>https://padlet.com</a:t>
            </a:r>
            <a:r>
              <a:rPr lang="en-US" sz="2800" b="1">
                <a:hlinkClick r:id="rId2"/>
              </a:rPr>
              <a:t>/tadhgo53/ddecek2jbvj5</a:t>
            </a:r>
            <a:r>
              <a:rPr lang="en-US" sz="2800" b="1"/>
              <a:t> </a:t>
            </a:r>
            <a:endParaRPr lang="en-US" sz="2800" b="1" dirty="0"/>
          </a:p>
          <a:p>
            <a:pPr algn="ctr"/>
            <a:endParaRPr lang="en-US" sz="28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4995"/>
            <a:ext cx="12192000" cy="5473005"/>
          </a:xfrm>
          <a:prstGeom prst="rect">
            <a:avLst/>
          </a:prstGeom>
        </p:spPr>
      </p:pic>
    </p:spTree>
    <p:extLst>
      <p:ext uri="{BB962C8B-B14F-4D97-AF65-F5344CB8AC3E}">
        <p14:creationId xmlns:p14="http://schemas.microsoft.com/office/powerpoint/2010/main" val="1274037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3" name="TextBox 2"/>
          <p:cNvSpPr txBox="1"/>
          <p:nvPr/>
        </p:nvSpPr>
        <p:spPr>
          <a:xfrm>
            <a:off x="222669" y="544345"/>
            <a:ext cx="2891481"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err="1"/>
              <a:t>Deis</a:t>
            </a:r>
            <a:r>
              <a:rPr lang="en-US" sz="2400" b="1" dirty="0"/>
              <a:t> </a:t>
            </a:r>
            <a:r>
              <a:rPr lang="en-US" sz="2400" b="1" dirty="0" err="1"/>
              <a:t>mhachnaimh</a:t>
            </a:r>
            <a:r>
              <a:rPr lang="is-IS" sz="2400" b="1" dirty="0"/>
              <a:t>…</a:t>
            </a:r>
          </a:p>
          <a:p>
            <a:endParaRPr lang="is-IS" sz="2400" b="1" dirty="0"/>
          </a:p>
          <a:p>
            <a:pPr algn="ctr"/>
            <a:r>
              <a:rPr lang="en-US" sz="2400" b="1" dirty="0">
                <a:ea typeface="Arial" charset="0"/>
                <a:cs typeface="Arial" charset="0"/>
              </a:rPr>
              <a:t>An </a:t>
            </a:r>
            <a:r>
              <a:rPr lang="en-US" sz="2400" b="1" dirty="0" err="1">
                <a:ea typeface="Arial" charset="0"/>
                <a:cs typeface="Arial" charset="0"/>
              </a:rPr>
              <a:t>bhfuil</a:t>
            </a:r>
            <a:r>
              <a:rPr lang="en-US" sz="2400" b="1" dirty="0">
                <a:ea typeface="Arial" charset="0"/>
                <a:cs typeface="Arial" charset="0"/>
              </a:rPr>
              <a:t> an </a:t>
            </a:r>
            <a:r>
              <a:rPr lang="en-US" sz="2400" b="1" dirty="0" err="1">
                <a:ea typeface="Arial" charset="0"/>
                <a:cs typeface="Arial" charset="0"/>
              </a:rPr>
              <a:t>cheannaireacht</a:t>
            </a:r>
            <a:r>
              <a:rPr lang="en-US" sz="2400" b="1" dirty="0">
                <a:ea typeface="Arial" charset="0"/>
                <a:cs typeface="Arial" charset="0"/>
              </a:rPr>
              <a:t> </a:t>
            </a:r>
            <a:r>
              <a:rPr lang="en-US" sz="2400" b="1" dirty="0" err="1">
                <a:ea typeface="Arial" charset="0"/>
                <a:cs typeface="Arial" charset="0"/>
              </a:rPr>
              <a:t>faoi</a:t>
            </a:r>
            <a:r>
              <a:rPr lang="en-US" sz="2400" b="1" dirty="0">
                <a:ea typeface="Arial" charset="0"/>
                <a:cs typeface="Arial" charset="0"/>
              </a:rPr>
              <a:t> </a:t>
            </a:r>
            <a:r>
              <a:rPr lang="en-US" sz="2400" b="1" dirty="0" err="1">
                <a:ea typeface="Arial" charset="0"/>
                <a:cs typeface="Arial" charset="0"/>
              </a:rPr>
              <a:t>láthair</a:t>
            </a:r>
            <a:r>
              <a:rPr lang="en-US" sz="2400" b="1" dirty="0">
                <a:ea typeface="Arial" charset="0"/>
                <a:cs typeface="Arial" charset="0"/>
              </a:rPr>
              <a:t> ag </a:t>
            </a:r>
            <a:r>
              <a:rPr lang="en-US" sz="2400" b="1" dirty="0" err="1">
                <a:ea typeface="Arial" charset="0"/>
                <a:cs typeface="Arial" charset="0"/>
              </a:rPr>
              <a:t>cothú</a:t>
            </a:r>
            <a:r>
              <a:rPr lang="en-US" sz="2400" b="1" dirty="0">
                <a:ea typeface="Arial" charset="0"/>
                <a:cs typeface="Arial" charset="0"/>
              </a:rPr>
              <a:t> </a:t>
            </a:r>
            <a:r>
              <a:rPr lang="en-US" sz="2400" b="1" dirty="0" err="1">
                <a:ea typeface="Arial" charset="0"/>
                <a:cs typeface="Arial" charset="0"/>
              </a:rPr>
              <a:t>na</a:t>
            </a:r>
            <a:r>
              <a:rPr lang="en-US" sz="2400" b="1" dirty="0">
                <a:ea typeface="Arial" charset="0"/>
                <a:cs typeface="Arial" charset="0"/>
              </a:rPr>
              <a:t> </a:t>
            </a:r>
            <a:r>
              <a:rPr lang="en-US" sz="2400" b="1" dirty="0" err="1">
                <a:ea typeface="Arial" charset="0"/>
                <a:cs typeface="Arial" charset="0"/>
              </a:rPr>
              <a:t>Gaeilge</a:t>
            </a:r>
            <a:r>
              <a:rPr lang="en-US" sz="2400" b="1" dirty="0">
                <a:ea typeface="Arial" charset="0"/>
                <a:cs typeface="Arial" charset="0"/>
              </a:rPr>
              <a:t>?</a:t>
            </a:r>
          </a:p>
          <a:p>
            <a:pPr algn="ctr"/>
            <a:r>
              <a:rPr lang="en-US" sz="2400" b="1" dirty="0">
                <a:solidFill>
                  <a:schemeClr val="tx1">
                    <a:lumMod val="50000"/>
                    <a:lumOff val="50000"/>
                  </a:schemeClr>
                </a:solidFill>
                <a:ea typeface="Arial" charset="0"/>
                <a:cs typeface="Arial" charset="0"/>
              </a:rPr>
              <a:t>(</a:t>
            </a:r>
            <a:r>
              <a:rPr lang="ga-IE" sz="2400" b="1" dirty="0">
                <a:solidFill>
                  <a:schemeClr val="tx1">
                    <a:lumMod val="50000"/>
                    <a:lumOff val="50000"/>
                  </a:schemeClr>
                </a:solidFill>
                <a:ea typeface="Arial" charset="0"/>
                <a:cs typeface="Arial" charset="0"/>
              </a:rPr>
              <a:t>ar fud na n‑inniúlachtaí teanga ar fad )</a:t>
            </a:r>
            <a:endParaRPr lang="en-US" sz="2400" b="1" dirty="0">
              <a:solidFill>
                <a:schemeClr val="tx1">
                  <a:lumMod val="50000"/>
                  <a:lumOff val="50000"/>
                </a:schemeClr>
              </a:solidFill>
              <a:ea typeface="Arial" charset="0"/>
              <a:cs typeface="Arial" charset="0"/>
            </a:endParaRPr>
          </a:p>
          <a:p>
            <a:pPr algn="ctr"/>
            <a:endParaRPr lang="en-US" sz="2400" b="1" dirty="0">
              <a:ea typeface="Arial" charset="0"/>
              <a:cs typeface="Arial" charset="0"/>
            </a:endParaRPr>
          </a:p>
          <a:p>
            <a:pPr algn="ctr"/>
            <a:r>
              <a:rPr lang="en-US" sz="2400" b="1" dirty="0" err="1">
                <a:ea typeface="Arial" charset="0"/>
                <a:cs typeface="Arial" charset="0"/>
              </a:rPr>
              <a:t>Cá</a:t>
            </a:r>
            <a:r>
              <a:rPr lang="en-US" sz="2400" b="1" dirty="0">
                <a:ea typeface="Arial" charset="0"/>
                <a:cs typeface="Arial" charset="0"/>
              </a:rPr>
              <a:t> </a:t>
            </a:r>
            <a:r>
              <a:rPr lang="en-US" sz="2400" b="1" dirty="0" err="1">
                <a:ea typeface="Arial" charset="0"/>
                <a:cs typeface="Arial" charset="0"/>
              </a:rPr>
              <a:t>bhfuil</a:t>
            </a:r>
            <a:r>
              <a:rPr lang="en-US" sz="2400" b="1" dirty="0">
                <a:ea typeface="Arial" charset="0"/>
                <a:cs typeface="Arial" charset="0"/>
              </a:rPr>
              <a:t> an </a:t>
            </a:r>
            <a:r>
              <a:rPr lang="en-US" sz="2400" b="1" dirty="0" err="1">
                <a:ea typeface="Arial" charset="0"/>
                <a:cs typeface="Arial" charset="0"/>
              </a:rPr>
              <a:t>fhianaise</a:t>
            </a:r>
            <a:r>
              <a:rPr lang="en-US" sz="2400" b="1" dirty="0">
                <a:ea typeface="Arial" charset="0"/>
                <a:cs typeface="Arial" charset="0"/>
              </a:rPr>
              <a:t>?</a:t>
            </a:r>
            <a:endParaRPr lang="is-IS" sz="2400" b="1" dirty="0"/>
          </a:p>
          <a:p>
            <a:pPr algn="ctr"/>
            <a:endParaRPr lang="en-US" sz="2400" b="1" dirty="0">
              <a:ea typeface="Arial" charset="0"/>
              <a:cs typeface="Arial" charset="0"/>
            </a:endParaRPr>
          </a:p>
        </p:txBody>
      </p:sp>
      <p:sp>
        <p:nvSpPr>
          <p:cNvPr id="5" name="TextBox 4"/>
          <p:cNvSpPr txBox="1"/>
          <p:nvPr/>
        </p:nvSpPr>
        <p:spPr>
          <a:xfrm>
            <a:off x="9119781" y="544345"/>
            <a:ext cx="2891481" cy="526297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err="1"/>
              <a:t>Deis</a:t>
            </a:r>
            <a:r>
              <a:rPr lang="en-US" sz="2400" b="1" dirty="0"/>
              <a:t> </a:t>
            </a:r>
            <a:r>
              <a:rPr lang="en-US" sz="2400" b="1" dirty="0" err="1"/>
              <a:t>mhachnaimh</a:t>
            </a:r>
            <a:r>
              <a:rPr lang="is-IS" sz="2400" b="1" dirty="0"/>
              <a:t>…</a:t>
            </a:r>
          </a:p>
          <a:p>
            <a:pPr lvl="0"/>
            <a:endParaRPr lang="is-IS" sz="2400" b="1" dirty="0"/>
          </a:p>
          <a:p>
            <a:pPr lvl="0"/>
            <a:r>
              <a:rPr lang="en-US" sz="2400" b="1" dirty="0" err="1"/>
              <a:t>Aithin</a:t>
            </a:r>
            <a:r>
              <a:rPr lang="en-US" sz="2400" b="1" dirty="0"/>
              <a:t> </a:t>
            </a:r>
            <a:r>
              <a:rPr lang="ga-IE" sz="2400" b="1" dirty="0"/>
              <a:t>sainsprioc feabhsúcháin amháin bunaithe ar fhianaise ó do chleachtas go dáta</a:t>
            </a:r>
            <a:r>
              <a:rPr lang="en-US" sz="2400" b="1" dirty="0"/>
              <a:t> </a:t>
            </a:r>
            <a:r>
              <a:rPr lang="en-US" sz="2400" b="1" dirty="0" err="1"/>
              <a:t>agus</a:t>
            </a:r>
            <a:r>
              <a:rPr lang="en-US" sz="2400" b="1" dirty="0"/>
              <a:t> l</a:t>
            </a:r>
            <a:r>
              <a:rPr lang="ga-IE" sz="2400" b="1" dirty="0"/>
              <a:t>eag amach gníomhaíochtaí a rachaidh i ngleic leis an sprioc aitheanta</a:t>
            </a:r>
          </a:p>
          <a:p>
            <a:pPr lvl="0"/>
            <a:endParaRPr lang="is-IS" sz="2400" b="1" dirty="0"/>
          </a:p>
        </p:txBody>
      </p:sp>
    </p:spTree>
    <p:extLst>
      <p:ext uri="{BB962C8B-B14F-4D97-AF65-F5344CB8AC3E}">
        <p14:creationId xmlns:p14="http://schemas.microsoft.com/office/powerpoint/2010/main" val="28424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301062"/>
            <a:ext cx="10993549" cy="1475013"/>
          </a:xfrm>
        </p:spPr>
        <p:txBody>
          <a:bodyPr>
            <a:normAutofit fontScale="90000"/>
          </a:bodyPr>
          <a:lstStyle/>
          <a:p>
            <a:r>
              <a:rPr lang="en-US" sz="2700" b="1" dirty="0">
                <a:solidFill>
                  <a:srgbClr val="FFC000"/>
                </a:solidFill>
              </a:rPr>
              <a:t>3.</a:t>
            </a:r>
            <a:r>
              <a:rPr lang="en-US" sz="2700" b="1" dirty="0">
                <a:solidFill>
                  <a:schemeClr val="accent6">
                    <a:lumMod val="50000"/>
                  </a:schemeClr>
                </a:solidFill>
              </a:rPr>
              <a:t> </a:t>
            </a:r>
            <a:r>
              <a:rPr lang="en-IE" sz="2700" cap="none" dirty="0">
                <a:solidFill>
                  <a:schemeClr val="tx1"/>
                </a:solidFill>
              </a:rPr>
              <a:t>CAD IAD NA T</a:t>
            </a:r>
            <a:r>
              <a:rPr lang="x-none" sz="2700" cap="none" dirty="0">
                <a:solidFill>
                  <a:schemeClr val="tx1"/>
                </a:solidFill>
              </a:rPr>
              <a:t>ÁSCAIRÍ CÁILÍOCHTA MAIDIR LE</a:t>
            </a:r>
            <a:r>
              <a:rPr lang="en-IE" sz="2700" cap="none" dirty="0">
                <a:solidFill>
                  <a:schemeClr val="tx1"/>
                </a:solidFill>
              </a:rPr>
              <a:t> </a:t>
            </a:r>
            <a:r>
              <a:rPr lang="x-none" sz="2700" cap="none" dirty="0">
                <a:solidFill>
                  <a:schemeClr val="tx1"/>
                </a:solidFill>
              </a:rPr>
              <a:t>DEA-CHLEACHTAS</a:t>
            </a:r>
            <a:r>
              <a:rPr lang="en-IE" sz="2700" cap="none" dirty="0">
                <a:solidFill>
                  <a:schemeClr val="tx1"/>
                </a:solidFill>
              </a:rPr>
              <a:t> NA CEANNAIREACHTA</a:t>
            </a:r>
            <a:r>
              <a:rPr lang="x-none" sz="2700" cap="none" dirty="0">
                <a:solidFill>
                  <a:schemeClr val="tx1"/>
                </a:solidFill>
              </a:rPr>
              <a:t> SAN OIDEACHAS LÁN-GHAEILGE </a:t>
            </a:r>
            <a:r>
              <a:rPr lang="en-IE" sz="2700" cap="none" dirty="0">
                <a:solidFill>
                  <a:schemeClr val="tx1"/>
                </a:solidFill>
              </a:rPr>
              <a:t>AGUS GAELTACHTA A DHEARBHÚ?</a:t>
            </a:r>
            <a:br>
              <a:rPr lang="x-none" cap="none" dirty="0">
                <a:solidFill>
                  <a:schemeClr val="tx1"/>
                </a:solidFill>
              </a:rPr>
            </a:br>
            <a:endParaRPr lang="en-US" b="1" dirty="0">
              <a:solidFill>
                <a:schemeClr val="accent6">
                  <a:lumMod val="50000"/>
                </a:schemeClr>
              </a:solidFill>
            </a:endParaRPr>
          </a:p>
        </p:txBody>
      </p:sp>
      <p:sp>
        <p:nvSpPr>
          <p:cNvPr id="4" name="Subtitle 3"/>
          <p:cNvSpPr>
            <a:spLocks noGrp="1"/>
          </p:cNvSpPr>
          <p:nvPr>
            <p:ph type="subTitle" idx="1"/>
          </p:nvPr>
        </p:nvSpPr>
        <p:spPr/>
        <p:txBody>
          <a:bodyPr>
            <a:normAutofit/>
          </a:bodyPr>
          <a:lstStyle/>
          <a:p>
            <a:r>
              <a:rPr lang="en-US" dirty="0">
                <a:solidFill>
                  <a:srgbClr val="FFC000"/>
                </a:solidFill>
              </a:rPr>
              <a:t>A. I </a:t>
            </a:r>
            <a:r>
              <a:rPr lang="en-US" cap="none" dirty="0" err="1">
                <a:solidFill>
                  <a:srgbClr val="FFC000"/>
                </a:solidFill>
              </a:rPr>
              <a:t>d</a:t>
            </a:r>
            <a:r>
              <a:rPr lang="en-US" dirty="0" err="1">
                <a:solidFill>
                  <a:srgbClr val="FFC000"/>
                </a:solidFill>
              </a:rPr>
              <a:t>treo</a:t>
            </a:r>
            <a:r>
              <a:rPr lang="en-US" dirty="0">
                <a:solidFill>
                  <a:srgbClr val="FFC000"/>
                </a:solidFill>
              </a:rPr>
              <a:t> </a:t>
            </a:r>
            <a:r>
              <a:rPr lang="en-US" dirty="0" err="1">
                <a:solidFill>
                  <a:srgbClr val="FFC000"/>
                </a:solidFill>
              </a:rPr>
              <a:t>barr</a:t>
            </a:r>
            <a:r>
              <a:rPr lang="en-US" dirty="0">
                <a:solidFill>
                  <a:srgbClr val="FFC000"/>
                </a:solidFill>
              </a:rPr>
              <a:t> </a:t>
            </a:r>
            <a:r>
              <a:rPr lang="en-US" dirty="0" err="1">
                <a:solidFill>
                  <a:srgbClr val="FFC000"/>
                </a:solidFill>
              </a:rPr>
              <a:t>feabhais</a:t>
            </a:r>
            <a:r>
              <a:rPr lang="en-US" dirty="0">
                <a:solidFill>
                  <a:srgbClr val="FFC000"/>
                </a:solidFill>
              </a:rPr>
              <a:t>;  B. Ag </a:t>
            </a:r>
            <a:r>
              <a:rPr lang="en-US" dirty="0" err="1">
                <a:solidFill>
                  <a:srgbClr val="FFC000"/>
                </a:solidFill>
              </a:rPr>
              <a:t>fairsingiú</a:t>
            </a:r>
            <a:r>
              <a:rPr lang="en-US" dirty="0">
                <a:solidFill>
                  <a:srgbClr val="FFC000"/>
                </a:solidFill>
              </a:rPr>
              <a:t> </a:t>
            </a:r>
            <a:r>
              <a:rPr lang="en-US" dirty="0" err="1">
                <a:solidFill>
                  <a:srgbClr val="FFC000"/>
                </a:solidFill>
              </a:rPr>
              <a:t>físe</a:t>
            </a:r>
            <a:r>
              <a:rPr lang="en-US" dirty="0">
                <a:solidFill>
                  <a:srgbClr val="FFC000"/>
                </a:solidFill>
              </a:rPr>
              <a:t> </a:t>
            </a:r>
          </a:p>
          <a:p>
            <a:endParaRPr lang="en-US" dirty="0"/>
          </a:p>
          <a:p>
            <a:endParaRPr lang="en-US" dirty="0">
              <a:solidFill>
                <a:srgbClr val="FFC000"/>
              </a:solidFill>
            </a:endParaRPr>
          </a:p>
        </p:txBody>
      </p:sp>
      <p:sp>
        <p:nvSpPr>
          <p:cNvPr id="3" name="TextBox 2"/>
          <p:cNvSpPr txBox="1"/>
          <p:nvPr/>
        </p:nvSpPr>
        <p:spPr>
          <a:xfrm>
            <a:off x="463296" y="3085766"/>
            <a:ext cx="11253216" cy="3416320"/>
          </a:xfrm>
          <a:prstGeom prst="rect">
            <a:avLst/>
          </a:prstGeom>
          <a:solidFill>
            <a:schemeClr val="tx2">
              <a:lumMod val="75000"/>
            </a:scheme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588" y="3542641"/>
            <a:ext cx="9673390" cy="2502569"/>
          </a:xfrm>
          <a:prstGeom prst="rect">
            <a:avLst/>
          </a:prstGeom>
          <a:ln>
            <a:noFill/>
          </a:ln>
          <a:effectLst>
            <a:softEdge rad="112500"/>
          </a:effectLst>
        </p:spPr>
      </p:pic>
    </p:spTree>
    <p:extLst>
      <p:ext uri="{BB962C8B-B14F-4D97-AF65-F5344CB8AC3E}">
        <p14:creationId xmlns:p14="http://schemas.microsoft.com/office/powerpoint/2010/main" val="933402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09600" y="158496"/>
            <a:ext cx="7961376" cy="461665"/>
          </a:xfrm>
          <a:prstGeom prst="rect">
            <a:avLst/>
          </a:prstGeom>
          <a:noFill/>
          <a:ln>
            <a:solidFill>
              <a:srgbClr val="FFC000"/>
            </a:solidFill>
          </a:ln>
        </p:spPr>
        <p:txBody>
          <a:bodyPr wrap="square" rtlCol="0">
            <a:spAutoFit/>
          </a:bodyPr>
          <a:lstStyle/>
          <a:p>
            <a:pPr algn="ctr"/>
            <a:r>
              <a:rPr lang="en-US" sz="2400" b="1" dirty="0"/>
              <a:t>A. I </a:t>
            </a:r>
            <a:r>
              <a:rPr lang="en-US" sz="2400" b="1" dirty="0" err="1"/>
              <a:t>dTREO</a:t>
            </a:r>
            <a:r>
              <a:rPr lang="en-US" sz="2400" b="1" dirty="0"/>
              <a:t> BARR FEABHAIS</a:t>
            </a:r>
          </a:p>
        </p:txBody>
      </p:sp>
      <p:graphicFrame>
        <p:nvGraphicFramePr>
          <p:cNvPr id="4" name="Content Placeholder 4"/>
          <p:cNvGraphicFramePr>
            <a:graphicFrameLocks/>
          </p:cNvGraphicFramePr>
          <p:nvPr>
            <p:extLst>
              <p:ext uri="{D42A27DB-BD31-4B8C-83A1-F6EECF244321}">
                <p14:modId xmlns:p14="http://schemas.microsoft.com/office/powerpoint/2010/main" val="1157768249"/>
              </p:ext>
            </p:extLst>
          </p:nvPr>
        </p:nvGraphicFramePr>
        <p:xfrm>
          <a:off x="219456" y="719328"/>
          <a:ext cx="9095232" cy="5950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57412" y="158495"/>
            <a:ext cx="3227324" cy="57196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8757413" y="6100891"/>
            <a:ext cx="3227324" cy="369332"/>
          </a:xfrm>
          <a:prstGeom prst="rect">
            <a:avLst/>
          </a:prstGeom>
          <a:noFill/>
        </p:spPr>
        <p:txBody>
          <a:bodyPr wrap="square" rtlCol="0">
            <a:spAutoFit/>
          </a:bodyPr>
          <a:lstStyle/>
          <a:p>
            <a:r>
              <a:rPr lang="en-US" dirty="0" err="1"/>
              <a:t>Tuairisc</a:t>
            </a:r>
            <a:r>
              <a:rPr lang="en-US" dirty="0"/>
              <a:t> </a:t>
            </a:r>
            <a:r>
              <a:rPr lang="en-US" dirty="0" err="1"/>
              <a:t>ar</a:t>
            </a:r>
            <a:r>
              <a:rPr lang="en-US" dirty="0"/>
              <a:t> </a:t>
            </a:r>
            <a:r>
              <a:rPr lang="en-US" dirty="0" err="1"/>
              <a:t>fáil</a:t>
            </a:r>
            <a:r>
              <a:rPr lang="en-US" dirty="0"/>
              <a:t> ag </a:t>
            </a:r>
            <a:r>
              <a:rPr lang="en-US" dirty="0" err="1"/>
              <a:t>www.cogg.ie</a:t>
            </a:r>
            <a:endParaRPr lang="en-US" dirty="0"/>
          </a:p>
        </p:txBody>
      </p:sp>
      <p:sp>
        <p:nvSpPr>
          <p:cNvPr id="7" name="TextBox 6"/>
          <p:cNvSpPr txBox="1"/>
          <p:nvPr/>
        </p:nvSpPr>
        <p:spPr>
          <a:xfrm>
            <a:off x="3304032" y="2487168"/>
            <a:ext cx="2783331" cy="2308324"/>
          </a:xfrm>
          <a:prstGeom prst="rect">
            <a:avLst/>
          </a:prstGeom>
          <a:noFill/>
        </p:spPr>
        <p:txBody>
          <a:bodyPr wrap="square" rtlCol="0">
            <a:spAutoFit/>
          </a:bodyPr>
          <a:lstStyle/>
          <a:p>
            <a:pPr algn="ctr"/>
            <a:r>
              <a:rPr lang="en-US" b="1" dirty="0"/>
              <a:t>DEA-CHLEACHTAIS SAN OIDEACHAS LÁN-GHAEILGE AGUS GAELTACHTA: CRITÉIR AITHEANTAIS UM DHEARBHÚ CÁILÍOCHTA</a:t>
            </a:r>
          </a:p>
        </p:txBody>
      </p:sp>
    </p:spTree>
    <p:extLst>
      <p:ext uri="{BB962C8B-B14F-4D97-AF65-F5344CB8AC3E}">
        <p14:creationId xmlns:p14="http://schemas.microsoft.com/office/powerpoint/2010/main" val="1854746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51944567"/>
              </p:ext>
            </p:extLst>
          </p:nvPr>
        </p:nvGraphicFramePr>
        <p:xfrm>
          <a:off x="783770" y="566056"/>
          <a:ext cx="8183766" cy="5836920"/>
        </p:xfrm>
        <a:graphic>
          <a:graphicData uri="http://schemas.openxmlformats.org/drawingml/2006/table">
            <a:tbl>
              <a:tblPr firstRow="1" firstCol="1" bandRow="1">
                <a:tableStyleId>{5C22544A-7EE6-4342-B048-85BDC9FD1C3A}</a:tableStyleId>
              </a:tblPr>
              <a:tblGrid>
                <a:gridCol w="6899590">
                  <a:extLst>
                    <a:ext uri="{9D8B030D-6E8A-4147-A177-3AD203B41FA5}">
                      <a16:colId xmlns:a16="http://schemas.microsoft.com/office/drawing/2014/main" val="20000"/>
                    </a:ext>
                  </a:extLst>
                </a:gridCol>
                <a:gridCol w="440574">
                  <a:extLst>
                    <a:ext uri="{9D8B030D-6E8A-4147-A177-3AD203B41FA5}">
                      <a16:colId xmlns:a16="http://schemas.microsoft.com/office/drawing/2014/main" val="20001"/>
                    </a:ext>
                  </a:extLst>
                </a:gridCol>
                <a:gridCol w="420041">
                  <a:extLst>
                    <a:ext uri="{9D8B030D-6E8A-4147-A177-3AD203B41FA5}">
                      <a16:colId xmlns:a16="http://schemas.microsoft.com/office/drawing/2014/main" val="20002"/>
                    </a:ext>
                  </a:extLst>
                </a:gridCol>
                <a:gridCol w="423561">
                  <a:extLst>
                    <a:ext uri="{9D8B030D-6E8A-4147-A177-3AD203B41FA5}">
                      <a16:colId xmlns:a16="http://schemas.microsoft.com/office/drawing/2014/main" val="20003"/>
                    </a:ext>
                  </a:extLst>
                </a:gridCol>
              </a:tblGrid>
              <a:tr h="7293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x-none" sz="2400" b="1" i="0" u="none" baseline="0" dirty="0"/>
                        <a:t>Cuntasacht, Ceannaireacht agus Measúnú</a:t>
                      </a:r>
                      <a:endParaRPr lang="x-none" sz="2400" b="1" dirty="0"/>
                    </a:p>
                    <a:p>
                      <a:pPr algn="l" rtl="0">
                        <a:spcAft>
                          <a:spcPts val="0"/>
                        </a:spcAft>
                      </a:pPr>
                      <a:r>
                        <a:rPr lang="x-none" sz="2400" b="0" i="0" u="none" baseline="0" dirty="0">
                          <a:effectLst/>
                        </a:rPr>
                        <a:t> </a:t>
                      </a:r>
                      <a:endParaRPr lang="x-none" sz="2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dirty="0">
                          <a:solidFill>
                            <a:srgbClr val="FF0000"/>
                          </a:solidFill>
                          <a:effectLst/>
                        </a:rPr>
                        <a:t> </a:t>
                      </a:r>
                      <a:endParaRPr lang="x-none" sz="1200" dirty="0">
                        <a:solidFill>
                          <a:srgbClr val="FF0000"/>
                        </a:solidFill>
                        <a:effectLst/>
                        <a:latin typeface="Calibri" charset="0"/>
                        <a:ea typeface="Calibri" charset="0"/>
                        <a:cs typeface="Times New Roman" charset="0"/>
                      </a:endParaRPr>
                    </a:p>
                  </a:txBody>
                  <a:tcPr marL="68580" marR="68580" marT="0" marB="0">
                    <a:solidFill>
                      <a:srgbClr val="00B050"/>
                    </a:solidFill>
                  </a:tcPr>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solidFill>
                      <a:srgbClr val="CF6A1C"/>
                    </a:solidFill>
                  </a:tcPr>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solidFill>
                      <a:srgbClr val="FF0000"/>
                    </a:solidFill>
                  </a:tcPr>
                </a:tc>
                <a:extLst>
                  <a:ext uri="{0D108BD9-81ED-4DB2-BD59-A6C34878D82A}">
                    <a16:rowId xmlns:a16="http://schemas.microsoft.com/office/drawing/2014/main" val="10000"/>
                  </a:ext>
                </a:extLst>
              </a:tr>
              <a:tr h="1458686">
                <a:tc>
                  <a:txBody>
                    <a:bodyPr/>
                    <a:lstStyle/>
                    <a:p>
                      <a:pPr algn="l" rtl="0">
                        <a:spcAft>
                          <a:spcPts val="0"/>
                        </a:spcAft>
                      </a:pPr>
                      <a:r>
                        <a:rPr lang="x-none" sz="1400" b="0" i="0" u="none" baseline="0" dirty="0">
                          <a:effectLst/>
                        </a:rPr>
                        <a:t>Tá ceannairí láidre éifeachtacha eolacha ann a chuireann fís, spriocanna, bunfhealsúnacht agus torthaí an oideachais lán-Ghaeilge</a:t>
                      </a:r>
                      <a:r>
                        <a:rPr lang="en-IE" sz="1400" b="0" i="0" u="none" baseline="0" dirty="0">
                          <a:effectLst/>
                        </a:rPr>
                        <a:t> </a:t>
                      </a:r>
                      <a:r>
                        <a:rPr lang="en-IE" sz="1400" b="0" i="0" u="none" baseline="0" dirty="0" err="1">
                          <a:effectLst/>
                        </a:rPr>
                        <a:t>agus</a:t>
                      </a:r>
                      <a:r>
                        <a:rPr lang="en-IE" sz="1400" b="0" i="0" u="none" baseline="0" dirty="0">
                          <a:effectLst/>
                        </a:rPr>
                        <a:t> </a:t>
                      </a:r>
                      <a:r>
                        <a:rPr lang="en-IE" sz="1400" b="0" i="0" u="none" baseline="0" dirty="0" err="1">
                          <a:effectLst/>
                        </a:rPr>
                        <a:t>Gaeltachta</a:t>
                      </a:r>
                      <a:r>
                        <a:rPr lang="x-none" sz="1400" b="0" i="0" u="none" baseline="0" dirty="0">
                          <a:effectLst/>
                        </a:rPr>
                        <a:t> in iúl go soiléir agus ar féidir leo an fhaisnéis sin a úsáid ar bhealach cruthaitheach chun an t‑eolas a scaipeadh ar dhaoine eile agus chun tacú go réamhghníomhach leis an scoil os comhair pobail éagsúla.</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dirty="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1"/>
                  </a:ext>
                </a:extLst>
              </a:tr>
              <a:tr h="1094014">
                <a:tc>
                  <a:txBody>
                    <a:bodyPr/>
                    <a:lstStyle/>
                    <a:p>
                      <a:pPr algn="l" rtl="0">
                        <a:spcAft>
                          <a:spcPts val="0"/>
                        </a:spcAft>
                      </a:pPr>
                      <a:r>
                        <a:rPr lang="x-none" sz="1400" b="0" i="0" u="none" baseline="0" dirty="0">
                          <a:effectLst/>
                        </a:rPr>
                        <a:t>Tá na róil agus freagrachtaí maidir le próisis agus nósanna imeachta na scoile lán-Ghaeilge sainmhínithe go soiléir le cinntiú gurb iad an teagasc agus an fhoghlaim éifeachtach is príomhchúram na scoile lán-Ghaeilge</a:t>
                      </a:r>
                      <a:r>
                        <a:rPr lang="en-IE" sz="1400" b="0" i="0" u="none" baseline="0" dirty="0">
                          <a:effectLst/>
                        </a:rPr>
                        <a:t> </a:t>
                      </a:r>
                      <a:r>
                        <a:rPr lang="en-IE" sz="1400" b="0" i="0" u="none" baseline="0" dirty="0" err="1">
                          <a:effectLst/>
                        </a:rPr>
                        <a:t>agus</a:t>
                      </a:r>
                      <a:r>
                        <a:rPr lang="en-IE" sz="1400" b="0" i="0" u="none" baseline="0" dirty="0">
                          <a:effectLst/>
                        </a:rPr>
                        <a:t> </a:t>
                      </a:r>
                      <a:r>
                        <a:rPr lang="en-IE" sz="1400" b="0" i="0" u="none" baseline="0" dirty="0" err="1">
                          <a:effectLst/>
                        </a:rPr>
                        <a:t>Gaeltachta</a:t>
                      </a:r>
                      <a:r>
                        <a:rPr lang="x-none" sz="1400" b="0" i="0" u="none" baseline="0" dirty="0">
                          <a:effectLst/>
                        </a:rPr>
                        <a:t> i gcónaí.</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2"/>
                  </a:ext>
                </a:extLst>
              </a:tr>
              <a:tr h="729343">
                <a:tc>
                  <a:txBody>
                    <a:bodyPr/>
                    <a:lstStyle/>
                    <a:p>
                      <a:pPr algn="l" rtl="0">
                        <a:spcAft>
                          <a:spcPts val="0"/>
                        </a:spcAft>
                      </a:pPr>
                      <a:r>
                        <a:rPr lang="x-none" sz="1400" b="0" i="0" u="none" baseline="0" dirty="0">
                          <a:effectLst/>
                        </a:rPr>
                        <a:t>Tá na múinteoirí eolach ar phróiseas forbartha an dátheangachais, agus ar thairbhí an tumoideachais agus an dátheangachais, agus bíonn siad sásta iad sin a phlé le tuismitheoirí/caomhnóirí.</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3"/>
                  </a:ext>
                </a:extLst>
              </a:tr>
              <a:tr h="729343">
                <a:tc>
                  <a:txBody>
                    <a:bodyPr/>
                    <a:lstStyle/>
                    <a:p>
                      <a:pPr algn="l" rtl="0">
                        <a:spcAft>
                          <a:spcPts val="0"/>
                        </a:spcAft>
                      </a:pPr>
                      <a:r>
                        <a:rPr lang="x-none" sz="1400" b="0" i="0" u="none" baseline="0" dirty="0">
                          <a:effectLst/>
                        </a:rPr>
                        <a:t>Creideann na múinteoirí agus an fhoireann scoile ar fad gur féidir le gach aon dalta ardchaighdeán foghlama a bhaint amach i ngach réimse acadúil agus inniúlacht iomlán a bhaint amach sa Ghaeilge agus sa Bhéarla araon.</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4"/>
                  </a:ext>
                </a:extLst>
              </a:tr>
              <a:tr h="1094014">
                <a:tc>
                  <a:txBody>
                    <a:bodyPr/>
                    <a:lstStyle/>
                    <a:p>
                      <a:pPr algn="l" rtl="0">
                        <a:spcAft>
                          <a:spcPts val="0"/>
                        </a:spcAft>
                      </a:pPr>
                      <a:r>
                        <a:rPr lang="x-none" sz="1400" b="0" i="0" u="none" baseline="0" dirty="0">
                          <a:effectLst/>
                        </a:rPr>
                        <a:t>Is múinteoirí teanga agus ábhair araon iad na múinteoirí ar fad, tá torthaí foghlama beartaithe luaite go soiléir acu maidir le hábhar agus teanga, cuireann siad ionchais shoiléire in iúl maidir le húsáid na tumtheanga, agus féachann siad orthu féin mar éascaitheoirí na forbartha teanga laistigh den seomra ranga agus lasmuigh de araon.</a:t>
                      </a:r>
                      <a:endParaRPr lang="x-none" sz="1400" b="0" dirty="0">
                        <a:effectLst/>
                        <a:latin typeface="Calibri" charset="0"/>
                        <a:ea typeface="Calibri" charset="0"/>
                        <a:cs typeface="Times New Roman" charset="0"/>
                      </a:endParaRPr>
                    </a:p>
                  </a:txBody>
                  <a:tcPr marL="68580" marR="68580" marT="0" marB="0">
                    <a:solidFill>
                      <a:schemeClr val="tx1">
                        <a:lumMod val="65000"/>
                        <a:lumOff val="35000"/>
                      </a:schemeClr>
                    </a:solidFill>
                  </a:tcPr>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a:effectLst/>
                        </a:rPr>
                        <a:t> </a:t>
                      </a:r>
                      <a:endParaRPr lang="x-none" sz="1200">
                        <a:effectLst/>
                        <a:latin typeface="Calibri" charset="0"/>
                        <a:ea typeface="Calibri" charset="0"/>
                        <a:cs typeface="Times New Roman" charset="0"/>
                      </a:endParaRPr>
                    </a:p>
                  </a:txBody>
                  <a:tcPr marL="68580" marR="68580" marT="0" marB="0"/>
                </a:tc>
                <a:tc>
                  <a:txBody>
                    <a:bodyPr/>
                    <a:lstStyle/>
                    <a:p>
                      <a:pPr algn="l" rtl="0">
                        <a:spcAft>
                          <a:spcPts val="0"/>
                        </a:spcAft>
                      </a:pPr>
                      <a:r>
                        <a:rPr lang="x-none" sz="1200" b="0" i="0" u="none" baseline="0" dirty="0">
                          <a:effectLst/>
                        </a:rPr>
                        <a:t> </a:t>
                      </a:r>
                      <a:endParaRPr lang="x-none" sz="1200" dirty="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5"/>
                  </a:ext>
                </a:extLst>
              </a:tr>
            </a:tbl>
          </a:graphicData>
        </a:graphic>
      </p:graphicFrame>
      <p:sp>
        <p:nvSpPr>
          <p:cNvPr id="2" name="TextBox 1"/>
          <p:cNvSpPr txBox="1"/>
          <p:nvPr/>
        </p:nvSpPr>
        <p:spPr>
          <a:xfrm>
            <a:off x="9496926" y="1588168"/>
            <a:ext cx="2342148" cy="3170099"/>
          </a:xfrm>
          <a:prstGeom prst="rect">
            <a:avLst/>
          </a:prstGeom>
          <a:noFill/>
        </p:spPr>
        <p:txBody>
          <a:bodyPr wrap="square" rtlCol="0">
            <a:spAutoFit/>
          </a:bodyPr>
          <a:lstStyle/>
          <a:p>
            <a:pPr algn="l" rtl="0"/>
            <a:r>
              <a:rPr lang="x-none" sz="2000" b="0" i="0" u="none" baseline="0" dirty="0"/>
              <a:t>Sainaithnítear na príomhtháscairí cáilíochta le </a:t>
            </a:r>
            <a:r>
              <a:rPr lang="x-none" sz="2000" b="1" i="0" u="none" baseline="0" dirty="0">
                <a:solidFill>
                  <a:schemeClr val="tx2"/>
                </a:solidFill>
              </a:rPr>
              <a:t>táscairí</a:t>
            </a:r>
          </a:p>
          <a:p>
            <a:endParaRPr lang="x-none" sz="2000" dirty="0"/>
          </a:p>
          <a:p>
            <a:pPr algn="l" rtl="0"/>
            <a:r>
              <a:rPr lang="x-none" sz="2000" b="0" i="0" u="none" baseline="0" dirty="0"/>
              <a:t>Léirítear leis na </a:t>
            </a:r>
            <a:r>
              <a:rPr lang="x-none" sz="2000" b="1" i="0" u="none" baseline="0" dirty="0">
                <a:solidFill>
                  <a:schemeClr val="tx2"/>
                </a:solidFill>
              </a:rPr>
              <a:t>tuairisceoirí</a:t>
            </a:r>
            <a:r>
              <a:rPr lang="x-none" sz="2000" b="0" i="0" u="none" baseline="0" dirty="0">
                <a:solidFill>
                  <a:srgbClr val="FFC000"/>
                </a:solidFill>
              </a:rPr>
              <a:t> </a:t>
            </a:r>
            <a:r>
              <a:rPr lang="x-none" sz="2000" b="0" i="0" u="none" baseline="0" dirty="0"/>
              <a:t>conas is féidir gach táscaire cáilíochta ar an dea-chleachtas a bhaint amach</a:t>
            </a:r>
            <a:endParaRPr lang="x-none" sz="2000" dirty="0"/>
          </a:p>
        </p:txBody>
      </p:sp>
    </p:spTree>
    <p:extLst>
      <p:ext uri="{BB962C8B-B14F-4D97-AF65-F5344CB8AC3E}">
        <p14:creationId xmlns:p14="http://schemas.microsoft.com/office/powerpoint/2010/main" val="1211800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3024" y="110543"/>
            <a:ext cx="7961376" cy="461665"/>
          </a:xfrm>
          <a:prstGeom prst="rect">
            <a:avLst/>
          </a:prstGeom>
          <a:noFill/>
          <a:ln>
            <a:solidFill>
              <a:srgbClr val="FFC000"/>
            </a:solidFill>
          </a:ln>
        </p:spPr>
        <p:txBody>
          <a:bodyPr wrap="square" rtlCol="0">
            <a:spAutoFit/>
          </a:bodyPr>
          <a:lstStyle/>
          <a:p>
            <a:pPr algn="ctr"/>
            <a:r>
              <a:rPr lang="en-US" sz="2400" b="1" dirty="0"/>
              <a:t>B.  AG FAIRSINGIÚ FÍSE </a:t>
            </a:r>
          </a:p>
        </p:txBody>
      </p:sp>
      <p:sp>
        <p:nvSpPr>
          <p:cNvPr id="6" name="TextBox 5"/>
          <p:cNvSpPr txBox="1"/>
          <p:nvPr/>
        </p:nvSpPr>
        <p:spPr>
          <a:xfrm>
            <a:off x="8912352" y="6291073"/>
            <a:ext cx="3602637" cy="369332"/>
          </a:xfrm>
          <a:prstGeom prst="rect">
            <a:avLst/>
          </a:prstGeom>
          <a:noFill/>
        </p:spPr>
        <p:txBody>
          <a:bodyPr wrap="square" rtlCol="0">
            <a:spAutoFit/>
          </a:bodyPr>
          <a:lstStyle/>
          <a:p>
            <a:r>
              <a:rPr lang="en-US" dirty="0" err="1"/>
              <a:t>Tuairisc</a:t>
            </a:r>
            <a:r>
              <a:rPr lang="en-US" dirty="0"/>
              <a:t> </a:t>
            </a:r>
            <a:r>
              <a:rPr lang="en-US" dirty="0" err="1"/>
              <a:t>ar</a:t>
            </a:r>
            <a:r>
              <a:rPr lang="en-US" dirty="0"/>
              <a:t> </a:t>
            </a:r>
            <a:r>
              <a:rPr lang="en-US" dirty="0" err="1"/>
              <a:t>fáil</a:t>
            </a:r>
            <a:r>
              <a:rPr lang="en-US" dirty="0"/>
              <a:t> ag </a:t>
            </a:r>
            <a:r>
              <a:rPr lang="en-US" dirty="0" err="1"/>
              <a:t>www.cogg.ie</a:t>
            </a:r>
            <a:endParaRPr lang="en-US" dirty="0"/>
          </a:p>
        </p:txBody>
      </p:sp>
      <p:graphicFrame>
        <p:nvGraphicFramePr>
          <p:cNvPr id="7" name="Diagram 6"/>
          <p:cNvGraphicFramePr/>
          <p:nvPr>
            <p:extLst>
              <p:ext uri="{D42A27DB-BD31-4B8C-83A1-F6EECF244321}">
                <p14:modId xmlns:p14="http://schemas.microsoft.com/office/powerpoint/2010/main" val="2112213029"/>
              </p:ext>
            </p:extLst>
          </p:nvPr>
        </p:nvGraphicFramePr>
        <p:xfrm>
          <a:off x="-21286" y="719328"/>
          <a:ext cx="8933638" cy="613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26374" y="110543"/>
            <a:ext cx="3194300" cy="61805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3317773" y="3050000"/>
            <a:ext cx="2255520" cy="1477328"/>
          </a:xfrm>
          <a:prstGeom prst="rect">
            <a:avLst/>
          </a:prstGeom>
          <a:noFill/>
        </p:spPr>
        <p:txBody>
          <a:bodyPr wrap="square" rtlCol="0">
            <a:spAutoFit/>
          </a:bodyPr>
          <a:lstStyle/>
          <a:p>
            <a:pPr algn="ctr"/>
            <a:r>
              <a:rPr lang="en-US" b="1" dirty="0"/>
              <a:t>SAINTRÉITHE </a:t>
            </a:r>
          </a:p>
          <a:p>
            <a:pPr algn="ctr"/>
            <a:r>
              <a:rPr lang="en-US" b="1" dirty="0"/>
              <a:t>NA </a:t>
            </a:r>
          </a:p>
          <a:p>
            <a:pPr algn="ctr"/>
            <a:r>
              <a:rPr lang="en-US" b="1" dirty="0"/>
              <a:t>FORBARTHA GAIRMIÚLA</a:t>
            </a:r>
          </a:p>
          <a:p>
            <a:endParaRPr lang="en-US" dirty="0"/>
          </a:p>
        </p:txBody>
      </p:sp>
    </p:spTree>
    <p:extLst>
      <p:ext uri="{BB962C8B-B14F-4D97-AF65-F5344CB8AC3E}">
        <p14:creationId xmlns:p14="http://schemas.microsoft.com/office/powerpoint/2010/main" val="1237693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587" y="1133855"/>
            <a:ext cx="7941137" cy="5258269"/>
          </a:xfrm>
        </p:spPr>
        <p:txBody>
          <a:bodyPr>
            <a:normAutofit/>
          </a:bodyPr>
          <a:lstStyle/>
          <a:p>
            <a:pPr>
              <a:buClr>
                <a:srgbClr val="FFC000"/>
              </a:buClr>
            </a:pPr>
            <a:r>
              <a:rPr lang="en-US" sz="2400" dirty="0" err="1">
                <a:solidFill>
                  <a:schemeClr val="tx1"/>
                </a:solidFill>
              </a:rPr>
              <a:t>Clár</a:t>
            </a:r>
            <a:r>
              <a:rPr lang="en-US" sz="2400" dirty="0">
                <a:solidFill>
                  <a:schemeClr val="tx1"/>
                </a:solidFill>
              </a:rPr>
              <a:t> </a:t>
            </a:r>
            <a:r>
              <a:rPr lang="en-US" sz="2400" dirty="0" err="1">
                <a:solidFill>
                  <a:schemeClr val="tx1"/>
                </a:solidFill>
              </a:rPr>
              <a:t>foghlama</a:t>
            </a:r>
            <a:r>
              <a:rPr lang="en-US" sz="2400" dirty="0">
                <a:solidFill>
                  <a:schemeClr val="tx1"/>
                </a:solidFill>
              </a:rPr>
              <a:t> </a:t>
            </a:r>
            <a:r>
              <a:rPr lang="en-US" sz="2400" dirty="0" err="1">
                <a:solidFill>
                  <a:schemeClr val="tx1"/>
                </a:solidFill>
              </a:rPr>
              <a:t>cumaisc</a:t>
            </a:r>
            <a:r>
              <a:rPr lang="en-US" sz="2400" dirty="0">
                <a:solidFill>
                  <a:schemeClr val="tx1"/>
                </a:solidFill>
              </a:rPr>
              <a:t>, </a:t>
            </a:r>
            <a:r>
              <a:rPr lang="en-US" sz="2400" dirty="0" err="1">
                <a:solidFill>
                  <a:schemeClr val="tx1"/>
                </a:solidFill>
              </a:rPr>
              <a:t>trasearnála</a:t>
            </a:r>
            <a:r>
              <a:rPr lang="en-US" sz="2400" dirty="0">
                <a:solidFill>
                  <a:schemeClr val="tx1"/>
                </a:solidFill>
              </a:rPr>
              <a:t> </a:t>
            </a:r>
            <a:r>
              <a:rPr lang="en-US" sz="2400" dirty="0" err="1">
                <a:solidFill>
                  <a:schemeClr val="tx1"/>
                </a:solidFill>
              </a:rPr>
              <a:t>thar</a:t>
            </a:r>
            <a:r>
              <a:rPr lang="en-US" sz="2400" dirty="0">
                <a:solidFill>
                  <a:schemeClr val="tx1"/>
                </a:solidFill>
              </a:rPr>
              <a:t> </a:t>
            </a:r>
            <a:r>
              <a:rPr lang="en-US" sz="2400" dirty="0" err="1">
                <a:solidFill>
                  <a:schemeClr val="tx1"/>
                </a:solidFill>
              </a:rPr>
              <a:t>thréimhse</a:t>
            </a:r>
            <a:r>
              <a:rPr lang="en-US" sz="2400" dirty="0">
                <a:solidFill>
                  <a:schemeClr val="tx1"/>
                </a:solidFill>
              </a:rPr>
              <a:t> </a:t>
            </a:r>
            <a:r>
              <a:rPr lang="en-US" sz="2400" dirty="0" err="1">
                <a:solidFill>
                  <a:schemeClr val="tx1"/>
                </a:solidFill>
              </a:rPr>
              <a:t>dhá</a:t>
            </a:r>
            <a:r>
              <a:rPr lang="en-US" sz="2400" dirty="0">
                <a:solidFill>
                  <a:schemeClr val="tx1"/>
                </a:solidFill>
              </a:rPr>
              <a:t> </a:t>
            </a:r>
            <a:r>
              <a:rPr lang="en-US" sz="2400" dirty="0" err="1">
                <a:solidFill>
                  <a:schemeClr val="tx1"/>
                </a:solidFill>
              </a:rPr>
              <a:t>bhliain</a:t>
            </a:r>
            <a:r>
              <a:rPr lang="en-US" sz="2400" dirty="0">
                <a:solidFill>
                  <a:schemeClr val="tx1"/>
                </a:solidFill>
              </a:rPr>
              <a:t> </a:t>
            </a:r>
            <a:r>
              <a:rPr lang="en-US" sz="2400" dirty="0" err="1">
                <a:solidFill>
                  <a:schemeClr val="tx1"/>
                </a:solidFill>
              </a:rPr>
              <a:t>acadúla</a:t>
            </a:r>
            <a:r>
              <a:rPr lang="en-US" sz="2400" dirty="0">
                <a:solidFill>
                  <a:schemeClr val="tx1"/>
                </a:solidFill>
              </a:rPr>
              <a:t> </a:t>
            </a:r>
          </a:p>
          <a:p>
            <a:pPr>
              <a:buClr>
                <a:srgbClr val="FFC000"/>
              </a:buClr>
            </a:pPr>
            <a:r>
              <a:rPr lang="en-US" sz="2400" dirty="0" err="1">
                <a:solidFill>
                  <a:schemeClr val="tx1"/>
                </a:solidFill>
              </a:rPr>
              <a:t>Maoinithe</a:t>
            </a:r>
            <a:r>
              <a:rPr lang="en-US" sz="2400" dirty="0">
                <a:solidFill>
                  <a:schemeClr val="tx1"/>
                </a:solidFill>
              </a:rPr>
              <a:t> ag an </a:t>
            </a:r>
            <a:r>
              <a:rPr lang="en-US" sz="2400" dirty="0" err="1">
                <a:solidFill>
                  <a:schemeClr val="tx1"/>
                </a:solidFill>
              </a:rPr>
              <a:t>Roinn</a:t>
            </a:r>
            <a:r>
              <a:rPr lang="en-US" sz="2400" dirty="0">
                <a:solidFill>
                  <a:schemeClr val="tx1"/>
                </a:solidFill>
              </a:rPr>
              <a:t> </a:t>
            </a:r>
            <a:r>
              <a:rPr lang="en-US" sz="2400" dirty="0" err="1">
                <a:solidFill>
                  <a:schemeClr val="tx1"/>
                </a:solidFill>
              </a:rPr>
              <a:t>Oideachais</a:t>
            </a:r>
            <a:r>
              <a:rPr lang="en-US" sz="2400" dirty="0">
                <a:solidFill>
                  <a:schemeClr val="tx1"/>
                </a:solidFill>
              </a:rPr>
              <a:t> </a:t>
            </a:r>
            <a:r>
              <a:rPr lang="en-US" sz="2400" dirty="0" err="1">
                <a:solidFill>
                  <a:schemeClr val="tx1"/>
                </a:solidFill>
              </a:rPr>
              <a:t>agus</a:t>
            </a:r>
            <a:r>
              <a:rPr lang="en-US" sz="2400" dirty="0">
                <a:solidFill>
                  <a:schemeClr val="tx1"/>
                </a:solidFill>
              </a:rPr>
              <a:t> </a:t>
            </a:r>
            <a:r>
              <a:rPr lang="en-US" sz="2400" dirty="0" err="1">
                <a:solidFill>
                  <a:schemeClr val="tx1"/>
                </a:solidFill>
              </a:rPr>
              <a:t>Scileanna</a:t>
            </a:r>
            <a:r>
              <a:rPr lang="en-US" sz="2400" dirty="0">
                <a:solidFill>
                  <a:schemeClr val="tx1"/>
                </a:solidFill>
              </a:rPr>
              <a:t>/COGG </a:t>
            </a:r>
          </a:p>
          <a:p>
            <a:pPr>
              <a:buClr>
                <a:srgbClr val="FFC000"/>
              </a:buClr>
            </a:pPr>
            <a:r>
              <a:rPr lang="en-US" sz="2400" dirty="0" err="1">
                <a:solidFill>
                  <a:schemeClr val="tx1"/>
                </a:solidFill>
              </a:rPr>
              <a:t>Ní</a:t>
            </a:r>
            <a:r>
              <a:rPr lang="en-US" sz="2400" dirty="0">
                <a:solidFill>
                  <a:schemeClr val="tx1"/>
                </a:solidFill>
              </a:rPr>
              <a:t> </a:t>
            </a:r>
            <a:r>
              <a:rPr lang="en-US" sz="2400" dirty="0" err="1">
                <a:solidFill>
                  <a:schemeClr val="tx1"/>
                </a:solidFill>
              </a:rPr>
              <a:t>íocann</a:t>
            </a:r>
            <a:r>
              <a:rPr lang="en-US" sz="2400" dirty="0">
                <a:solidFill>
                  <a:schemeClr val="tx1"/>
                </a:solidFill>
              </a:rPr>
              <a:t> mic </a:t>
            </a:r>
            <a:r>
              <a:rPr lang="en-US" sz="2400" dirty="0" err="1">
                <a:solidFill>
                  <a:schemeClr val="tx1"/>
                </a:solidFill>
              </a:rPr>
              <a:t>léinn</a:t>
            </a:r>
            <a:r>
              <a:rPr lang="en-US" sz="2400" dirty="0">
                <a:solidFill>
                  <a:schemeClr val="tx1"/>
                </a:solidFill>
              </a:rPr>
              <a:t> ach €400 in </a:t>
            </a:r>
            <a:r>
              <a:rPr lang="en-US" sz="2400" dirty="0" err="1">
                <a:solidFill>
                  <a:schemeClr val="tx1"/>
                </a:solidFill>
              </a:rPr>
              <a:t>aghaidh</a:t>
            </a:r>
            <a:r>
              <a:rPr lang="en-US" sz="2400" dirty="0">
                <a:solidFill>
                  <a:schemeClr val="tx1"/>
                </a:solidFill>
              </a:rPr>
              <a:t> </a:t>
            </a:r>
            <a:r>
              <a:rPr lang="en-US" sz="2400" dirty="0" err="1">
                <a:solidFill>
                  <a:schemeClr val="tx1"/>
                </a:solidFill>
              </a:rPr>
              <a:t>na</a:t>
            </a:r>
            <a:r>
              <a:rPr lang="en-US" sz="2400" dirty="0">
                <a:solidFill>
                  <a:schemeClr val="tx1"/>
                </a:solidFill>
              </a:rPr>
              <a:t> </a:t>
            </a:r>
            <a:r>
              <a:rPr lang="en-US" sz="2400" dirty="0" err="1">
                <a:solidFill>
                  <a:schemeClr val="tx1"/>
                </a:solidFill>
              </a:rPr>
              <a:t>bliana</a:t>
            </a:r>
            <a:r>
              <a:rPr lang="en-US" sz="2400" dirty="0">
                <a:solidFill>
                  <a:schemeClr val="tx1"/>
                </a:solidFill>
              </a:rPr>
              <a:t>.</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láthair</a:t>
            </a:r>
            <a:r>
              <a:rPr lang="en-US" sz="2400" dirty="0">
                <a:solidFill>
                  <a:schemeClr val="tx1"/>
                </a:solidFill>
              </a:rPr>
              <a:t> an </a:t>
            </a:r>
            <a:r>
              <a:rPr lang="en-US" sz="2400" dirty="0" err="1">
                <a:solidFill>
                  <a:schemeClr val="tx1"/>
                </a:solidFill>
              </a:rPr>
              <a:t>choláiste</a:t>
            </a:r>
            <a:r>
              <a:rPr lang="en-US" sz="2400" dirty="0">
                <a:solidFill>
                  <a:schemeClr val="tx1"/>
                </a:solidFill>
              </a:rPr>
              <a:t> (4/5 </a:t>
            </a:r>
            <a:r>
              <a:rPr lang="en-US" sz="2400" dirty="0" err="1">
                <a:solidFill>
                  <a:schemeClr val="tx1"/>
                </a:solidFill>
              </a:rPr>
              <a:t>deireadh</a:t>
            </a:r>
            <a:r>
              <a:rPr lang="en-US" sz="2400" dirty="0">
                <a:solidFill>
                  <a:schemeClr val="tx1"/>
                </a:solidFill>
              </a:rPr>
              <a:t> </a:t>
            </a:r>
            <a:r>
              <a:rPr lang="en-US" sz="2400" dirty="0" err="1">
                <a:solidFill>
                  <a:schemeClr val="tx1"/>
                </a:solidFill>
              </a:rPr>
              <a:t>seachtaine</a:t>
            </a:r>
            <a:r>
              <a:rPr lang="en-US" sz="2400" dirty="0">
                <a:solidFill>
                  <a:schemeClr val="tx1"/>
                </a:solidFill>
              </a:rPr>
              <a:t> </a:t>
            </a:r>
            <a:r>
              <a:rPr lang="en-US" sz="2400" dirty="0" err="1">
                <a:solidFill>
                  <a:schemeClr val="tx1"/>
                </a:solidFill>
              </a:rPr>
              <a:t>gach</a:t>
            </a:r>
            <a:r>
              <a:rPr lang="en-US" sz="2400" dirty="0">
                <a:solidFill>
                  <a:schemeClr val="tx1"/>
                </a:solidFill>
              </a:rPr>
              <a:t> </a:t>
            </a:r>
            <a:r>
              <a:rPr lang="en-US" sz="2400" dirty="0" err="1">
                <a:solidFill>
                  <a:schemeClr val="tx1"/>
                </a:solidFill>
              </a:rPr>
              <a:t>seimeastar</a:t>
            </a:r>
            <a:r>
              <a:rPr lang="en-US" sz="2400" dirty="0">
                <a:solidFill>
                  <a:schemeClr val="tx1"/>
                </a:solidFill>
              </a:rPr>
              <a:t> - </a:t>
            </a:r>
            <a:r>
              <a:rPr lang="en-US" sz="2400" dirty="0" err="1">
                <a:solidFill>
                  <a:schemeClr val="tx1"/>
                </a:solidFill>
              </a:rPr>
              <a:t>Satharn</a:t>
            </a:r>
            <a:r>
              <a:rPr lang="en-US" sz="2400" dirty="0">
                <a:solidFill>
                  <a:schemeClr val="tx1"/>
                </a:solidFill>
              </a:rPr>
              <a:t> 9-00r.n. 4-00i.n.)</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go </a:t>
            </a:r>
            <a:r>
              <a:rPr lang="en-US" sz="2400" dirty="0" err="1">
                <a:solidFill>
                  <a:schemeClr val="tx1"/>
                </a:solidFill>
              </a:rPr>
              <a:t>sioncronach</a:t>
            </a:r>
            <a:r>
              <a:rPr lang="en-US" sz="2400" dirty="0">
                <a:solidFill>
                  <a:schemeClr val="tx1"/>
                </a:solidFill>
              </a:rPr>
              <a:t> (</a:t>
            </a:r>
            <a:r>
              <a:rPr lang="en-US" sz="2400" dirty="0" err="1">
                <a:solidFill>
                  <a:schemeClr val="tx1"/>
                </a:solidFill>
              </a:rPr>
              <a:t>dhá</a:t>
            </a:r>
            <a:r>
              <a:rPr lang="en-US" sz="2400" dirty="0">
                <a:solidFill>
                  <a:schemeClr val="tx1"/>
                </a:solidFill>
              </a:rPr>
              <a:t> </a:t>
            </a:r>
            <a:r>
              <a:rPr lang="en-US" sz="2400" dirty="0" err="1">
                <a:solidFill>
                  <a:schemeClr val="tx1"/>
                </a:solidFill>
              </a:rPr>
              <a:t>uair</a:t>
            </a:r>
            <a:r>
              <a:rPr lang="en-US" sz="2400" dirty="0">
                <a:solidFill>
                  <a:schemeClr val="tx1"/>
                </a:solidFill>
              </a:rPr>
              <a:t> a </a:t>
            </a:r>
            <a:r>
              <a:rPr lang="en-US" sz="2400" dirty="0" err="1">
                <a:solidFill>
                  <a:schemeClr val="tx1"/>
                </a:solidFill>
              </a:rPr>
              <a:t>chloig</a:t>
            </a:r>
            <a:r>
              <a:rPr lang="en-US" sz="2400" dirty="0">
                <a:solidFill>
                  <a:schemeClr val="tx1"/>
                </a:solidFill>
              </a:rPr>
              <a:t> in </a:t>
            </a:r>
            <a:r>
              <a:rPr lang="en-US" sz="2400" dirty="0" err="1">
                <a:solidFill>
                  <a:schemeClr val="tx1"/>
                </a:solidFill>
              </a:rPr>
              <a:t>aghaidh</a:t>
            </a:r>
            <a:r>
              <a:rPr lang="en-US" sz="2400" dirty="0">
                <a:solidFill>
                  <a:schemeClr val="tx1"/>
                </a:solidFill>
              </a:rPr>
              <a:t> </a:t>
            </a:r>
            <a:r>
              <a:rPr lang="en-US" sz="2400" dirty="0" err="1">
                <a:solidFill>
                  <a:schemeClr val="tx1"/>
                </a:solidFill>
              </a:rPr>
              <a:t>na</a:t>
            </a:r>
            <a:r>
              <a:rPr lang="en-US" sz="2400" dirty="0">
                <a:solidFill>
                  <a:schemeClr val="tx1"/>
                </a:solidFill>
              </a:rPr>
              <a:t> </a:t>
            </a:r>
            <a:r>
              <a:rPr lang="en-US" sz="2400" dirty="0" err="1">
                <a:solidFill>
                  <a:schemeClr val="tx1"/>
                </a:solidFill>
              </a:rPr>
              <a:t>coicíse</a:t>
            </a:r>
            <a:r>
              <a:rPr lang="en-US" sz="2400" dirty="0">
                <a:solidFill>
                  <a:schemeClr val="tx1"/>
                </a:solidFill>
              </a:rPr>
              <a:t> </a:t>
            </a:r>
            <a:r>
              <a:rPr lang="en-US" sz="2400" dirty="0" err="1">
                <a:solidFill>
                  <a:schemeClr val="tx1"/>
                </a:solidFill>
              </a:rPr>
              <a:t>beo</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 An </a:t>
            </a:r>
            <a:r>
              <a:rPr lang="en-US" sz="2400" dirty="0" err="1">
                <a:solidFill>
                  <a:schemeClr val="tx1"/>
                </a:solidFill>
              </a:rPr>
              <a:t>Chéadaoin</a:t>
            </a:r>
            <a:r>
              <a:rPr lang="en-US" sz="2400" dirty="0">
                <a:solidFill>
                  <a:schemeClr val="tx1"/>
                </a:solidFill>
              </a:rPr>
              <a:t> 19-00-21-00)</a:t>
            </a:r>
          </a:p>
          <a:p>
            <a:pPr>
              <a:buClr>
                <a:srgbClr val="FFC000"/>
              </a:buClr>
            </a:pPr>
            <a:r>
              <a:rPr lang="en-US" sz="2400" dirty="0" err="1">
                <a:solidFill>
                  <a:schemeClr val="tx1"/>
                </a:solidFill>
              </a:rPr>
              <a:t>Cuid</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go </a:t>
            </a:r>
            <a:r>
              <a:rPr lang="en-US" sz="2400" dirty="0" err="1">
                <a:solidFill>
                  <a:schemeClr val="tx1"/>
                </a:solidFill>
              </a:rPr>
              <a:t>haisioncronach</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imeachtaí</a:t>
            </a:r>
            <a:r>
              <a:rPr lang="en-US" sz="2400" dirty="0">
                <a:solidFill>
                  <a:schemeClr val="tx1"/>
                </a:solidFill>
              </a:rPr>
              <a:t> </a:t>
            </a:r>
            <a:r>
              <a:rPr lang="en-US" sz="2400" dirty="0" err="1">
                <a:solidFill>
                  <a:schemeClr val="tx1"/>
                </a:solidFill>
              </a:rPr>
              <a:t>ar</a:t>
            </a:r>
            <a:r>
              <a:rPr lang="en-US" sz="2400" dirty="0">
                <a:solidFill>
                  <a:schemeClr val="tx1"/>
                </a:solidFill>
              </a:rPr>
              <a:t> </a:t>
            </a:r>
            <a:r>
              <a:rPr lang="en-US" sz="2400" dirty="0" err="1">
                <a:solidFill>
                  <a:schemeClr val="tx1"/>
                </a:solidFill>
              </a:rPr>
              <a:t>líne</a:t>
            </a:r>
            <a:r>
              <a:rPr lang="en-US" sz="2400" dirty="0">
                <a:solidFill>
                  <a:schemeClr val="tx1"/>
                </a:solidFill>
              </a:rPr>
              <a:t> </a:t>
            </a:r>
            <a:r>
              <a:rPr lang="en-US" sz="2400" dirty="0" err="1">
                <a:solidFill>
                  <a:schemeClr val="tx1"/>
                </a:solidFill>
              </a:rPr>
              <a:t>nach</a:t>
            </a:r>
            <a:r>
              <a:rPr lang="en-US" sz="2400" dirty="0">
                <a:solidFill>
                  <a:schemeClr val="tx1"/>
                </a:solidFill>
              </a:rPr>
              <a:t> </a:t>
            </a:r>
            <a:r>
              <a:rPr lang="en-US" sz="2400" dirty="0" err="1">
                <a:solidFill>
                  <a:schemeClr val="tx1"/>
                </a:solidFill>
              </a:rPr>
              <a:t>bhfuil</a:t>
            </a:r>
            <a:r>
              <a:rPr lang="en-US" sz="2400" dirty="0">
                <a:solidFill>
                  <a:schemeClr val="tx1"/>
                </a:solidFill>
              </a:rPr>
              <a:t> </a:t>
            </a:r>
            <a:r>
              <a:rPr lang="en-US" sz="2400" dirty="0" err="1">
                <a:solidFill>
                  <a:schemeClr val="tx1"/>
                </a:solidFill>
              </a:rPr>
              <a:t>beo</a:t>
            </a:r>
            <a:r>
              <a:rPr lang="en-US" sz="2400" dirty="0">
                <a:solidFill>
                  <a:schemeClr val="tx1"/>
                </a:solidFill>
              </a:rPr>
              <a:t>, mar </a:t>
            </a:r>
            <a:r>
              <a:rPr lang="en-US" sz="2400" dirty="0" err="1">
                <a:solidFill>
                  <a:schemeClr val="tx1"/>
                </a:solidFill>
              </a:rPr>
              <a:t>shampla</a:t>
            </a:r>
            <a:r>
              <a:rPr lang="en-US" sz="2400" dirty="0">
                <a:solidFill>
                  <a:schemeClr val="tx1"/>
                </a:solidFill>
              </a:rPr>
              <a:t>, </a:t>
            </a:r>
            <a:r>
              <a:rPr lang="en-US" sz="2400" dirty="0" err="1">
                <a:solidFill>
                  <a:schemeClr val="tx1"/>
                </a:solidFill>
              </a:rPr>
              <a:t>fóram</a:t>
            </a:r>
            <a:r>
              <a:rPr lang="en-US" sz="2400" dirty="0">
                <a:solidFill>
                  <a:schemeClr val="tx1"/>
                </a:solidFill>
              </a:rPr>
              <a:t>, </a:t>
            </a:r>
            <a:r>
              <a:rPr lang="en-US" sz="2400" dirty="0" err="1">
                <a:solidFill>
                  <a:schemeClr val="tx1"/>
                </a:solidFill>
              </a:rPr>
              <a:t>tasc</a:t>
            </a:r>
            <a:r>
              <a:rPr lang="en-US" sz="2400" dirty="0">
                <a:solidFill>
                  <a:schemeClr val="tx1"/>
                </a:solidFill>
              </a:rPr>
              <a:t> </a:t>
            </a:r>
            <a:r>
              <a:rPr lang="en-US" sz="2400" dirty="0" err="1">
                <a:solidFill>
                  <a:schemeClr val="tx1"/>
                </a:solidFill>
              </a:rPr>
              <a:t>comhoibritheach</a:t>
            </a:r>
            <a:r>
              <a:rPr lang="en-US" sz="2400" dirty="0">
                <a:solidFill>
                  <a:schemeClr val="tx1"/>
                </a:solidFill>
              </a:rPr>
              <a:t> </a:t>
            </a:r>
            <a:r>
              <a:rPr lang="en-US" sz="2400" dirty="0" err="1">
                <a:solidFill>
                  <a:schemeClr val="tx1"/>
                </a:solidFill>
              </a:rPr>
              <a:t>rl</a:t>
            </a:r>
            <a:r>
              <a:rPr lang="en-US" sz="2400" dirty="0">
                <a:solidFill>
                  <a:schemeClr val="tx1"/>
                </a:solidFill>
              </a:rPr>
              <a:t>)</a:t>
            </a:r>
          </a:p>
          <a:p>
            <a:pPr>
              <a:buClr>
                <a:srgbClr val="FFC000"/>
              </a:buClr>
            </a:pPr>
            <a:endParaRPr lang="en-US" sz="2400" b="1" dirty="0">
              <a:solidFill>
                <a:schemeClr val="tx1"/>
              </a:solidFill>
            </a:endParaRPr>
          </a:p>
        </p:txBody>
      </p:sp>
      <p:sp>
        <p:nvSpPr>
          <p:cNvPr id="4" name="TextBox 3"/>
          <p:cNvSpPr txBox="1"/>
          <p:nvPr/>
        </p:nvSpPr>
        <p:spPr>
          <a:xfrm>
            <a:off x="612663" y="385392"/>
            <a:ext cx="7531593" cy="830997"/>
          </a:xfrm>
          <a:prstGeom prst="rect">
            <a:avLst/>
          </a:prstGeom>
          <a:solidFill>
            <a:schemeClr val="tx1"/>
          </a:solidFill>
          <a:ln>
            <a:solidFill>
              <a:srgbClr val="FFC000"/>
            </a:solidFill>
          </a:ln>
        </p:spPr>
        <p:txBody>
          <a:bodyPr wrap="square" rtlCol="0">
            <a:spAutoFit/>
          </a:bodyPr>
          <a:lstStyle/>
          <a:p>
            <a:r>
              <a:rPr lang="en-US" sz="2400" b="1" dirty="0">
                <a:solidFill>
                  <a:srgbClr val="FFC000"/>
                </a:solidFill>
              </a:rPr>
              <a:t>An M. </a:t>
            </a:r>
            <a:r>
              <a:rPr lang="en-US" sz="2400" b="1" dirty="0" err="1">
                <a:solidFill>
                  <a:srgbClr val="FFC000"/>
                </a:solidFill>
              </a:rPr>
              <a:t>Oid</a:t>
            </a:r>
            <a:r>
              <a:rPr lang="en-US" sz="2400" b="1" dirty="0">
                <a:solidFill>
                  <a:srgbClr val="FFC000"/>
                </a:solidFill>
              </a:rPr>
              <a:t>. san </a:t>
            </a:r>
            <a:r>
              <a:rPr lang="en-US" sz="2400" b="1" dirty="0" err="1">
                <a:solidFill>
                  <a:srgbClr val="FFC000"/>
                </a:solidFill>
              </a:rPr>
              <a:t>Oideachas</a:t>
            </a:r>
            <a:r>
              <a:rPr lang="en-US" sz="2400" b="1" dirty="0">
                <a:solidFill>
                  <a:srgbClr val="FFC000"/>
                </a:solidFill>
              </a:rPr>
              <a:t> </a:t>
            </a:r>
            <a:r>
              <a:rPr lang="en-US" sz="2400" b="1" dirty="0" err="1">
                <a:solidFill>
                  <a:srgbClr val="FFC000"/>
                </a:solidFill>
              </a:rPr>
              <a:t>Lán-Ghaeilge</a:t>
            </a:r>
            <a:r>
              <a:rPr lang="en-US" sz="2400" b="1" dirty="0">
                <a:solidFill>
                  <a:srgbClr val="FFC000"/>
                </a:solidFill>
              </a:rPr>
              <a:t> </a:t>
            </a:r>
            <a:r>
              <a:rPr lang="en-US" sz="2400" b="1" dirty="0" err="1">
                <a:solidFill>
                  <a:srgbClr val="FFC000"/>
                </a:solidFill>
              </a:rPr>
              <a:t>agus</a:t>
            </a:r>
            <a:r>
              <a:rPr lang="en-US" sz="2400" b="1" dirty="0">
                <a:solidFill>
                  <a:srgbClr val="FFC000"/>
                </a:solidFill>
              </a:rPr>
              <a:t> </a:t>
            </a:r>
            <a:r>
              <a:rPr lang="en-US" sz="2400" b="1" dirty="0" err="1">
                <a:solidFill>
                  <a:srgbClr val="FFC000"/>
                </a:solidFill>
              </a:rPr>
              <a:t>Gaeltachta</a:t>
            </a:r>
            <a:r>
              <a:rPr lang="en-US" sz="2400" b="1" dirty="0">
                <a:solidFill>
                  <a:srgbClr val="FFC000"/>
                </a:solidFill>
              </a:rPr>
              <a:t> 2020-2022</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724" y="0"/>
            <a:ext cx="3808276" cy="6858000"/>
          </a:xfrm>
          <a:prstGeom prst="rect">
            <a:avLst/>
          </a:prstGeom>
          <a:ln>
            <a:noFill/>
          </a:ln>
          <a:effectLst>
            <a:softEdge rad="112500"/>
          </a:effectLst>
        </p:spPr>
      </p:pic>
    </p:spTree>
    <p:extLst>
      <p:ext uri="{BB962C8B-B14F-4D97-AF65-F5344CB8AC3E}">
        <p14:creationId xmlns:p14="http://schemas.microsoft.com/office/powerpoint/2010/main" val="2106704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488" y="621792"/>
            <a:ext cx="11314176" cy="1170432"/>
          </a:xfrm>
          <a:solidFill>
            <a:schemeClr val="tx2"/>
          </a:solidFill>
          <a:ln>
            <a:solidFill>
              <a:srgbClr val="FFC000"/>
            </a:solidFill>
          </a:ln>
        </p:spPr>
        <p:txBody>
          <a:bodyPr/>
          <a:lstStyle/>
          <a:p>
            <a:pPr algn="ctr" rtl="0"/>
            <a:r>
              <a:rPr lang="en-IE" b="1" i="0" u="none" baseline="0" dirty="0" err="1"/>
              <a:t>Torthaí</a:t>
            </a:r>
            <a:r>
              <a:rPr lang="en-IE" b="1" i="0" u="none" baseline="0" dirty="0"/>
              <a:t> </a:t>
            </a:r>
            <a:r>
              <a:rPr lang="en-IE" b="1" i="0" u="none" baseline="0" dirty="0" err="1"/>
              <a:t>foghlama</a:t>
            </a:r>
            <a:r>
              <a:rPr lang="en-IE" b="1" i="0" u="none" baseline="0" dirty="0"/>
              <a:t> an </a:t>
            </a:r>
            <a:r>
              <a:rPr lang="en-IE" b="1" i="0" u="none" cap="none" baseline="0" dirty="0" err="1"/>
              <a:t>t</a:t>
            </a:r>
            <a:r>
              <a:rPr lang="en-IE" b="1" i="0" u="none" baseline="0" dirty="0" err="1"/>
              <a:t>seisiúin</a:t>
            </a:r>
            <a:r>
              <a:rPr lang="en-IE" b="1" i="0" u="none" baseline="0" dirty="0"/>
              <a:t> – </a:t>
            </a:r>
            <a:r>
              <a:rPr lang="en-IE" b="1" i="0" u="none" baseline="0" dirty="0" err="1"/>
              <a:t>ar</a:t>
            </a:r>
            <a:r>
              <a:rPr lang="en-IE" b="1" i="0" u="none" baseline="0" dirty="0"/>
              <a:t> </a:t>
            </a:r>
            <a:r>
              <a:rPr lang="en-IE" b="1" i="0" u="none" baseline="0" dirty="0" err="1"/>
              <a:t>éirigh</a:t>
            </a:r>
            <a:r>
              <a:rPr lang="en-IE" b="1" i="0" u="none" baseline="0" dirty="0"/>
              <a:t> </a:t>
            </a:r>
            <a:r>
              <a:rPr lang="en-IE" b="1" i="0" u="none" baseline="0" dirty="0" err="1"/>
              <a:t>linn</a:t>
            </a:r>
            <a:r>
              <a:rPr lang="en-IE" b="1" i="0" u="none" baseline="0" dirty="0"/>
              <a:t>?</a:t>
            </a:r>
            <a:br>
              <a:rPr lang="en-IE" b="1" i="0" u="none" baseline="0" dirty="0"/>
            </a:br>
            <a:endParaRPr lang="x-none" b="1" dirty="0"/>
          </a:p>
        </p:txBody>
      </p:sp>
      <p:sp useBgFill="1">
        <p:nvSpPr>
          <p:cNvPr id="3" name="Content Placeholder 2"/>
          <p:cNvSpPr>
            <a:spLocks noGrp="1"/>
          </p:cNvSpPr>
          <p:nvPr>
            <p:ph idx="1"/>
          </p:nvPr>
        </p:nvSpPr>
        <p:spPr>
          <a:xfrm>
            <a:off x="475488" y="1948070"/>
            <a:ext cx="11314176" cy="4614962"/>
          </a:xfrm>
        </p:spPr>
        <p:txBody>
          <a:bodyPr>
            <a:normAutofit/>
          </a:bodyPr>
          <a:lstStyle/>
          <a:p>
            <a:pPr marL="457200" indent="-457200" algn="l" rtl="0">
              <a:buClr>
                <a:srgbClr val="FFC000"/>
              </a:buClr>
              <a:buFont typeface="+mj-lt"/>
              <a:buAutoNum type="arabicPeriod"/>
            </a:pPr>
            <a:endParaRPr lang="en-IE" sz="2400" b="0" i="0" u="none" baseline="0" dirty="0">
              <a:solidFill>
                <a:schemeClr val="tx1"/>
              </a:solidFill>
            </a:endParaRPr>
          </a:p>
          <a:p>
            <a:pPr marL="457200" indent="-457200" algn="l" rtl="0">
              <a:buClr>
                <a:srgbClr val="FFC000"/>
              </a:buClr>
              <a:buFont typeface="+mj-lt"/>
              <a:buAutoNum type="arabicPeriod"/>
            </a:pPr>
            <a:r>
              <a:rPr lang="x-none" sz="2400" b="0" i="0" u="none" baseline="0" dirty="0">
                <a:solidFill>
                  <a:schemeClr val="bg1"/>
                </a:solidFill>
              </a:rPr>
              <a:t>Cad is gá do cheannairí</a:t>
            </a:r>
            <a:r>
              <a:rPr lang="en-IE" sz="2400" b="0" i="0" u="none" dirty="0">
                <a:solidFill>
                  <a:schemeClr val="bg1"/>
                </a:solidFill>
              </a:rPr>
              <a:t> </a:t>
            </a:r>
            <a:r>
              <a:rPr lang="x-none" sz="2400" b="0" i="0" u="none" baseline="0" dirty="0">
                <a:solidFill>
                  <a:schemeClr val="bg1"/>
                </a:solidFill>
              </a:rPr>
              <a:t>a dhéanamh chun príomhchuspóir a róil a bhaint amach</a:t>
            </a:r>
            <a:r>
              <a:rPr lang="en-IE" sz="2400" b="0" i="0" u="none" baseline="0" dirty="0">
                <a:solidFill>
                  <a:schemeClr val="bg1"/>
                </a:solidFill>
              </a:rPr>
              <a:t> san </a:t>
            </a:r>
            <a:r>
              <a:rPr lang="en-IE" sz="2400" dirty="0" err="1">
                <a:solidFill>
                  <a:schemeClr val="bg1"/>
                </a:solidFill>
              </a:rPr>
              <a:t>O</a:t>
            </a:r>
            <a:r>
              <a:rPr lang="en-IE" sz="2400" b="0" i="0" u="none" baseline="0" dirty="0" err="1">
                <a:solidFill>
                  <a:schemeClr val="bg1"/>
                </a:solidFill>
              </a:rPr>
              <a:t>ideachas</a:t>
            </a:r>
            <a:r>
              <a:rPr lang="en-IE" sz="2400" b="0" i="0" u="none" baseline="0" dirty="0">
                <a:solidFill>
                  <a:schemeClr val="bg1"/>
                </a:solidFill>
              </a:rPr>
              <a:t> </a:t>
            </a:r>
            <a:r>
              <a:rPr lang="en-IE" sz="2400" b="0" i="0" u="none" baseline="0" dirty="0" err="1">
                <a:solidFill>
                  <a:schemeClr val="bg1"/>
                </a:solidFill>
              </a:rPr>
              <a:t>lán-Ghaeilge</a:t>
            </a:r>
            <a:r>
              <a:rPr lang="en-IE" sz="2400" dirty="0">
                <a:solidFill>
                  <a:schemeClr val="bg1"/>
                </a:solidFill>
              </a:rPr>
              <a:t> </a:t>
            </a:r>
            <a:r>
              <a:rPr lang="en-IE" sz="2400" dirty="0" err="1">
                <a:solidFill>
                  <a:schemeClr val="bg1"/>
                </a:solidFill>
              </a:rPr>
              <a:t>agus</a:t>
            </a:r>
            <a:r>
              <a:rPr lang="en-IE" sz="2400" dirty="0">
                <a:solidFill>
                  <a:schemeClr val="bg1"/>
                </a:solidFill>
              </a:rPr>
              <a:t> </a:t>
            </a:r>
            <a:r>
              <a:rPr lang="en-IE" sz="2400" b="0" i="0" u="none" baseline="0" dirty="0" err="1">
                <a:solidFill>
                  <a:schemeClr val="bg1"/>
                </a:solidFill>
              </a:rPr>
              <a:t>Gaeltachta</a:t>
            </a:r>
            <a:r>
              <a:rPr lang="x-none" sz="2400" b="0" i="0" u="none" baseline="0" dirty="0">
                <a:solidFill>
                  <a:schemeClr val="bg1"/>
                </a:solidFill>
              </a:rPr>
              <a:t>?</a:t>
            </a:r>
            <a:endParaRPr lang="en-IE" sz="2400" b="0" i="0" u="none" baseline="0" dirty="0">
              <a:solidFill>
                <a:schemeClr val="bg1"/>
              </a:solidFill>
            </a:endParaRPr>
          </a:p>
          <a:p>
            <a:pPr marL="324000" lvl="1" indent="0">
              <a:buNone/>
            </a:pPr>
            <a:r>
              <a:rPr lang="en-US" sz="2200" b="1" dirty="0">
                <a:solidFill>
                  <a:srgbClr val="FFC000"/>
                </a:solidFill>
              </a:rPr>
              <a:t>A</a:t>
            </a:r>
            <a:r>
              <a:rPr lang="en-US" sz="2200" dirty="0">
                <a:solidFill>
                  <a:srgbClr val="FFC000"/>
                </a:solidFill>
              </a:rPr>
              <a:t>. </a:t>
            </a:r>
            <a:r>
              <a:rPr lang="en-US" sz="2200" dirty="0" err="1">
                <a:solidFill>
                  <a:srgbClr val="FFC000"/>
                </a:solidFill>
              </a:rPr>
              <a:t>Éilimh</a:t>
            </a:r>
            <a:r>
              <a:rPr lang="en-US" sz="2200" dirty="0">
                <a:solidFill>
                  <a:srgbClr val="FFC000"/>
                </a:solidFill>
              </a:rPr>
              <a:t> an </a:t>
            </a:r>
            <a:r>
              <a:rPr lang="en-US" sz="2200" dirty="0" err="1">
                <a:solidFill>
                  <a:srgbClr val="FFC000"/>
                </a:solidFill>
              </a:rPr>
              <a:t>tumoideachais</a:t>
            </a:r>
            <a:r>
              <a:rPr lang="en-US" sz="2200" dirty="0">
                <a:solidFill>
                  <a:srgbClr val="FFC000"/>
                </a:solidFill>
              </a:rPr>
              <a:t>;</a:t>
            </a:r>
            <a:r>
              <a:rPr lang="en-US" sz="2200" b="1" dirty="0">
                <a:solidFill>
                  <a:srgbClr val="FFC000"/>
                </a:solidFill>
              </a:rPr>
              <a:t> B. </a:t>
            </a:r>
            <a:r>
              <a:rPr lang="en-US" sz="2200" dirty="0" err="1">
                <a:solidFill>
                  <a:srgbClr val="FFC000"/>
                </a:solidFill>
              </a:rPr>
              <a:t>Riachtanais</a:t>
            </a:r>
            <a:r>
              <a:rPr lang="en-US" sz="2200" dirty="0">
                <a:solidFill>
                  <a:srgbClr val="FFC000"/>
                </a:solidFill>
              </a:rPr>
              <a:t> um </a:t>
            </a:r>
            <a:r>
              <a:rPr lang="en-US" sz="2200" dirty="0" err="1">
                <a:solidFill>
                  <a:srgbClr val="FFC000"/>
                </a:solidFill>
              </a:rPr>
              <a:t>fhorbairt</a:t>
            </a:r>
            <a:r>
              <a:rPr lang="en-US" sz="2200" dirty="0">
                <a:solidFill>
                  <a:srgbClr val="FFC000"/>
                </a:solidFill>
              </a:rPr>
              <a:t> </a:t>
            </a:r>
            <a:r>
              <a:rPr lang="en-US" sz="2200" dirty="0" err="1">
                <a:solidFill>
                  <a:srgbClr val="FFC000"/>
                </a:solidFill>
              </a:rPr>
              <a:t>ghairmiúil</a:t>
            </a:r>
            <a:r>
              <a:rPr lang="en-US" sz="2200" dirty="0">
                <a:solidFill>
                  <a:srgbClr val="FFC000"/>
                </a:solidFill>
              </a:rPr>
              <a:t> </a:t>
            </a:r>
            <a:r>
              <a:rPr lang="en-US" sz="2200" dirty="0" err="1">
                <a:solidFill>
                  <a:srgbClr val="FFC000"/>
                </a:solidFill>
              </a:rPr>
              <a:t>aitheanta</a:t>
            </a:r>
            <a:endParaRPr lang="x-none" sz="2400" b="0" i="0" u="none" baseline="0" dirty="0">
              <a:solidFill>
                <a:schemeClr val="tx1"/>
              </a:solidFill>
            </a:endParaRPr>
          </a:p>
          <a:p>
            <a:pPr marL="457200" indent="-457200" algn="l" rtl="0">
              <a:buClr>
                <a:srgbClr val="FFC000"/>
              </a:buClr>
              <a:buFont typeface="+mj-lt"/>
              <a:buAutoNum type="arabicPeriod"/>
            </a:pPr>
            <a:r>
              <a:rPr lang="x-none" sz="2400" b="0" i="0" u="none" baseline="0" dirty="0">
                <a:solidFill>
                  <a:schemeClr val="bg1"/>
                </a:solidFill>
              </a:rPr>
              <a:t>Conas a chuireann siad na cleachtais sin </a:t>
            </a:r>
            <a:r>
              <a:rPr lang="en-IE" sz="2400" dirty="0" err="1">
                <a:solidFill>
                  <a:schemeClr val="bg1"/>
                </a:solidFill>
              </a:rPr>
              <a:t>chun</a:t>
            </a:r>
            <a:r>
              <a:rPr lang="en-IE" sz="2400" dirty="0">
                <a:solidFill>
                  <a:schemeClr val="bg1"/>
                </a:solidFill>
              </a:rPr>
              <a:t> </a:t>
            </a:r>
            <a:r>
              <a:rPr lang="en-IE" sz="2400" dirty="0" err="1">
                <a:solidFill>
                  <a:schemeClr val="bg1"/>
                </a:solidFill>
              </a:rPr>
              <a:t>cinn</a:t>
            </a:r>
            <a:r>
              <a:rPr lang="x-none" sz="2400" b="0" i="0" u="none" baseline="0" dirty="0">
                <a:solidFill>
                  <a:schemeClr val="bg1"/>
                </a:solidFill>
              </a:rPr>
              <a:t>?</a:t>
            </a:r>
            <a:endParaRPr lang="en-IE" sz="2400" b="0" i="0" u="none" baseline="0" dirty="0">
              <a:solidFill>
                <a:schemeClr val="bg1"/>
              </a:solidFill>
            </a:endParaRPr>
          </a:p>
          <a:p>
            <a:pPr marL="324000" lvl="1" indent="0">
              <a:buClr>
                <a:srgbClr val="FFC000"/>
              </a:buClr>
              <a:buNone/>
            </a:pPr>
            <a:r>
              <a:rPr lang="en-US" sz="2200" b="1" dirty="0">
                <a:solidFill>
                  <a:srgbClr val="FFC000"/>
                </a:solidFill>
              </a:rPr>
              <a:t>A. </a:t>
            </a:r>
            <a:r>
              <a:rPr lang="en-US" sz="2200" dirty="0" err="1">
                <a:solidFill>
                  <a:srgbClr val="FFC000"/>
                </a:solidFill>
              </a:rPr>
              <a:t>Teagasc</a:t>
            </a:r>
            <a:r>
              <a:rPr lang="en-US" sz="2200" dirty="0">
                <a:solidFill>
                  <a:srgbClr val="FFC000"/>
                </a:solidFill>
              </a:rPr>
              <a:t> </a:t>
            </a:r>
            <a:r>
              <a:rPr lang="en-US" sz="2200" dirty="0" err="1">
                <a:solidFill>
                  <a:srgbClr val="FFC000"/>
                </a:solidFill>
              </a:rPr>
              <a:t>agus</a:t>
            </a:r>
            <a:r>
              <a:rPr lang="en-US" sz="2200" dirty="0">
                <a:solidFill>
                  <a:srgbClr val="FFC000"/>
                </a:solidFill>
              </a:rPr>
              <a:t> </a:t>
            </a:r>
            <a:r>
              <a:rPr lang="en-US" sz="2200" dirty="0" err="1">
                <a:solidFill>
                  <a:srgbClr val="FFC000"/>
                </a:solidFill>
              </a:rPr>
              <a:t>foghlaim</a:t>
            </a:r>
            <a:r>
              <a:rPr lang="en-US" sz="2200" dirty="0">
                <a:solidFill>
                  <a:srgbClr val="FFC000"/>
                </a:solidFill>
              </a:rPr>
              <a:t> a </a:t>
            </a:r>
            <a:r>
              <a:rPr lang="en-US" sz="2200" dirty="0" err="1">
                <a:solidFill>
                  <a:srgbClr val="FFC000"/>
                </a:solidFill>
              </a:rPr>
              <a:t>threorú</a:t>
            </a:r>
            <a:r>
              <a:rPr lang="en-US" sz="2200" dirty="0">
                <a:solidFill>
                  <a:srgbClr val="FFC000"/>
                </a:solidFill>
              </a:rPr>
              <a:t>;</a:t>
            </a:r>
            <a:r>
              <a:rPr lang="en-US" sz="2200" b="1" dirty="0">
                <a:solidFill>
                  <a:srgbClr val="FFC000"/>
                </a:solidFill>
              </a:rPr>
              <a:t> B. </a:t>
            </a:r>
            <a:r>
              <a:rPr lang="en-US" sz="2200" dirty="0">
                <a:solidFill>
                  <a:srgbClr val="FFC000"/>
                </a:solidFill>
              </a:rPr>
              <a:t>An </a:t>
            </a:r>
            <a:r>
              <a:rPr lang="en-US" sz="2200" dirty="0" err="1">
                <a:solidFill>
                  <a:srgbClr val="FFC000"/>
                </a:solidFill>
              </a:rPr>
              <a:t>eagraíocht</a:t>
            </a:r>
            <a:r>
              <a:rPr lang="en-US" sz="2200" dirty="0">
                <a:solidFill>
                  <a:srgbClr val="FFC000"/>
                </a:solidFill>
              </a:rPr>
              <a:t> a </a:t>
            </a:r>
            <a:r>
              <a:rPr lang="en-US" sz="2200" dirty="0" err="1">
                <a:solidFill>
                  <a:srgbClr val="FFC000"/>
                </a:solidFill>
              </a:rPr>
              <a:t>bhainistiú</a:t>
            </a:r>
            <a:r>
              <a:rPr lang="en-US" sz="2200" dirty="0">
                <a:solidFill>
                  <a:srgbClr val="FFC000"/>
                </a:solidFill>
              </a:rPr>
              <a:t>,</a:t>
            </a:r>
            <a:r>
              <a:rPr lang="en-US" sz="2200" b="1" dirty="0">
                <a:solidFill>
                  <a:srgbClr val="FFC000"/>
                </a:solidFill>
              </a:rPr>
              <a:t> C. </a:t>
            </a:r>
            <a:r>
              <a:rPr lang="en-US" sz="2200" dirty="0" err="1">
                <a:solidFill>
                  <a:srgbClr val="FFC000"/>
                </a:solidFill>
              </a:rPr>
              <a:t>Forbairt</a:t>
            </a:r>
            <a:r>
              <a:rPr lang="en-US" sz="2200" dirty="0">
                <a:solidFill>
                  <a:srgbClr val="FFC000"/>
                </a:solidFill>
              </a:rPr>
              <a:t> </a:t>
            </a:r>
            <a:r>
              <a:rPr lang="en-US" sz="2200" dirty="0" err="1">
                <a:solidFill>
                  <a:srgbClr val="FFC000"/>
                </a:solidFill>
              </a:rPr>
              <a:t>na</a:t>
            </a:r>
            <a:r>
              <a:rPr lang="en-US" sz="2200" dirty="0">
                <a:solidFill>
                  <a:srgbClr val="FFC000"/>
                </a:solidFill>
              </a:rPr>
              <a:t> </a:t>
            </a:r>
            <a:r>
              <a:rPr lang="en-US" sz="2200" dirty="0" err="1">
                <a:solidFill>
                  <a:srgbClr val="FFC000"/>
                </a:solidFill>
              </a:rPr>
              <a:t>scoile</a:t>
            </a:r>
            <a:r>
              <a:rPr lang="en-US" sz="2200" dirty="0">
                <a:solidFill>
                  <a:srgbClr val="FFC000"/>
                </a:solidFill>
              </a:rPr>
              <a:t> a </a:t>
            </a:r>
            <a:r>
              <a:rPr lang="en-US" sz="2200" dirty="0" err="1">
                <a:solidFill>
                  <a:srgbClr val="FFC000"/>
                </a:solidFill>
              </a:rPr>
              <a:t>threorú</a:t>
            </a:r>
            <a:r>
              <a:rPr lang="en-US" sz="2200" dirty="0">
                <a:solidFill>
                  <a:srgbClr val="FFC000"/>
                </a:solidFill>
              </a:rPr>
              <a:t>; </a:t>
            </a:r>
            <a:r>
              <a:rPr lang="en-US" sz="2200" b="1" dirty="0">
                <a:solidFill>
                  <a:srgbClr val="FFC000"/>
                </a:solidFill>
              </a:rPr>
              <a:t>D. </a:t>
            </a:r>
            <a:r>
              <a:rPr lang="en-US" sz="2200" dirty="0" err="1">
                <a:solidFill>
                  <a:srgbClr val="FFC000"/>
                </a:solidFill>
              </a:rPr>
              <a:t>C</a:t>
            </a:r>
            <a:r>
              <a:rPr lang="en-US" sz="2200">
                <a:solidFill>
                  <a:srgbClr val="FFC000"/>
                </a:solidFill>
              </a:rPr>
              <a:t>umas</a:t>
            </a:r>
            <a:r>
              <a:rPr lang="en-US" sz="2200" dirty="0">
                <a:solidFill>
                  <a:srgbClr val="FFC000"/>
                </a:solidFill>
              </a:rPr>
              <a:t> </a:t>
            </a:r>
            <a:r>
              <a:rPr lang="en-US" sz="2200" dirty="0" err="1">
                <a:solidFill>
                  <a:srgbClr val="FFC000"/>
                </a:solidFill>
              </a:rPr>
              <a:t>ceannaireachta</a:t>
            </a:r>
            <a:r>
              <a:rPr lang="en-US" sz="2200" dirty="0">
                <a:solidFill>
                  <a:srgbClr val="FFC000"/>
                </a:solidFill>
              </a:rPr>
              <a:t> a </a:t>
            </a:r>
            <a:r>
              <a:rPr lang="en-US" sz="2200" dirty="0" err="1">
                <a:solidFill>
                  <a:srgbClr val="FFC000"/>
                </a:solidFill>
              </a:rPr>
              <a:t>fhorbairt</a:t>
            </a:r>
            <a:endParaRPr lang="en-IE" sz="2400" b="0" i="0" u="none" baseline="0" dirty="0">
              <a:solidFill>
                <a:schemeClr val="tx1"/>
              </a:solidFill>
            </a:endParaRPr>
          </a:p>
          <a:p>
            <a:pPr marL="457200" indent="-457200">
              <a:buClr>
                <a:srgbClr val="FFC000"/>
              </a:buClr>
              <a:buFont typeface="+mj-lt"/>
              <a:buAutoNum type="arabicPeriod"/>
            </a:pPr>
            <a:r>
              <a:rPr lang="en-IE" sz="2400" dirty="0">
                <a:solidFill>
                  <a:schemeClr val="bg1"/>
                </a:solidFill>
              </a:rPr>
              <a:t>Cad </a:t>
            </a:r>
            <a:r>
              <a:rPr lang="en-IE" sz="2400" dirty="0" err="1">
                <a:solidFill>
                  <a:schemeClr val="bg1"/>
                </a:solidFill>
              </a:rPr>
              <a:t>iad</a:t>
            </a:r>
            <a:r>
              <a:rPr lang="en-IE" sz="2400" dirty="0">
                <a:solidFill>
                  <a:schemeClr val="bg1"/>
                </a:solidFill>
              </a:rPr>
              <a:t> </a:t>
            </a:r>
            <a:r>
              <a:rPr lang="en-IE" sz="2400" dirty="0" err="1">
                <a:solidFill>
                  <a:schemeClr val="bg1"/>
                </a:solidFill>
              </a:rPr>
              <a:t>na</a:t>
            </a:r>
            <a:r>
              <a:rPr lang="en-IE" sz="2400" dirty="0">
                <a:solidFill>
                  <a:schemeClr val="bg1"/>
                </a:solidFill>
              </a:rPr>
              <a:t> t</a:t>
            </a:r>
            <a:r>
              <a:rPr lang="x-none" sz="2400" dirty="0">
                <a:solidFill>
                  <a:schemeClr val="bg1"/>
                </a:solidFill>
              </a:rPr>
              <a:t>áscairí cáilíochta maidir le</a:t>
            </a:r>
            <a:r>
              <a:rPr lang="en-IE" sz="2400" dirty="0">
                <a:solidFill>
                  <a:schemeClr val="bg1"/>
                </a:solidFill>
              </a:rPr>
              <a:t> </a:t>
            </a:r>
            <a:r>
              <a:rPr lang="x-none" sz="2400" dirty="0">
                <a:solidFill>
                  <a:schemeClr val="bg1"/>
                </a:solidFill>
              </a:rPr>
              <a:t>dea-chleachtas</a:t>
            </a:r>
            <a:r>
              <a:rPr lang="en-IE" sz="2400" dirty="0">
                <a:solidFill>
                  <a:schemeClr val="bg1"/>
                </a:solidFill>
              </a:rPr>
              <a:t> </a:t>
            </a:r>
            <a:r>
              <a:rPr lang="en-IE" sz="2400" dirty="0" err="1">
                <a:solidFill>
                  <a:schemeClr val="bg1"/>
                </a:solidFill>
              </a:rPr>
              <a:t>na</a:t>
            </a:r>
            <a:r>
              <a:rPr lang="en-IE" sz="2400" dirty="0">
                <a:solidFill>
                  <a:schemeClr val="bg1"/>
                </a:solidFill>
              </a:rPr>
              <a:t> </a:t>
            </a:r>
            <a:r>
              <a:rPr lang="en-IE" sz="2400" dirty="0" err="1">
                <a:solidFill>
                  <a:schemeClr val="bg1"/>
                </a:solidFill>
              </a:rPr>
              <a:t>ceannaireachta</a:t>
            </a:r>
            <a:r>
              <a:rPr lang="x-none" sz="2400" dirty="0">
                <a:solidFill>
                  <a:schemeClr val="bg1"/>
                </a:solidFill>
              </a:rPr>
              <a:t> san oideachas lán-Ghaeilge </a:t>
            </a:r>
            <a:r>
              <a:rPr lang="en-IE" sz="2400" dirty="0" err="1">
                <a:solidFill>
                  <a:schemeClr val="bg1"/>
                </a:solidFill>
              </a:rPr>
              <a:t>agus</a:t>
            </a:r>
            <a:r>
              <a:rPr lang="en-IE" sz="2400" dirty="0">
                <a:solidFill>
                  <a:schemeClr val="bg1"/>
                </a:solidFill>
              </a:rPr>
              <a:t> </a:t>
            </a:r>
            <a:r>
              <a:rPr lang="en-IE" sz="2400" dirty="0" err="1">
                <a:solidFill>
                  <a:schemeClr val="bg1"/>
                </a:solidFill>
              </a:rPr>
              <a:t>Gaeltachta</a:t>
            </a:r>
            <a:r>
              <a:rPr lang="en-IE" sz="2400" dirty="0">
                <a:solidFill>
                  <a:schemeClr val="bg1"/>
                </a:solidFill>
              </a:rPr>
              <a:t> a </a:t>
            </a:r>
            <a:r>
              <a:rPr lang="en-IE" sz="2400" dirty="0" err="1">
                <a:solidFill>
                  <a:schemeClr val="bg1"/>
                </a:solidFill>
              </a:rPr>
              <a:t>dhearbhú</a:t>
            </a:r>
            <a:r>
              <a:rPr lang="en-IE" sz="2400" dirty="0">
                <a:solidFill>
                  <a:schemeClr val="bg1"/>
                </a:solidFill>
              </a:rPr>
              <a:t>?</a:t>
            </a:r>
          </a:p>
          <a:p>
            <a:pPr marL="324000" lvl="1" indent="0">
              <a:buClr>
                <a:srgbClr val="FFC000"/>
              </a:buClr>
              <a:buNone/>
            </a:pPr>
            <a:r>
              <a:rPr lang="en-US" sz="2200" b="1" dirty="0">
                <a:solidFill>
                  <a:srgbClr val="FFC000"/>
                </a:solidFill>
              </a:rPr>
              <a:t>A. </a:t>
            </a:r>
            <a:r>
              <a:rPr lang="en-US" sz="2200" dirty="0">
                <a:solidFill>
                  <a:srgbClr val="FFC000"/>
                </a:solidFill>
              </a:rPr>
              <a:t>I </a:t>
            </a:r>
            <a:r>
              <a:rPr lang="en-US" sz="2200" dirty="0" err="1">
                <a:solidFill>
                  <a:srgbClr val="FFC000"/>
                </a:solidFill>
              </a:rPr>
              <a:t>dtreo</a:t>
            </a:r>
            <a:r>
              <a:rPr lang="en-US" sz="2200" dirty="0">
                <a:solidFill>
                  <a:srgbClr val="FFC000"/>
                </a:solidFill>
              </a:rPr>
              <a:t> </a:t>
            </a:r>
            <a:r>
              <a:rPr lang="en-US" sz="2200" dirty="0" err="1">
                <a:solidFill>
                  <a:srgbClr val="FFC000"/>
                </a:solidFill>
              </a:rPr>
              <a:t>barr</a:t>
            </a:r>
            <a:r>
              <a:rPr lang="en-US" sz="2200" dirty="0">
                <a:solidFill>
                  <a:srgbClr val="FFC000"/>
                </a:solidFill>
              </a:rPr>
              <a:t> </a:t>
            </a:r>
            <a:r>
              <a:rPr lang="en-US" sz="2200" dirty="0" err="1">
                <a:solidFill>
                  <a:srgbClr val="FFC000"/>
                </a:solidFill>
              </a:rPr>
              <a:t>feabhais</a:t>
            </a:r>
            <a:r>
              <a:rPr lang="en-US" sz="2200" dirty="0">
                <a:solidFill>
                  <a:srgbClr val="FFC000"/>
                </a:solidFill>
              </a:rPr>
              <a:t>;  </a:t>
            </a:r>
            <a:r>
              <a:rPr lang="en-US" sz="2200" b="1" dirty="0">
                <a:solidFill>
                  <a:srgbClr val="FFC000"/>
                </a:solidFill>
              </a:rPr>
              <a:t>B. </a:t>
            </a:r>
            <a:r>
              <a:rPr lang="en-US" sz="2200" dirty="0">
                <a:solidFill>
                  <a:srgbClr val="FFC000"/>
                </a:solidFill>
              </a:rPr>
              <a:t>Ag </a:t>
            </a:r>
            <a:r>
              <a:rPr lang="en-US" sz="2200" dirty="0" err="1">
                <a:solidFill>
                  <a:srgbClr val="FFC000"/>
                </a:solidFill>
              </a:rPr>
              <a:t>fairsingiú</a:t>
            </a:r>
            <a:r>
              <a:rPr lang="en-US" sz="2200" dirty="0">
                <a:solidFill>
                  <a:srgbClr val="FFC000"/>
                </a:solidFill>
              </a:rPr>
              <a:t> </a:t>
            </a:r>
            <a:r>
              <a:rPr lang="en-US" sz="2200" dirty="0" err="1">
                <a:solidFill>
                  <a:srgbClr val="FFC000"/>
                </a:solidFill>
              </a:rPr>
              <a:t>físe</a:t>
            </a:r>
            <a:r>
              <a:rPr lang="en-US" sz="2200" dirty="0">
                <a:solidFill>
                  <a:srgbClr val="FFC000"/>
                </a:solidFill>
              </a:rPr>
              <a:t> </a:t>
            </a:r>
            <a:endParaRPr lang="x-none" sz="2400" b="0" i="0" u="none" baseline="0" dirty="0">
              <a:solidFill>
                <a:schemeClr val="tx1"/>
              </a:solidFill>
            </a:endParaRPr>
          </a:p>
          <a:p>
            <a:pPr marL="457200" indent="-457200">
              <a:buClr>
                <a:srgbClr val="FFC000"/>
              </a:buClr>
              <a:buFont typeface="+mj-lt"/>
              <a:buAutoNum type="arabicPeriod"/>
            </a:pPr>
            <a:endParaRPr lang="x-none" sz="2400" dirty="0"/>
          </a:p>
        </p:txBody>
      </p:sp>
    </p:spTree>
    <p:extLst>
      <p:ext uri="{BB962C8B-B14F-4D97-AF65-F5344CB8AC3E}">
        <p14:creationId xmlns:p14="http://schemas.microsoft.com/office/powerpoint/2010/main" val="60031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042147" y="723899"/>
            <a:ext cx="3703320" cy="5666666"/>
          </a:xfrm>
          <a:solidFill>
            <a:schemeClr val="tx2">
              <a:lumMod val="75000"/>
            </a:schemeClr>
          </a:solidFill>
        </p:spPr>
        <p:txBody>
          <a:bodyPr>
            <a:normAutofit/>
          </a:bodyPr>
          <a:lstStyle/>
          <a:p>
            <a:r>
              <a:rPr lang="en-US" dirty="0" err="1">
                <a:solidFill>
                  <a:srgbClr val="FFFFFF"/>
                </a:solidFill>
              </a:rPr>
              <a:t>Míle</a:t>
            </a:r>
            <a:r>
              <a:rPr lang="en-US" dirty="0">
                <a:solidFill>
                  <a:srgbClr val="FFFFFF"/>
                </a:solidFill>
              </a:rPr>
              <a:t> </a:t>
            </a:r>
            <a:r>
              <a:rPr lang="en-US" dirty="0" err="1">
                <a:solidFill>
                  <a:srgbClr val="FFFFFF"/>
                </a:solidFill>
              </a:rPr>
              <a:t>buíochas</a:t>
            </a:r>
            <a:r>
              <a:rPr lang="en-US" dirty="0">
                <a:solidFill>
                  <a:srgbClr val="FFFFFF"/>
                </a:solidFill>
              </a:rPr>
              <a:t>!</a:t>
            </a: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endParaRPr lang="en-US" dirty="0">
              <a:solidFill>
                <a:srgbClr val="FFFFFF"/>
              </a:solidFill>
            </a:endParaRP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000343"/>
            <a:ext cx="3081576" cy="2629006"/>
          </a:xfrm>
        </p:spPr>
        <p:txBody>
          <a:bodyPr>
            <a:normAutofit/>
          </a:bodyPr>
          <a:lstStyle/>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cap="none" dirty="0">
              <a:solidFill>
                <a:schemeClr val="bg2"/>
              </a:solidFill>
              <a:latin typeface="Arial" charset="0"/>
              <a:ea typeface="Arial" charset="0"/>
              <a:cs typeface="Arial" charset="0"/>
            </a:endParaRPr>
          </a:p>
          <a:p>
            <a:endParaRPr lang="en-US" dirty="0">
              <a:solidFill>
                <a:schemeClr val="bg2"/>
              </a:solidFill>
            </a:endParaRPr>
          </a:p>
          <a:p>
            <a:endParaRPr lang="en-US" dirty="0">
              <a:solidFill>
                <a:schemeClr val="bg2"/>
              </a:solidFill>
            </a:endParaRPr>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TextBox 3"/>
          <p:cNvSpPr txBox="1"/>
          <p:nvPr/>
        </p:nvSpPr>
        <p:spPr>
          <a:xfrm>
            <a:off x="8296275" y="3861315"/>
            <a:ext cx="3304054" cy="1569660"/>
          </a:xfrm>
          <a:prstGeom prst="rect">
            <a:avLst/>
          </a:prstGeom>
          <a:noFill/>
        </p:spPr>
        <p:txBody>
          <a:bodyPr wrap="square" rtlCol="0">
            <a:spAutoFit/>
          </a:bodyPr>
          <a:lstStyle/>
          <a:p>
            <a:r>
              <a:rPr lang="en-US" sz="2400" dirty="0" err="1">
                <a:solidFill>
                  <a:srgbClr val="FFC000"/>
                </a:solidFill>
              </a:rPr>
              <a:t>tj.oceallaigh@mic.ul.ie</a:t>
            </a:r>
            <a:endParaRPr lang="en-US" sz="2400" dirty="0">
              <a:solidFill>
                <a:srgbClr val="FFC000"/>
              </a:solidFill>
            </a:endParaRPr>
          </a:p>
          <a:p>
            <a:endParaRPr lang="en-US" sz="2400" dirty="0">
              <a:solidFill>
                <a:srgbClr val="FFC000"/>
              </a:solidFill>
            </a:endParaRPr>
          </a:p>
          <a:p>
            <a:r>
              <a:rPr lang="en-US" sz="2400" dirty="0">
                <a:solidFill>
                  <a:srgbClr val="FFC000"/>
                </a:solidFill>
              </a:rPr>
              <a:t>@</a:t>
            </a:r>
            <a:r>
              <a:rPr lang="en-US" sz="2400" dirty="0" err="1">
                <a:solidFill>
                  <a:srgbClr val="FFC000"/>
                </a:solidFill>
              </a:rPr>
              <a:t>tj_oceallaigh</a:t>
            </a:r>
            <a:endParaRPr lang="en-US" sz="2400" dirty="0">
              <a:solidFill>
                <a:srgbClr val="FFC000"/>
              </a:solidFill>
            </a:endParaRPr>
          </a:p>
          <a:p>
            <a:endParaRPr lang="en-US" sz="2400" dirty="0">
              <a:solidFill>
                <a:srgbClr val="FFC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7" y="723900"/>
            <a:ext cx="7303789" cy="5666666"/>
          </a:xfrm>
          <a:prstGeom prst="rect">
            <a:avLst/>
          </a:prstGeom>
        </p:spPr>
      </p:pic>
    </p:spTree>
    <p:extLst>
      <p:ext uri="{BB962C8B-B14F-4D97-AF65-F5344CB8AC3E}">
        <p14:creationId xmlns:p14="http://schemas.microsoft.com/office/powerpoint/2010/main" val="3501347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24071" y="304801"/>
            <a:ext cx="11508850" cy="5909310"/>
          </a:xfrm>
          <a:prstGeom prst="rect">
            <a:avLst/>
          </a:prstGeom>
          <a:noFill/>
        </p:spPr>
        <p:txBody>
          <a:bodyPr wrap="square" rtlCol="0">
            <a:spAutoFit/>
          </a:bodyPr>
          <a:lstStyle/>
          <a:p>
            <a:pPr algn="just" hangingPunct="0"/>
            <a:r>
              <a:rPr lang="ga-IE" sz="2000" b="1" dirty="0">
                <a:ea typeface="Arial" charset="0"/>
                <a:cs typeface="Arial" charset="0"/>
              </a:rPr>
              <a:t>Tagairtí roghnaithe (ar leith)</a:t>
            </a:r>
            <a:endParaRPr lang="en-US" sz="2000" b="1" dirty="0">
              <a:ea typeface="Arial" charset="0"/>
              <a:cs typeface="Arial" charset="0"/>
            </a:endParaRPr>
          </a:p>
          <a:p>
            <a:pPr algn="just" hangingPunct="0"/>
            <a:endParaRPr lang="ga-IE" dirty="0">
              <a:latin typeface="Arial" charset="0"/>
              <a:ea typeface="Arial" charset="0"/>
              <a:cs typeface="Arial" charset="0"/>
            </a:endParaRPr>
          </a:p>
          <a:p>
            <a:pPr algn="just" hangingPunct="0"/>
            <a:r>
              <a:rPr lang="ga-IE" sz="2000" dirty="0">
                <a:ea typeface="Arial" charset="0"/>
                <a:cs typeface="Arial" charset="0"/>
              </a:rPr>
              <a:t>Mac Donnacha, S. (2004). </a:t>
            </a:r>
            <a:r>
              <a:rPr lang="ga-IE" sz="2000" i="1" dirty="0">
                <a:ea typeface="Arial" charset="0"/>
                <a:cs typeface="Arial" charset="0"/>
              </a:rPr>
              <a:t>Staid Reatha na Scoileanna Gaeltachta 2004: Léargas ó na Príomhoidí, na Múinteoirí agus na Tuismitheoirí</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ga-IE" sz="2000" dirty="0">
                <a:ea typeface="Arial" charset="0"/>
                <a:cs typeface="Arial" charset="0"/>
              </a:rPr>
              <a:t>Mac Donnacha, S.; Ní Chualáin, F.; Ní Shéaghdha, A. &amp; Ní Mhainín, T. (2005). </a:t>
            </a:r>
            <a:r>
              <a:rPr lang="ga-IE" sz="2000" i="1" dirty="0">
                <a:ea typeface="Arial" charset="0"/>
                <a:cs typeface="Arial" charset="0"/>
              </a:rPr>
              <a:t>A Study of Gaeltacht Schools 2004</a:t>
            </a:r>
            <a:r>
              <a:rPr lang="ga-IE" sz="2000" dirty="0">
                <a:ea typeface="Arial" charset="0"/>
                <a:cs typeface="Arial" charset="0"/>
              </a:rPr>
              <a:t>, An Chomhairle um Oideachas Gaeltachta agus Gaelscolaíochta. Ar fáil ag: http://www.cogg.ie/wp-content/uploads/Staid-Reatha-na-Scoileanna-Gaeltachta-2004.pdf </a:t>
            </a:r>
            <a:endParaRPr lang="en-US" sz="2000" dirty="0">
              <a:ea typeface="Arial" charset="0"/>
              <a:cs typeface="Arial" charset="0"/>
            </a:endParaRPr>
          </a:p>
          <a:p>
            <a:pPr algn="just" hangingPunct="0"/>
            <a:r>
              <a:rPr lang="ga-IE" sz="2000" dirty="0">
                <a:ea typeface="Arial" charset="0"/>
                <a:cs typeface="Arial" charset="0"/>
              </a:rPr>
              <a:t>Máirtín, C. (2006). </a:t>
            </a:r>
            <a:r>
              <a:rPr lang="ga-IE" sz="2000" i="1" dirty="0">
                <a:ea typeface="Arial" charset="0"/>
                <a:cs typeface="Arial" charset="0"/>
              </a:rPr>
              <a:t>Soláthar Múinteoirí do na Bunscoileanna Lán-Ghaeilge: Bunachar Sonraí agus Tuairimí Príomhoidí i leith Gnéithe den Staid Reatha sa Ghaelscolaíocht.</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en-US" sz="2000" dirty="0" err="1"/>
              <a:t>Ní</a:t>
            </a:r>
            <a:r>
              <a:rPr lang="en-US" sz="2000" dirty="0"/>
              <a:t> </a:t>
            </a:r>
            <a:r>
              <a:rPr lang="en-US" sz="2000" dirty="0" err="1"/>
              <a:t>Longaigh</a:t>
            </a:r>
            <a:r>
              <a:rPr lang="en-US" sz="2000" dirty="0"/>
              <a:t>, E. (2016)  ‘</a:t>
            </a:r>
            <a:r>
              <a:rPr lang="en-US" sz="2000" dirty="0" err="1"/>
              <a:t>Scileanna</a:t>
            </a:r>
            <a:r>
              <a:rPr lang="en-US" sz="2000" dirty="0"/>
              <a:t> </a:t>
            </a:r>
            <a:r>
              <a:rPr lang="en-US" sz="2000" dirty="0" err="1"/>
              <a:t>Teanga</a:t>
            </a:r>
            <a:r>
              <a:rPr lang="en-US" sz="2000" dirty="0"/>
              <a:t> a </a:t>
            </a:r>
            <a:r>
              <a:rPr lang="en-US" sz="2000" dirty="0" err="1"/>
              <a:t>Fheabhsú</a:t>
            </a:r>
            <a:r>
              <a:rPr lang="en-US" sz="2000" dirty="0"/>
              <a:t> </a:t>
            </a:r>
            <a:r>
              <a:rPr lang="en-US" sz="2000" dirty="0" err="1"/>
              <a:t>i</a:t>
            </a:r>
            <a:r>
              <a:rPr lang="en-US" sz="2000" dirty="0"/>
              <a:t> </a:t>
            </a:r>
            <a:r>
              <a:rPr lang="en-US" sz="2000" dirty="0" err="1"/>
              <a:t>bPáistí</a:t>
            </a:r>
            <a:r>
              <a:rPr lang="en-US" sz="2000" dirty="0"/>
              <a:t> </a:t>
            </a:r>
            <a:r>
              <a:rPr lang="en-US" sz="2000" dirty="0" err="1"/>
              <a:t>ar</a:t>
            </a:r>
            <a:r>
              <a:rPr lang="en-US" sz="2000" dirty="0"/>
              <a:t> </a:t>
            </a:r>
            <a:r>
              <a:rPr lang="en-US" sz="2000" dirty="0" err="1"/>
              <a:t>Ardchaighdeán</a:t>
            </a:r>
            <a:r>
              <a:rPr lang="en-US" sz="2000" dirty="0"/>
              <a:t> </a:t>
            </a:r>
            <a:r>
              <a:rPr lang="en-US" sz="2000" dirty="0" err="1"/>
              <a:t>Gaeilge</a:t>
            </a:r>
            <a:r>
              <a:rPr lang="en-US" sz="2000" dirty="0"/>
              <a:t>: </a:t>
            </a:r>
            <a:r>
              <a:rPr lang="en-US" sz="2000" dirty="0" err="1"/>
              <a:t>Scagadh</a:t>
            </a:r>
            <a:r>
              <a:rPr lang="en-US" sz="2000" dirty="0"/>
              <a:t> </a:t>
            </a:r>
            <a:r>
              <a:rPr lang="en-US" sz="2000" dirty="0" err="1"/>
              <a:t>ar</a:t>
            </a:r>
            <a:r>
              <a:rPr lang="en-US" sz="2000" dirty="0"/>
              <a:t> </a:t>
            </a:r>
            <a:r>
              <a:rPr lang="en-US" sz="2000" dirty="0" err="1"/>
              <a:t>na</a:t>
            </a:r>
            <a:r>
              <a:rPr lang="en-US" sz="2000" dirty="0"/>
              <a:t> </a:t>
            </a:r>
            <a:r>
              <a:rPr lang="en-US" sz="2000" dirty="0" err="1"/>
              <a:t>Dea-chleachtais</a:t>
            </a:r>
            <a:r>
              <a:rPr lang="en-US" sz="2000" dirty="0"/>
              <a:t> </a:t>
            </a:r>
            <a:r>
              <a:rPr lang="en-US" sz="2000" dirty="0" err="1"/>
              <a:t>atá</a:t>
            </a:r>
            <a:r>
              <a:rPr lang="en-US" sz="2000" dirty="0"/>
              <a:t> </a:t>
            </a:r>
            <a:r>
              <a:rPr lang="en-US" sz="2000" dirty="0" err="1"/>
              <a:t>i</a:t>
            </a:r>
            <a:r>
              <a:rPr lang="en-US" sz="2000" dirty="0"/>
              <a:t> </a:t>
            </a:r>
            <a:r>
              <a:rPr lang="en-US" sz="2000" dirty="0" err="1"/>
              <a:t>bhfeidhm</a:t>
            </a:r>
            <a:r>
              <a:rPr lang="en-US" sz="2000" dirty="0"/>
              <a:t> </a:t>
            </a:r>
            <a:r>
              <a:rPr lang="en-US" sz="2000" dirty="0" err="1"/>
              <a:t>i</a:t>
            </a:r>
            <a:r>
              <a:rPr lang="en-US" sz="2000" dirty="0"/>
              <a:t> </a:t>
            </a:r>
            <a:r>
              <a:rPr lang="en-US" sz="2000" dirty="0" err="1"/>
              <a:t>nGaelscoileanna</a:t>
            </a:r>
            <a:r>
              <a:rPr lang="en-US" sz="2000" dirty="0"/>
              <a:t>’. In: </a:t>
            </a:r>
            <a:r>
              <a:rPr lang="en-US" sz="2000" dirty="0" err="1"/>
              <a:t>Ó</a:t>
            </a:r>
            <a:r>
              <a:rPr lang="en-US" sz="2000" dirty="0"/>
              <a:t> Ceallaigh, T.J. </a:t>
            </a:r>
            <a:r>
              <a:rPr lang="en-US" sz="2000" dirty="0" err="1"/>
              <a:t>agus</a:t>
            </a:r>
            <a:r>
              <a:rPr lang="en-US" sz="2000" dirty="0"/>
              <a:t> </a:t>
            </a:r>
            <a:r>
              <a:rPr lang="en-US" sz="2000" dirty="0" err="1"/>
              <a:t>Ó</a:t>
            </a:r>
            <a:r>
              <a:rPr lang="en-US" sz="2000" dirty="0"/>
              <a:t> </a:t>
            </a:r>
            <a:r>
              <a:rPr lang="en-US" sz="2000" dirty="0" err="1"/>
              <a:t>Laoire</a:t>
            </a:r>
            <a:r>
              <a:rPr lang="en-US" sz="2000" dirty="0"/>
              <a:t>, M.  (</a:t>
            </a:r>
            <a:r>
              <a:rPr lang="en-US" sz="2000" dirty="0" err="1"/>
              <a:t>eag</a:t>
            </a:r>
            <a:r>
              <a:rPr lang="en-US" sz="2000" dirty="0"/>
              <a:t>.) </a:t>
            </a:r>
            <a:r>
              <a:rPr lang="en-US" sz="2000" i="1" dirty="0"/>
              <a:t>An </a:t>
            </a:r>
            <a:r>
              <a:rPr lang="en-US" sz="2000" i="1" dirty="0" err="1"/>
              <a:t>Chéad</a:t>
            </a:r>
            <a:r>
              <a:rPr lang="en-US" sz="2000" i="1" dirty="0"/>
              <a:t> </a:t>
            </a:r>
            <a:r>
              <a:rPr lang="en-US" sz="2000" i="1" dirty="0" err="1"/>
              <a:t>Chomhdháil</a:t>
            </a:r>
            <a:r>
              <a:rPr lang="en-US" sz="2000" i="1" dirty="0"/>
              <a:t> </a:t>
            </a:r>
            <a:r>
              <a:rPr lang="en-US" sz="2000" i="1" dirty="0" err="1"/>
              <a:t>Taighde</a:t>
            </a:r>
            <a:r>
              <a:rPr lang="en-US" sz="2000" i="1" dirty="0"/>
              <a:t> </a:t>
            </a:r>
            <a:r>
              <a:rPr lang="en-US" sz="2000" i="1" dirty="0" err="1"/>
              <a:t>Uile-Oileánda</a:t>
            </a:r>
            <a:r>
              <a:rPr lang="en-US" sz="2000" i="1" dirty="0"/>
              <a:t> </a:t>
            </a:r>
            <a:r>
              <a:rPr lang="en-US" sz="2000" i="1" dirty="0" err="1"/>
              <a:t>ar</a:t>
            </a:r>
            <a:r>
              <a:rPr lang="en-US" sz="2000" i="1" dirty="0"/>
              <a:t> an </a:t>
            </a:r>
            <a:r>
              <a:rPr lang="en-US" sz="2000" i="1" dirty="0" err="1"/>
              <a:t>Tumoideachas</a:t>
            </a:r>
            <a:r>
              <a:rPr lang="en-US" sz="2000" i="1" dirty="0"/>
              <a:t>: </a:t>
            </a:r>
            <a:r>
              <a:rPr lang="en-US" sz="2000" i="1" dirty="0" err="1"/>
              <a:t>Imeachtaí</a:t>
            </a:r>
            <a:r>
              <a:rPr lang="en-US" sz="2000" i="1" dirty="0"/>
              <a:t> </a:t>
            </a:r>
            <a:r>
              <a:rPr lang="en-US" sz="2000" i="1" dirty="0" err="1"/>
              <a:t>Comhdhála</a:t>
            </a:r>
            <a:r>
              <a:rPr lang="en-US" sz="2000" dirty="0"/>
              <a:t>. </a:t>
            </a:r>
            <a:r>
              <a:rPr lang="en-US" sz="2000" dirty="0" err="1"/>
              <a:t>Ar</a:t>
            </a:r>
            <a:r>
              <a:rPr lang="en-US" sz="2000" dirty="0"/>
              <a:t> </a:t>
            </a:r>
            <a:r>
              <a:rPr lang="en-US" sz="2000" dirty="0" err="1"/>
              <a:t>fáil</a:t>
            </a:r>
            <a:r>
              <a:rPr lang="en-US" sz="2000" dirty="0"/>
              <a:t> ag </a:t>
            </a:r>
            <a:r>
              <a:rPr lang="en-US" sz="2000" dirty="0">
                <a:hlinkClick r:id="rId3"/>
              </a:rPr>
              <a:t>http://www.cogg.ie/wp-content/uploads/an-tumoideachas-bua-no-dua.pdf</a:t>
            </a:r>
            <a:endParaRPr lang="en-US" sz="2000" dirty="0"/>
          </a:p>
          <a:p>
            <a:pPr algn="just" hangingPunct="0"/>
            <a:r>
              <a:rPr lang="ga-IE" sz="2000" dirty="0">
                <a:ea typeface="Arial" charset="0"/>
                <a:cs typeface="Arial" charset="0"/>
              </a:rPr>
              <a:t>Ní Shéaghdha, A. (2010). </a:t>
            </a:r>
            <a:r>
              <a:rPr lang="ga-IE" sz="2000" i="1" dirty="0">
                <a:ea typeface="Arial" charset="0"/>
                <a:cs typeface="Arial" charset="0"/>
              </a:rPr>
              <a:t>Taighde ar Dhea-Chleachtais Bhunscoile i dtaca le Saibhriú / Sealbhú agus Sóisialú Teanga do Dhaltaí arb í an Ghaeilge a gCéad Teanga.</a:t>
            </a:r>
            <a:r>
              <a:rPr lang="ga-IE" sz="2000" dirty="0">
                <a:ea typeface="Arial" charset="0"/>
                <a:cs typeface="Arial" charset="0"/>
              </a:rPr>
              <a:t> An Chomhairle um Oideachas Gaeltachta agus Gaelscolaíochta (COGG). </a:t>
            </a:r>
            <a:endParaRPr lang="en-US" sz="2000" dirty="0">
              <a:ea typeface="Arial" charset="0"/>
              <a:cs typeface="Arial" charset="0"/>
            </a:endParaRPr>
          </a:p>
          <a:p>
            <a:pPr algn="just" hangingPunct="0"/>
            <a:r>
              <a:rPr lang="ga-IE" sz="2000" dirty="0">
                <a:ea typeface="Arial" charset="0"/>
                <a:cs typeface="Arial" charset="0"/>
              </a:rPr>
              <a:t>Ní Thuairisg, L. (2014). </a:t>
            </a:r>
            <a:r>
              <a:rPr lang="ga-IE" sz="2000" i="1" dirty="0">
                <a:ea typeface="Arial" charset="0"/>
                <a:cs typeface="Arial" charset="0"/>
              </a:rPr>
              <a:t>Léargas ar thaithí mhúinteoirí Iar-bhunscoileanna na Gaeltachta: Dúshláin Ghairmiúla agus Riachtanais Oiliúna</a:t>
            </a:r>
            <a:r>
              <a:rPr lang="ga-IE" sz="2000" dirty="0">
                <a:ea typeface="Arial" charset="0"/>
                <a:cs typeface="Arial" charset="0"/>
              </a:rPr>
              <a:t>. Coláiste Phádraig, Droim Conrach: Tráchtas do chéim PhD san Oideachas Neamhfhoilsithe</a:t>
            </a:r>
          </a:p>
        </p:txBody>
      </p:sp>
    </p:spTree>
    <p:extLst>
      <p:ext uri="{BB962C8B-B14F-4D97-AF65-F5344CB8AC3E}">
        <p14:creationId xmlns:p14="http://schemas.microsoft.com/office/powerpoint/2010/main" val="1649931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44557" y="304801"/>
            <a:ext cx="11146403" cy="4985980"/>
          </a:xfrm>
          <a:prstGeom prst="rect">
            <a:avLst/>
          </a:prstGeom>
          <a:noFill/>
        </p:spPr>
        <p:txBody>
          <a:bodyPr wrap="square" rtlCol="0">
            <a:spAutoFit/>
          </a:bodyPr>
          <a:lstStyle/>
          <a:p>
            <a:pPr algn="just" hangingPunct="0"/>
            <a:r>
              <a:rPr lang="ga-IE" sz="2000" b="1" dirty="0">
                <a:ea typeface="Arial" charset="0"/>
                <a:cs typeface="Arial" charset="0"/>
              </a:rPr>
              <a:t>Tagairtí roghnaithe (ar lean)</a:t>
            </a:r>
            <a:endParaRPr lang="en-US" sz="2000" b="1" dirty="0">
              <a:ea typeface="Arial" charset="0"/>
              <a:cs typeface="Arial" charset="0"/>
            </a:endParaRPr>
          </a:p>
          <a:p>
            <a:pPr algn="just" hangingPunct="0"/>
            <a:endParaRPr lang="ga-IE" dirty="0">
              <a:latin typeface="Arial" charset="0"/>
              <a:ea typeface="Arial" charset="0"/>
              <a:cs typeface="Arial" charset="0"/>
            </a:endParaRPr>
          </a:p>
          <a:p>
            <a:pPr algn="just" hangingPunct="0"/>
            <a:r>
              <a:rPr lang="en-US" sz="2000" dirty="0" err="1"/>
              <a:t>Nic</a:t>
            </a:r>
            <a:r>
              <a:rPr lang="en-US" sz="2000" dirty="0"/>
              <a:t> </a:t>
            </a:r>
            <a:r>
              <a:rPr lang="en-US" sz="2000" dirty="0" err="1"/>
              <a:t>Réamoinn</a:t>
            </a:r>
            <a:r>
              <a:rPr lang="en-US" sz="2000" dirty="0"/>
              <a:t>, E. (2017). </a:t>
            </a:r>
            <a:r>
              <a:rPr lang="en-US" sz="2000" i="1" dirty="0" err="1"/>
              <a:t>Forbairt</a:t>
            </a:r>
            <a:r>
              <a:rPr lang="en-US" sz="2000" i="1" dirty="0"/>
              <a:t> </a:t>
            </a:r>
            <a:r>
              <a:rPr lang="en-US" sz="2000" i="1" dirty="0" err="1"/>
              <a:t>Teanga</a:t>
            </a:r>
            <a:r>
              <a:rPr lang="en-US" sz="2000" i="1" dirty="0"/>
              <a:t> an </a:t>
            </a:r>
            <a:r>
              <a:rPr lang="en-US" sz="2000" i="1" dirty="0" err="1"/>
              <a:t>Mhúinteora</a:t>
            </a:r>
            <a:r>
              <a:rPr lang="en-US" sz="2000" i="1" dirty="0"/>
              <a:t> </a:t>
            </a:r>
            <a:r>
              <a:rPr lang="en-US" sz="2000" i="1" dirty="0" err="1"/>
              <a:t>sa</a:t>
            </a:r>
            <a:r>
              <a:rPr lang="en-US" sz="2000" i="1" dirty="0"/>
              <a:t> </a:t>
            </a:r>
            <a:r>
              <a:rPr lang="en-US" sz="2000" i="1" dirty="0" err="1"/>
              <a:t>Ghaelcholáiste</a:t>
            </a:r>
            <a:r>
              <a:rPr lang="en-US" sz="2000" dirty="0"/>
              <a:t>. </a:t>
            </a:r>
            <a:r>
              <a:rPr lang="en-US" sz="2000" dirty="0" err="1"/>
              <a:t>Tráchtas</a:t>
            </a:r>
            <a:r>
              <a:rPr lang="en-US" sz="2000" dirty="0"/>
              <a:t> M. </a:t>
            </a:r>
            <a:r>
              <a:rPr lang="en-US" sz="2000" dirty="0" err="1"/>
              <a:t>Oid</a:t>
            </a:r>
            <a:r>
              <a:rPr lang="en-US" sz="2000" dirty="0"/>
              <a:t>. san </a:t>
            </a:r>
            <a:r>
              <a:rPr lang="en-US" sz="2000" dirty="0" err="1"/>
              <a:t>Oideachas</a:t>
            </a:r>
            <a:r>
              <a:rPr lang="en-US" sz="2000" dirty="0"/>
              <a:t> </a:t>
            </a:r>
            <a:r>
              <a:rPr lang="en-US" sz="2000" dirty="0" err="1"/>
              <a:t>Lán-Ghaeilge</a:t>
            </a:r>
            <a:r>
              <a:rPr lang="en-US" sz="2000" dirty="0"/>
              <a:t>, </a:t>
            </a:r>
            <a:r>
              <a:rPr lang="en-US" sz="2000" dirty="0" err="1"/>
              <a:t>Coláiste</a:t>
            </a:r>
            <a:r>
              <a:rPr lang="en-US" sz="2000" dirty="0"/>
              <a:t> </a:t>
            </a:r>
            <a:r>
              <a:rPr lang="en-US" sz="2000" dirty="0" err="1"/>
              <a:t>Mhuire</a:t>
            </a:r>
            <a:r>
              <a:rPr lang="en-US" sz="2000" dirty="0"/>
              <a:t> </a:t>
            </a:r>
            <a:r>
              <a:rPr lang="en-US" sz="2000" dirty="0" err="1"/>
              <a:t>gan</a:t>
            </a:r>
            <a:r>
              <a:rPr lang="en-US" sz="2000" dirty="0"/>
              <a:t> </a:t>
            </a:r>
            <a:r>
              <a:rPr lang="en-US" sz="2000" dirty="0" err="1"/>
              <a:t>Smál</a:t>
            </a:r>
            <a:r>
              <a:rPr lang="en-US" sz="2000" dirty="0"/>
              <a:t>, </a:t>
            </a:r>
            <a:r>
              <a:rPr lang="en-US" sz="2000" dirty="0" err="1"/>
              <a:t>Ollscoil</a:t>
            </a:r>
            <a:r>
              <a:rPr lang="en-US" sz="2000" dirty="0"/>
              <a:t> </a:t>
            </a:r>
            <a:r>
              <a:rPr lang="en-US" sz="2000" dirty="0" err="1"/>
              <a:t>Luimnigh</a:t>
            </a:r>
            <a:r>
              <a:rPr lang="en-US" sz="2000" dirty="0"/>
              <a:t> (</a:t>
            </a:r>
            <a:r>
              <a:rPr lang="en-US" sz="2000" dirty="0" err="1"/>
              <a:t>neamhfhoilsithe</a:t>
            </a:r>
            <a:r>
              <a:rPr lang="en-US" sz="2000" dirty="0"/>
              <a:t>).</a:t>
            </a:r>
          </a:p>
          <a:p>
            <a:pPr algn="just" hangingPunct="0"/>
            <a:r>
              <a:rPr lang="en-US" sz="2000" dirty="0" err="1"/>
              <a:t>Ó</a:t>
            </a:r>
            <a:r>
              <a:rPr lang="en-US" sz="2000" dirty="0"/>
              <a:t> Ceallaigh, T.J. </a:t>
            </a:r>
            <a:r>
              <a:rPr lang="en-US" sz="2000" dirty="0" err="1"/>
              <a:t>agus</a:t>
            </a:r>
            <a:r>
              <a:rPr lang="en-US" sz="2000" dirty="0"/>
              <a:t> </a:t>
            </a:r>
            <a:r>
              <a:rPr lang="en-US" sz="2000" dirty="0" err="1"/>
              <a:t>Ní</a:t>
            </a:r>
            <a:r>
              <a:rPr lang="en-US" sz="2000" dirty="0"/>
              <a:t> </a:t>
            </a:r>
            <a:r>
              <a:rPr lang="en-US" sz="2000" dirty="0" err="1"/>
              <a:t>Shéaghdha</a:t>
            </a:r>
            <a:r>
              <a:rPr lang="en-US" sz="2000" dirty="0"/>
              <a:t>, A. (2017). </a:t>
            </a:r>
            <a:r>
              <a:rPr lang="en-US" sz="2000" i="1" dirty="0" err="1"/>
              <a:t>Critéir</a:t>
            </a:r>
            <a:r>
              <a:rPr lang="en-US" sz="2000" i="1" dirty="0"/>
              <a:t> </a:t>
            </a:r>
            <a:r>
              <a:rPr lang="en-US" sz="2000" i="1" dirty="0" err="1"/>
              <a:t>aitheantais</a:t>
            </a:r>
            <a:r>
              <a:rPr lang="en-US" sz="2000" i="1" dirty="0"/>
              <a:t> </a:t>
            </a:r>
            <a:r>
              <a:rPr lang="en-US" sz="2000" i="1" dirty="0" err="1"/>
              <a:t>cuí</a:t>
            </a:r>
            <a:r>
              <a:rPr lang="en-US" sz="2000" i="1" dirty="0"/>
              <a:t> um </a:t>
            </a:r>
            <a:r>
              <a:rPr lang="en-US" sz="2000" i="1" dirty="0" err="1"/>
              <a:t>dhearbhú</a:t>
            </a:r>
            <a:r>
              <a:rPr lang="en-US" sz="2000" i="1" dirty="0"/>
              <a:t> </a:t>
            </a:r>
            <a:r>
              <a:rPr lang="en-US" sz="2000" i="1" dirty="0" err="1"/>
              <a:t>cáilíochta</a:t>
            </a:r>
            <a:r>
              <a:rPr lang="en-US" sz="2000" i="1" dirty="0"/>
              <a:t> </a:t>
            </a:r>
            <a:r>
              <a:rPr lang="en-US" sz="2000" i="1" dirty="0" err="1"/>
              <a:t>agus</a:t>
            </a:r>
            <a:r>
              <a:rPr lang="en-US" sz="2000" i="1" dirty="0"/>
              <a:t> </a:t>
            </a:r>
            <a:r>
              <a:rPr lang="en-US" sz="2000" i="1" dirty="0" err="1"/>
              <a:t>dea-chleachtais</a:t>
            </a:r>
            <a:r>
              <a:rPr lang="en-US" sz="2000" i="1" dirty="0"/>
              <a:t> do </a:t>
            </a:r>
            <a:r>
              <a:rPr lang="en-US" sz="2000" i="1" dirty="0" err="1"/>
              <a:t>bhunscoileanna</a:t>
            </a:r>
            <a:r>
              <a:rPr lang="en-US" sz="2000" i="1" dirty="0"/>
              <a:t> </a:t>
            </a:r>
            <a:r>
              <a:rPr lang="en-US" sz="2000" i="1" dirty="0" err="1"/>
              <a:t>agus</a:t>
            </a:r>
            <a:r>
              <a:rPr lang="en-US" sz="2000" i="1" dirty="0"/>
              <a:t> </a:t>
            </a:r>
            <a:r>
              <a:rPr lang="en-US" sz="2000" i="1" dirty="0" err="1"/>
              <a:t>iarbhunscoileanna</a:t>
            </a:r>
            <a:r>
              <a:rPr lang="en-US" sz="2000" i="1" dirty="0"/>
              <a:t> </a:t>
            </a:r>
            <a:r>
              <a:rPr lang="en-US" sz="2000" i="1" dirty="0" err="1"/>
              <a:t>lán-Ghaeilge</a:t>
            </a:r>
            <a:r>
              <a:rPr lang="en-US" sz="2000" i="1" dirty="0"/>
              <a:t> </a:t>
            </a:r>
            <a:r>
              <a:rPr lang="en-US" sz="2000" i="1" dirty="0" err="1"/>
              <a:t>ar</a:t>
            </a:r>
            <a:r>
              <a:rPr lang="en-US" sz="2000" i="1" dirty="0"/>
              <a:t> </a:t>
            </a:r>
            <a:r>
              <a:rPr lang="en-US" sz="2000" i="1" dirty="0" err="1"/>
              <a:t>bhonn</a:t>
            </a:r>
            <a:r>
              <a:rPr lang="en-US" sz="2000" i="1" dirty="0"/>
              <a:t> </a:t>
            </a:r>
            <a:r>
              <a:rPr lang="en-US" sz="2000" i="1" dirty="0" err="1"/>
              <a:t>uile</a:t>
            </a:r>
            <a:r>
              <a:rPr lang="en-US" sz="2000" i="1" dirty="0"/>
              <a:t> </a:t>
            </a:r>
            <a:r>
              <a:rPr lang="en-US" sz="2000" i="1" dirty="0" err="1"/>
              <a:t>Éireann</a:t>
            </a:r>
            <a:r>
              <a:rPr lang="en-US" sz="2000" dirty="0"/>
              <a:t>. </a:t>
            </a:r>
            <a:r>
              <a:rPr lang="en-US" sz="2000" dirty="0" err="1"/>
              <a:t>Baile</a:t>
            </a:r>
            <a:r>
              <a:rPr lang="en-US" sz="2000" dirty="0"/>
              <a:t> </a:t>
            </a:r>
            <a:r>
              <a:rPr lang="en-US" sz="2000" dirty="0" err="1"/>
              <a:t>Átha</a:t>
            </a:r>
            <a:r>
              <a:rPr lang="en-US" sz="2000" dirty="0"/>
              <a:t> </a:t>
            </a:r>
            <a:r>
              <a:rPr lang="en-US" sz="2000" dirty="0" err="1"/>
              <a:t>Cliath</a:t>
            </a:r>
            <a:r>
              <a:rPr lang="en-US" sz="2000" dirty="0"/>
              <a:t>: GAELSCOILEANNA </a:t>
            </a:r>
          </a:p>
          <a:p>
            <a:pPr algn="just" hangingPunct="0"/>
            <a:r>
              <a:rPr lang="en-US" sz="2000" dirty="0" err="1"/>
              <a:t>Ó</a:t>
            </a:r>
            <a:r>
              <a:rPr lang="en-US" sz="2000" dirty="0"/>
              <a:t> Ceallaigh, T.J., </a:t>
            </a:r>
            <a:r>
              <a:rPr lang="en-US" sz="2000" dirty="0" err="1"/>
              <a:t>Ó</a:t>
            </a:r>
            <a:r>
              <a:rPr lang="en-US" sz="2000" dirty="0"/>
              <a:t> </a:t>
            </a:r>
            <a:r>
              <a:rPr lang="en-US" sz="2000" dirty="0" err="1"/>
              <a:t>Laoire</a:t>
            </a:r>
            <a:r>
              <a:rPr lang="en-US" sz="2000" dirty="0"/>
              <a:t>, M. </a:t>
            </a:r>
            <a:r>
              <a:rPr lang="en-US" sz="2000" dirty="0" err="1"/>
              <a:t>agus</a:t>
            </a:r>
            <a:r>
              <a:rPr lang="en-US" sz="2000" dirty="0"/>
              <a:t> </a:t>
            </a:r>
            <a:r>
              <a:rPr lang="en-US" sz="2000" dirty="0" err="1"/>
              <a:t>Uí</a:t>
            </a:r>
            <a:r>
              <a:rPr lang="en-US" sz="2000" dirty="0"/>
              <a:t> </a:t>
            </a:r>
            <a:r>
              <a:rPr lang="en-US" sz="2000" dirty="0" err="1"/>
              <a:t>Chonghaile</a:t>
            </a:r>
            <a:r>
              <a:rPr lang="en-US" sz="2000" dirty="0"/>
              <a:t>, M. (2019). </a:t>
            </a:r>
            <a:r>
              <a:rPr lang="en-US" sz="2000" i="1" dirty="0" err="1"/>
              <a:t>Comhtháthú</a:t>
            </a:r>
            <a:r>
              <a:rPr lang="en-US" sz="2000" i="1" dirty="0"/>
              <a:t> </a:t>
            </a:r>
            <a:r>
              <a:rPr lang="en-US" sz="2000" i="1" dirty="0" err="1"/>
              <a:t>ábhar</a:t>
            </a:r>
            <a:r>
              <a:rPr lang="en-US" sz="2000" i="1" dirty="0"/>
              <a:t> </a:t>
            </a:r>
            <a:r>
              <a:rPr lang="en-US" sz="2000" i="1" dirty="0" err="1"/>
              <a:t>agus</a:t>
            </a:r>
            <a:r>
              <a:rPr lang="en-US" sz="2000" i="1" dirty="0"/>
              <a:t> </a:t>
            </a:r>
            <a:r>
              <a:rPr lang="en-US" sz="2000" i="1" dirty="0" err="1"/>
              <a:t>teanga</a:t>
            </a:r>
            <a:r>
              <a:rPr lang="en-US" sz="2000" i="1" dirty="0"/>
              <a:t> san </a:t>
            </a:r>
            <a:r>
              <a:rPr lang="en-US" sz="2000" i="1" dirty="0" err="1"/>
              <a:t>iarbhunscoil</a:t>
            </a:r>
            <a:r>
              <a:rPr lang="en-US" sz="2000" i="1" dirty="0"/>
              <a:t> </a:t>
            </a:r>
            <a:r>
              <a:rPr lang="en-US" sz="2000" i="1" dirty="0" err="1"/>
              <a:t>lán-Ghaeilge</a:t>
            </a:r>
            <a:r>
              <a:rPr lang="en-US" sz="2000" i="1" dirty="0"/>
              <a:t>/</a:t>
            </a:r>
            <a:r>
              <a:rPr lang="en-US" sz="2000" i="1" dirty="0" err="1"/>
              <a:t>Ghaeltachta</a:t>
            </a:r>
            <a:r>
              <a:rPr lang="en-US" sz="2000" i="1" dirty="0"/>
              <a:t>: I </a:t>
            </a:r>
            <a:r>
              <a:rPr lang="en-US" sz="2000" i="1" dirty="0" err="1"/>
              <a:t>dtreo</a:t>
            </a:r>
            <a:r>
              <a:rPr lang="en-US" sz="2000" i="1" dirty="0"/>
              <a:t> </a:t>
            </a:r>
            <a:r>
              <a:rPr lang="en-US" sz="2000" i="1" dirty="0" err="1"/>
              <a:t>eispéiris</a:t>
            </a:r>
            <a:r>
              <a:rPr lang="en-US" sz="2000" i="1" dirty="0"/>
              <a:t> </a:t>
            </a:r>
            <a:r>
              <a:rPr lang="en-US" sz="2000" i="1" dirty="0" err="1"/>
              <a:t>forbartha</a:t>
            </a:r>
            <a:r>
              <a:rPr lang="en-US" sz="2000" i="1" dirty="0"/>
              <a:t> </a:t>
            </a:r>
            <a:r>
              <a:rPr lang="en-US" sz="2000" i="1" dirty="0" err="1"/>
              <a:t>gairmiúla</a:t>
            </a:r>
            <a:r>
              <a:rPr lang="en-US" sz="2000" i="1" dirty="0"/>
              <a:t> </a:t>
            </a:r>
            <a:r>
              <a:rPr lang="en-US" sz="2000" i="1" dirty="0" err="1"/>
              <a:t>chun</a:t>
            </a:r>
            <a:r>
              <a:rPr lang="en-US" sz="2000" i="1" dirty="0"/>
              <a:t> </a:t>
            </a:r>
            <a:r>
              <a:rPr lang="en-US" sz="2000" i="1" dirty="0" err="1"/>
              <a:t>dea-chleachtais</a:t>
            </a:r>
            <a:r>
              <a:rPr lang="en-US" sz="2000" i="1" dirty="0"/>
              <a:t> a </a:t>
            </a:r>
            <a:r>
              <a:rPr lang="en-US" sz="2000" i="1" dirty="0" err="1"/>
              <a:t>nochtadh</a:t>
            </a:r>
            <a:r>
              <a:rPr lang="en-US" sz="2000" dirty="0"/>
              <a:t>. </a:t>
            </a:r>
            <a:r>
              <a:rPr lang="en-US" sz="2000" dirty="0" err="1"/>
              <a:t>Baile</a:t>
            </a:r>
            <a:r>
              <a:rPr lang="en-US" sz="2000" dirty="0"/>
              <a:t> </a:t>
            </a:r>
            <a:r>
              <a:rPr lang="en-US" sz="2000" dirty="0" err="1"/>
              <a:t>Átha</a:t>
            </a:r>
            <a:r>
              <a:rPr lang="en-US" sz="2000" dirty="0"/>
              <a:t> </a:t>
            </a:r>
            <a:r>
              <a:rPr lang="en-US" sz="2000" dirty="0" err="1"/>
              <a:t>Cliath</a:t>
            </a:r>
            <a:r>
              <a:rPr lang="en-US" sz="2000" dirty="0"/>
              <a:t>: An </a:t>
            </a:r>
            <a:r>
              <a:rPr lang="en-US" sz="2000" dirty="0" err="1"/>
              <a:t>Chomhairle</a:t>
            </a:r>
            <a:r>
              <a:rPr lang="en-US" sz="2000" dirty="0"/>
              <a:t> um </a:t>
            </a:r>
            <a:r>
              <a:rPr lang="en-US" sz="2000" dirty="0" err="1"/>
              <a:t>Oideachas</a:t>
            </a:r>
            <a:r>
              <a:rPr lang="en-US" sz="2000" dirty="0"/>
              <a:t> </a:t>
            </a:r>
            <a:r>
              <a:rPr lang="en-US" sz="2000" dirty="0" err="1"/>
              <a:t>Gaeltachta</a:t>
            </a:r>
            <a:r>
              <a:rPr lang="en-US" sz="2000" dirty="0"/>
              <a:t> </a:t>
            </a:r>
            <a:r>
              <a:rPr lang="en-US" sz="2000" dirty="0" err="1"/>
              <a:t>agus</a:t>
            </a:r>
            <a:r>
              <a:rPr lang="en-US" sz="2000" dirty="0"/>
              <a:t> </a:t>
            </a:r>
            <a:r>
              <a:rPr lang="en-US" sz="2000" dirty="0" err="1"/>
              <a:t>Gaelscolaíochta</a:t>
            </a:r>
            <a:r>
              <a:rPr lang="en-US" sz="2000" dirty="0"/>
              <a:t>. </a:t>
            </a:r>
            <a:r>
              <a:rPr lang="en-US" sz="2000" dirty="0" err="1"/>
              <a:t>Ar</a:t>
            </a:r>
            <a:r>
              <a:rPr lang="en-US" sz="2000" dirty="0"/>
              <a:t> </a:t>
            </a:r>
            <a:r>
              <a:rPr lang="en-US" sz="2000" dirty="0" err="1"/>
              <a:t>fáil</a:t>
            </a:r>
            <a:r>
              <a:rPr lang="en-US" sz="2000" dirty="0"/>
              <a:t> </a:t>
            </a:r>
            <a:r>
              <a:rPr lang="en-US" sz="2000" dirty="0" err="1"/>
              <a:t>ar</a:t>
            </a:r>
            <a:r>
              <a:rPr lang="en-US" sz="2000" dirty="0"/>
              <a:t> </a:t>
            </a:r>
            <a:r>
              <a:rPr lang="en-US" sz="2000" dirty="0" err="1"/>
              <a:t>www.cogg.ie</a:t>
            </a:r>
            <a:endParaRPr lang="en-US" sz="2000" dirty="0"/>
          </a:p>
          <a:p>
            <a:pPr algn="just" hangingPunct="0"/>
            <a:r>
              <a:rPr lang="ga-IE" sz="2000" dirty="0">
                <a:ea typeface="Arial" charset="0"/>
                <a:cs typeface="Arial" charset="0"/>
              </a:rPr>
              <a:t>Ó Grádaigh, S., (2015). </a:t>
            </a:r>
            <a:r>
              <a:rPr lang="ga-IE" sz="2000" i="1" dirty="0">
                <a:ea typeface="Arial" charset="0"/>
                <a:cs typeface="Arial" charset="0"/>
              </a:rPr>
              <a:t>Soláthar Múinteoirí Ábhar do na hIarbhunscoileanna LánGhaeilge &amp; Gaeltachta.</a:t>
            </a:r>
            <a:r>
              <a:rPr lang="ga-IE" sz="2000" dirty="0">
                <a:ea typeface="Arial" charset="0"/>
                <a:cs typeface="Arial" charset="0"/>
              </a:rPr>
              <a:t> Ollscoil na hÉireann, Gaillimh: An Chomhairle um Oideachas Gaeltachta agus Gaelscolaíochta </a:t>
            </a:r>
            <a:endParaRPr lang="en-US" sz="2000" dirty="0">
              <a:ea typeface="Arial" charset="0"/>
              <a:cs typeface="Arial" charset="0"/>
            </a:endParaRPr>
          </a:p>
          <a:p>
            <a:pPr algn="just" hangingPunct="0"/>
            <a:r>
              <a:rPr lang="ga-IE" sz="2000" dirty="0">
                <a:ea typeface="Arial" charset="0"/>
                <a:cs typeface="Arial" charset="0"/>
              </a:rPr>
              <a:t>Péterváry, T.; Ó Curnáin, B.; Ó Giollagáin, C. &amp; Sheahan, J. (2014). </a:t>
            </a:r>
            <a:r>
              <a:rPr lang="ga-IE" sz="2000" i="1" dirty="0">
                <a:ea typeface="Arial" charset="0"/>
                <a:cs typeface="Arial" charset="0"/>
              </a:rPr>
              <a:t>Iniúchadh ar an gCumas Dátheangach: An Sealbhú Teanga i measc Ghlúin Óg na Gaeltachta</a:t>
            </a:r>
            <a:r>
              <a:rPr lang="ga-IE" sz="2000" dirty="0">
                <a:ea typeface="Arial" charset="0"/>
                <a:cs typeface="Arial" charset="0"/>
              </a:rPr>
              <a:t>. An Chomhairle um Oideachas Gaeltachta agus Gaelscolaíochta (tuarascáil dhátheangach). </a:t>
            </a:r>
            <a:endParaRPr lang="en-US" sz="2000" dirty="0">
              <a:ea typeface="Arial" charset="0"/>
              <a:cs typeface="Arial" charset="0"/>
            </a:endParaRPr>
          </a:p>
          <a:p>
            <a:pPr hangingPunct="0"/>
            <a:endParaRPr lang="en-US" sz="2000" dirty="0"/>
          </a:p>
        </p:txBody>
      </p:sp>
    </p:spTree>
    <p:extLst>
      <p:ext uri="{BB962C8B-B14F-4D97-AF65-F5344CB8AC3E}">
        <p14:creationId xmlns:p14="http://schemas.microsoft.com/office/powerpoint/2010/main" val="205736263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12" ma:contentTypeDescription="Create a new document." ma:contentTypeScope="" ma:versionID="03834fa8f06800b438431d6f79223534">
  <xsd:schema xmlns:xsd="http://www.w3.org/2001/XMLSchema" xmlns:xs="http://www.w3.org/2001/XMLSchema" xmlns:p="http://schemas.microsoft.com/office/2006/metadata/properties" xmlns:ns2="b7f8e736-bfd9-4180-a3c5-cda57ce1370c" xmlns:ns3="af515986-3770-494b-b136-01266efef977" targetNamespace="http://schemas.microsoft.com/office/2006/metadata/properties" ma:root="true" ma:fieldsID="66f8d460a3bea2b6f81fe1ff21b8f99b" ns2:_="" ns3:_="">
    <xsd:import namespace="b7f8e736-bfd9-4180-a3c5-cda57ce1370c"/>
    <xsd:import namespace="af515986-3770-494b-b136-01266efef9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515986-3770-494b-b136-01266efef97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6DD803-87F4-4638-8DFE-BE05165541CE}"/>
</file>

<file path=customXml/itemProps2.xml><?xml version="1.0" encoding="utf-8"?>
<ds:datastoreItem xmlns:ds="http://schemas.openxmlformats.org/officeDocument/2006/customXml" ds:itemID="{897C4C37-9AE4-4B18-BD80-98C631DD1FA9}"/>
</file>

<file path=customXml/itemProps3.xml><?xml version="1.0" encoding="utf-8"?>
<ds:datastoreItem xmlns:ds="http://schemas.openxmlformats.org/officeDocument/2006/customXml" ds:itemID="{1593644C-65CD-41F5-BA90-38E56BB9AC31}"/>
</file>

<file path=docProps/app.xml><?xml version="1.0" encoding="utf-8"?>
<Properties xmlns="http://schemas.openxmlformats.org/officeDocument/2006/extended-properties" xmlns:vt="http://schemas.openxmlformats.org/officeDocument/2006/docPropsVTypes">
  <Template/>
  <TotalTime>0</TotalTime>
  <Words>2394</Words>
  <Application>Microsoft Office PowerPoint</Application>
  <PresentationFormat>Widescreen</PresentationFormat>
  <Paragraphs>278</Paragraphs>
  <Slides>29</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Gill Sans MT</vt:lpstr>
      <vt:lpstr>Wingdings 2</vt:lpstr>
      <vt:lpstr>Dividend</vt:lpstr>
      <vt:lpstr> </vt:lpstr>
      <vt:lpstr>PowerPoint Presentation</vt:lpstr>
      <vt:lpstr>An Staid Láithreach</vt:lpstr>
      <vt:lpstr>Torthaí foghlama an tseisiúin </vt:lpstr>
      <vt:lpstr>1. CAD IS GÁ DO CHEANNAIRÍ A DHÉANAMH CHUN PRÍOMHCHUSPÓIR A RÓIL A BHAINT AMACH SAN OIDEACHAS LÁN-GHAEILGE AGUS GAELTACHTA?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CONAS CLEACHTAIS A CHUR CHUN CINN?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CAD IAD NA TÁSCAIRÍ CÁILÍOCHTA MAIDIR LE DEA-CHLEACHTAS NA CEANNAIREACHTA SAN OIDEACHAS LÁN-GHAEILGE AGUS GAELTACHTA A DHEARBHÚ? </vt:lpstr>
      <vt:lpstr>PowerPoint Presentation</vt:lpstr>
      <vt:lpstr>PowerPoint Presentation</vt:lpstr>
      <vt:lpstr>PowerPoint Presentation</vt:lpstr>
      <vt:lpstr>PowerPoint Presentation</vt:lpstr>
      <vt:lpstr>Torthaí foghlama an tseisiúin – ar éirigh linn? </vt:lpstr>
      <vt:lpstr>Míle buíochas!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2020-01-28T17:41:02Z</cp:lastPrinted>
  <dcterms:created xsi:type="dcterms:W3CDTF">2018-11-29T19:05:06Z</dcterms:created>
  <dcterms:modified xsi:type="dcterms:W3CDTF">2020-03-31T18:57:32Z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2018-11-29T19:05:12.1909611Z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y fmtid="{D5CDD505-2E9C-101B-9397-08002B2CF9AE}" pid="10" name="ContentTypeId">
    <vt:lpwstr>0x010100160AD011150521458E0FCF1FECEB6D7D</vt:lpwstr>
  </property>
</Properties>
</file>