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4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4" r:id="rId4"/>
    <p:sldMasterId id="2147483650" r:id="rId5"/>
    <p:sldMasterId id="2147483662" r:id="rId6"/>
    <p:sldMasterId id="2147483679" r:id="rId7"/>
    <p:sldMasterId id="2147483692" r:id="rId8"/>
  </p:sldMasterIdLst>
  <p:notesMasterIdLst>
    <p:notesMasterId r:id="rId26"/>
  </p:notesMasterIdLst>
  <p:sldIdLst>
    <p:sldId id="257" r:id="rId9"/>
    <p:sldId id="266" r:id="rId10"/>
    <p:sldId id="278" r:id="rId11"/>
    <p:sldId id="268" r:id="rId12"/>
    <p:sldId id="269" r:id="rId13"/>
    <p:sldId id="270" r:id="rId14"/>
    <p:sldId id="271" r:id="rId15"/>
    <p:sldId id="272" r:id="rId16"/>
    <p:sldId id="273" r:id="rId17"/>
    <p:sldId id="276" r:id="rId18"/>
    <p:sldId id="274" r:id="rId19"/>
    <p:sldId id="279" r:id="rId20"/>
    <p:sldId id="277" r:id="rId21"/>
    <p:sldId id="280" r:id="rId22"/>
    <p:sldId id="281" r:id="rId23"/>
    <p:sldId id="275" r:id="rId24"/>
    <p:sldId id="282" r:id="rId25"/>
  </p:sldIdLst>
  <p:sldSz cx="12192000" cy="6858000"/>
  <p:notesSz cx="6808788" cy="99409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99"/>
    <a:srgbClr val="008080"/>
    <a:srgbClr val="C4E2E2"/>
    <a:srgbClr val="B1D8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AE83F65-AAFB-4FF4-9C1E-A534C5333975}" v="8" dt="2021-01-18T16:07:48.988"/>
    <p1510:client id="{7D77A8E3-0105-2DF7-7FD2-22259589D1F7}" v="2" dt="2020-04-01T10:13:21.32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00" autoAdjust="0"/>
    <p:restoredTop sz="94660"/>
  </p:normalViewPr>
  <p:slideViewPr>
    <p:cSldViewPr>
      <p:cViewPr varScale="1">
        <p:scale>
          <a:sx n="83" d="100"/>
          <a:sy n="83" d="100"/>
        </p:scale>
        <p:origin x="45" y="15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3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viewProps" Target="viewProp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ean Gilger" userId="S::gean.gilger@etbi.ie::1258282c-d2d5-4e27-bea3-7639aa24fb1d" providerId="AD" clId="Web-{7D77A8E3-0105-2DF7-7FD2-22259589D1F7}"/>
    <pc:docChg chg="modSld">
      <pc:chgData name="Gean Gilger" userId="S::gean.gilger@etbi.ie::1258282c-d2d5-4e27-bea3-7639aa24fb1d" providerId="AD" clId="Web-{7D77A8E3-0105-2DF7-7FD2-22259589D1F7}" dt="2020-04-01T10:13:21.324" v="1"/>
      <pc:docMkLst>
        <pc:docMk/>
      </pc:docMkLst>
      <pc:sldChg chg="delSp modSp">
        <pc:chgData name="Gean Gilger" userId="S::gean.gilger@etbi.ie::1258282c-d2d5-4e27-bea3-7639aa24fb1d" providerId="AD" clId="Web-{7D77A8E3-0105-2DF7-7FD2-22259589D1F7}" dt="2020-04-01T10:13:21.324" v="1"/>
        <pc:sldMkLst>
          <pc:docMk/>
          <pc:sldMk cId="734777754" sldId="257"/>
        </pc:sldMkLst>
        <pc:picChg chg="del mod">
          <ac:chgData name="Gean Gilger" userId="S::gean.gilger@etbi.ie::1258282c-d2d5-4e27-bea3-7639aa24fb1d" providerId="AD" clId="Web-{7D77A8E3-0105-2DF7-7FD2-22259589D1F7}" dt="2020-04-01T10:13:21.324" v="1"/>
          <ac:picMkLst>
            <pc:docMk/>
            <pc:sldMk cId="734777754" sldId="257"/>
            <ac:picMk id="1026" creationId="{408EDE2F-6EB4-44A2-8401-3B2AB737AF27}"/>
          </ac:picMkLst>
        </pc:picChg>
      </pc:sldChg>
    </pc:docChg>
  </pc:docChgLst>
  <pc:docChgLst>
    <pc:chgData name="Gean Gilger" userId="S::gean.gilger@etbi.ie::1258282c-d2d5-4e27-bea3-7639aa24fb1d" providerId="AD" clId="Web-{7AE83F65-AAFB-4FF4-9C1E-A534C5333975}"/>
    <pc:docChg chg="modSld">
      <pc:chgData name="Gean Gilger" userId="S::gean.gilger@etbi.ie::1258282c-d2d5-4e27-bea3-7639aa24fb1d" providerId="AD" clId="Web-{7AE83F65-AAFB-4FF4-9C1E-A534C5333975}" dt="2021-01-18T16:07:48.988" v="3" actId="20577"/>
      <pc:docMkLst>
        <pc:docMk/>
      </pc:docMkLst>
      <pc:sldChg chg="modSp">
        <pc:chgData name="Gean Gilger" userId="S::gean.gilger@etbi.ie::1258282c-d2d5-4e27-bea3-7639aa24fb1d" providerId="AD" clId="Web-{7AE83F65-AAFB-4FF4-9C1E-A534C5333975}" dt="2021-01-18T16:07:48.988" v="3" actId="20577"/>
        <pc:sldMkLst>
          <pc:docMk/>
          <pc:sldMk cId="734777754" sldId="257"/>
        </pc:sldMkLst>
        <pc:spChg chg="mod">
          <ac:chgData name="Gean Gilger" userId="S::gean.gilger@etbi.ie::1258282c-d2d5-4e27-bea3-7639aa24fb1d" providerId="AD" clId="Web-{7AE83F65-AAFB-4FF4-9C1E-A534C5333975}" dt="2021-01-18T16:07:48.988" v="3" actId="20577"/>
          <ac:spMkLst>
            <pc:docMk/>
            <pc:sldMk cId="734777754" sldId="257"/>
            <ac:spMk id="3" creationId="{F1999EEB-7210-4C6E-830E-58260817FCB3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51162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646D02-78F6-4D5F-B0B1-28278F4BF7E5}" type="datetimeFigureOut">
              <a:rPr lang="en-IE" smtClean="0"/>
              <a:t>18/01/2021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61062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038" y="4784725"/>
            <a:ext cx="5446712" cy="39131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2450"/>
            <a:ext cx="2951163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6038" y="9442450"/>
            <a:ext cx="2951162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69CF53-0573-464E-87AF-5FEB156C1FC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472996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69CF53-0573-464E-87AF-5FEB156C1FCE}" type="slidenum">
              <a:rPr lang="en-IE" smtClean="0"/>
              <a:t>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9866930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69CF53-0573-464E-87AF-5FEB156C1FCE}" type="slidenum">
              <a:rPr lang="en-IE" smtClean="0"/>
              <a:t>2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792600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69CF53-0573-464E-87AF-5FEB156C1FCE}" type="slidenum">
              <a:rPr lang="en-IE" smtClean="0"/>
              <a:t>3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4507634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69CF53-0573-464E-87AF-5FEB156C1FCE}" type="slidenum">
              <a:rPr lang="en-IE" smtClean="0"/>
              <a:t>4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609397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69CF53-0573-464E-87AF-5FEB156C1FCE}" type="slidenum">
              <a:rPr lang="en-IE" smtClean="0"/>
              <a:t>5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9596603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69CF53-0573-464E-87AF-5FEB156C1FCE}" type="slidenum">
              <a:rPr lang="en-IE" smtClean="0"/>
              <a:t>6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7951460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69CF53-0573-464E-87AF-5FEB156C1FCE}" type="slidenum">
              <a:rPr lang="en-IE" smtClean="0"/>
              <a:t>7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176534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69CF53-0573-464E-87AF-5FEB156C1FCE}" type="slidenum">
              <a:rPr lang="en-IE" smtClean="0"/>
              <a:t>8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7417711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69CF53-0573-464E-87AF-5FEB156C1FCE}" type="slidenum">
              <a:rPr lang="en-IE" smtClean="0"/>
              <a:t>9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755836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69CF53-0573-464E-87AF-5FEB156C1FCE}" type="slidenum">
              <a:rPr lang="en-IE" smtClean="0"/>
              <a:t>10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5119480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69CF53-0573-464E-87AF-5FEB156C1FCE}" type="slidenum">
              <a:rPr lang="en-IE" smtClean="0"/>
              <a:t>11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593679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69CF53-0573-464E-87AF-5FEB156C1FCE}" type="slidenum">
              <a:rPr lang="en-IE" smtClean="0"/>
              <a:t>12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612575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69CF53-0573-464E-87AF-5FEB156C1FCE}" type="slidenum">
              <a:rPr lang="en-IE" smtClean="0"/>
              <a:t>13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957044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69CF53-0573-464E-87AF-5FEB156C1FCE}" type="slidenum">
              <a:rPr lang="en-IE" smtClean="0"/>
              <a:t>14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5488545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69CF53-0573-464E-87AF-5FEB156C1FCE}" type="slidenum">
              <a:rPr lang="en-IE" smtClean="0"/>
              <a:t>15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96678118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69CF53-0573-464E-87AF-5FEB156C1FCE}" type="slidenum">
              <a:rPr lang="en-IE" smtClean="0"/>
              <a:t>16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2597778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/>
              <a:t>Sin </a:t>
            </a:r>
            <a:r>
              <a:rPr lang="en-IE" dirty="0" err="1"/>
              <a:t>iad</a:t>
            </a:r>
            <a:r>
              <a:rPr lang="en-IE" dirty="0"/>
              <a:t> </a:t>
            </a:r>
            <a:r>
              <a:rPr lang="en-IE" dirty="0" err="1"/>
              <a:t>na</a:t>
            </a:r>
            <a:r>
              <a:rPr lang="en-IE" dirty="0"/>
              <a:t> </a:t>
            </a:r>
            <a:r>
              <a:rPr lang="en-IE" dirty="0" err="1"/>
              <a:t>sonraí</a:t>
            </a:r>
            <a:r>
              <a:rPr lang="en-IE" dirty="0"/>
              <a:t> </a:t>
            </a:r>
            <a:r>
              <a:rPr lang="en-IE" dirty="0" err="1"/>
              <a:t>teagmhála</a:t>
            </a:r>
            <a:r>
              <a:rPr lang="en-IE" dirty="0"/>
              <a:t> </a:t>
            </a:r>
            <a:r>
              <a:rPr lang="en-IE" dirty="0" err="1"/>
              <a:t>atá</a:t>
            </a:r>
            <a:r>
              <a:rPr lang="en-IE" dirty="0"/>
              <a:t> </a:t>
            </a:r>
            <a:r>
              <a:rPr lang="en-IE" dirty="0" err="1"/>
              <a:t>agam</a:t>
            </a:r>
            <a:r>
              <a:rPr lang="en-IE" dirty="0"/>
              <a:t> </a:t>
            </a:r>
            <a:r>
              <a:rPr lang="en-IE" dirty="0" err="1"/>
              <a:t>má</a:t>
            </a:r>
            <a:r>
              <a:rPr lang="en-IE" dirty="0"/>
              <a:t> </a:t>
            </a:r>
            <a:r>
              <a:rPr lang="en-IE" dirty="0" err="1"/>
              <a:t>tá</a:t>
            </a:r>
            <a:r>
              <a:rPr lang="en-IE" dirty="0"/>
              <a:t> </a:t>
            </a:r>
            <a:r>
              <a:rPr lang="en-IE" dirty="0" err="1"/>
              <a:t>sibh</a:t>
            </a:r>
            <a:r>
              <a:rPr lang="en-IE" dirty="0"/>
              <a:t> ag </a:t>
            </a:r>
            <a:r>
              <a:rPr lang="en-IE" dirty="0" err="1"/>
              <a:t>iarraidh</a:t>
            </a:r>
            <a:r>
              <a:rPr lang="en-IE" dirty="0"/>
              <a:t> </a:t>
            </a:r>
            <a:r>
              <a:rPr lang="en-IE" dirty="0" err="1"/>
              <a:t>dul</a:t>
            </a:r>
            <a:r>
              <a:rPr lang="en-IE" dirty="0"/>
              <a:t> I </a:t>
            </a:r>
            <a:r>
              <a:rPr lang="en-IE" dirty="0" err="1"/>
              <a:t>dteagmháil</a:t>
            </a:r>
            <a:r>
              <a:rPr lang="en-IE" dirty="0"/>
              <a:t> </a:t>
            </a:r>
            <a:r>
              <a:rPr lang="en-IE" dirty="0" err="1"/>
              <a:t>liom</a:t>
            </a:r>
            <a:r>
              <a:rPr lang="en-IE" dirty="0"/>
              <a:t>.  </a:t>
            </a:r>
            <a:r>
              <a:rPr lang="en-IE" dirty="0" err="1"/>
              <a:t>Molaim</a:t>
            </a:r>
            <a:r>
              <a:rPr lang="en-IE" dirty="0"/>
              <a:t> </a:t>
            </a:r>
            <a:r>
              <a:rPr lang="en-IE" dirty="0" err="1"/>
              <a:t>daoibh</a:t>
            </a:r>
            <a:r>
              <a:rPr lang="en-IE" dirty="0"/>
              <a:t> a </a:t>
            </a:r>
            <a:r>
              <a:rPr lang="en-IE" dirty="0" err="1"/>
              <a:t>bheith</a:t>
            </a:r>
            <a:r>
              <a:rPr lang="en-IE" dirty="0"/>
              <a:t> I </a:t>
            </a:r>
            <a:r>
              <a:rPr lang="en-IE" dirty="0" err="1"/>
              <a:t>dteagmháil</a:t>
            </a:r>
            <a:r>
              <a:rPr lang="en-IE" dirty="0"/>
              <a:t> </a:t>
            </a:r>
            <a:r>
              <a:rPr lang="en-IE" dirty="0" err="1"/>
              <a:t>nó</a:t>
            </a:r>
            <a:r>
              <a:rPr lang="en-IE" dirty="0"/>
              <a:t> </a:t>
            </a:r>
            <a:r>
              <a:rPr lang="en-IE" dirty="0" err="1"/>
              <a:t>fiú</a:t>
            </a:r>
            <a:r>
              <a:rPr lang="en-IE" dirty="0"/>
              <a:t> </a:t>
            </a:r>
            <a:r>
              <a:rPr lang="en-IE" dirty="0" err="1"/>
              <a:t>tríd</a:t>
            </a:r>
            <a:r>
              <a:rPr lang="en-IE" dirty="0"/>
              <a:t> an </a:t>
            </a:r>
            <a:r>
              <a:rPr lang="en-IE" dirty="0" err="1"/>
              <a:t>Líonra</a:t>
            </a:r>
            <a:r>
              <a:rPr lang="en-IE" dirty="0"/>
              <a:t>.  Sin an </a:t>
            </a:r>
            <a:r>
              <a:rPr lang="en-IE" dirty="0" err="1"/>
              <a:t>fáth</a:t>
            </a:r>
            <a:r>
              <a:rPr lang="en-IE" dirty="0"/>
              <a:t> go </a:t>
            </a:r>
            <a:r>
              <a:rPr lang="en-IE" dirty="0" err="1"/>
              <a:t>bhfuilimid</a:t>
            </a:r>
            <a:r>
              <a:rPr lang="en-IE" dirty="0"/>
              <a:t> </a:t>
            </a:r>
            <a:r>
              <a:rPr lang="en-IE" dirty="0" err="1"/>
              <a:t>ann</a:t>
            </a:r>
            <a:r>
              <a:rPr lang="en-IE" dirty="0"/>
              <a:t>, </a:t>
            </a:r>
            <a:r>
              <a:rPr lang="en-IE" dirty="0" err="1"/>
              <a:t>chun</a:t>
            </a:r>
            <a:r>
              <a:rPr lang="en-IE" dirty="0"/>
              <a:t> </a:t>
            </a:r>
            <a:r>
              <a:rPr lang="en-IE" dirty="0" err="1"/>
              <a:t>tacú</a:t>
            </a:r>
            <a:r>
              <a:rPr lang="en-IE" dirty="0"/>
              <a:t> </a:t>
            </a:r>
            <a:r>
              <a:rPr lang="en-IE" dirty="0" err="1"/>
              <a:t>libh</a:t>
            </a:r>
            <a:r>
              <a:rPr lang="en-IE" dirty="0"/>
              <a:t>.  Go </a:t>
            </a:r>
            <a:r>
              <a:rPr lang="en-IE" dirty="0" err="1"/>
              <a:t>raibh</a:t>
            </a:r>
            <a:r>
              <a:rPr lang="en-IE" dirty="0"/>
              <a:t> </a:t>
            </a:r>
            <a:r>
              <a:rPr lang="en-IE" dirty="0" err="1"/>
              <a:t>maith</a:t>
            </a:r>
            <a:r>
              <a:rPr lang="en-IE" dirty="0"/>
              <a:t> </a:t>
            </a:r>
            <a:r>
              <a:rPr lang="en-IE" dirty="0" err="1"/>
              <a:t>agaibh</a:t>
            </a: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69CF53-0573-464E-87AF-5FEB156C1FCE}" type="slidenum">
              <a:rPr lang="en-IE" smtClean="0"/>
              <a:t>17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9318216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93723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gradFill>
          <a:gsLst>
            <a:gs pos="0">
              <a:srgbClr val="C4E2E2"/>
            </a:gs>
            <a:gs pos="100000">
              <a:schemeClr val="bg1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5552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7546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1/18/2021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35785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1/18/2021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27922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1/18/2021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55988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1/18/2021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76534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1/18/2021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7864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1/18/2021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43922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1/18/2021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00890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1/18/2021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69948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1/18/2021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8919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1/18/2021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32203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1/18/2021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46879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gradFill>
          <a:gsLst>
            <a:gs pos="0">
              <a:srgbClr val="C4E2E2"/>
            </a:gs>
            <a:gs pos="100000">
              <a:schemeClr val="bg1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74663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1/18/2021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815237"/>
      </p:ext>
    </p:extLst>
  </p:cSld>
  <p:clrMapOvr>
    <a:masterClrMapping/>
  </p:clrMapOvr>
  <p:hf sldNum="0" hd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1/18/2021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7704547"/>
      </p:ext>
    </p:extLst>
  </p:cSld>
  <p:clrMapOvr>
    <a:masterClrMapping/>
  </p:clrMapOvr>
  <p:hf sldNum="0" hd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1/18/2021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4603334"/>
      </p:ext>
    </p:extLst>
  </p:cSld>
  <p:clrMapOvr>
    <a:masterClrMapping/>
  </p:clrMapOvr>
  <p:hf sldNum="0" hd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1/18/2021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4669437"/>
      </p:ext>
    </p:extLst>
  </p:cSld>
  <p:clrMapOvr>
    <a:masterClrMapping/>
  </p:clrMapOvr>
  <p:hf sldNum="0" hd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1/18/2021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5198586"/>
      </p:ext>
    </p:extLst>
  </p:cSld>
  <p:clrMapOvr>
    <a:masterClrMapping/>
  </p:clrMapOvr>
  <p:hf sldNum="0" hd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1/18/2021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7330976"/>
      </p:ext>
    </p:extLst>
  </p:cSld>
  <p:clrMapOvr>
    <a:masterClrMapping/>
  </p:clrMapOvr>
  <p:hf sldNum="0" hd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1/18/2021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3062709"/>
      </p:ext>
    </p:extLst>
  </p:cSld>
  <p:clrMapOvr>
    <a:masterClrMapping/>
  </p:clrMapOvr>
  <p:hf sldNum="0" hd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1/18/2021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3802287"/>
      </p:ext>
    </p:extLst>
  </p:cSld>
  <p:clrMapOvr>
    <a:masterClrMapping/>
  </p:clrMapOvr>
  <p:hf sldNum="0" hd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1/18/2021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1562799"/>
      </p:ext>
    </p:extLst>
  </p:cSld>
  <p:clrMapOvr>
    <a:masterClrMapping/>
  </p:clrMapOvr>
  <p:hf sldNum="0" hd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1/18/2021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07665"/>
      </p:ext>
    </p:extLst>
  </p:cSld>
  <p:clrMapOvr>
    <a:masterClrMapping/>
  </p:clrMapOvr>
  <p:hf sldNum="0" hd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1/18/2021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5416707"/>
      </p:ext>
    </p:extLst>
  </p:cSld>
  <p:clrMapOvr>
    <a:masterClrMapping/>
  </p:clrMapOvr>
  <p:hf sldNum="0" hd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image" Target="../media/image1.jp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rgbClr val="C4E2E2"/>
            </a:gs>
            <a:gs pos="100000">
              <a:schemeClr val="bg1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3A1056E-6748-4CFB-96F6-0AFB9C4CE727}"/>
              </a:ext>
            </a:extLst>
          </p:cNvPr>
          <p:cNvCxnSpPr/>
          <p:nvPr userDrawn="1"/>
        </p:nvCxnSpPr>
        <p:spPr>
          <a:xfrm>
            <a:off x="6724651" y="555734"/>
            <a:ext cx="5467349" cy="0"/>
          </a:xfrm>
          <a:prstGeom prst="line">
            <a:avLst/>
          </a:prstGeom>
          <a:ln w="28575">
            <a:solidFill>
              <a:srgbClr val="0080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D6F7811-4D88-4E32-B230-A33AE58BC9DD}"/>
              </a:ext>
            </a:extLst>
          </p:cNvPr>
          <p:cNvCxnSpPr/>
          <p:nvPr userDrawn="1"/>
        </p:nvCxnSpPr>
        <p:spPr>
          <a:xfrm>
            <a:off x="6709722" y="2740122"/>
            <a:ext cx="5467348" cy="0"/>
          </a:xfrm>
          <a:prstGeom prst="line">
            <a:avLst/>
          </a:prstGeom>
          <a:ln w="28575">
            <a:solidFill>
              <a:srgbClr val="0080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3E8483D7-0C77-47A1-A05F-FC94C93DD03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8378" r="15717" b="8326"/>
          <a:stretch/>
        </p:blipFill>
        <p:spPr>
          <a:xfrm>
            <a:off x="6709721" y="686407"/>
            <a:ext cx="5135771" cy="190337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F61D855-B858-48AB-882F-750615ABFE4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</a:blip>
          <a:srcRect l="13297" t="16483" r="58480" b="17441"/>
          <a:stretch/>
        </p:blipFill>
        <p:spPr>
          <a:xfrm>
            <a:off x="1" y="136628"/>
            <a:ext cx="7995081" cy="6541988"/>
          </a:xfrm>
          <a:prstGeom prst="rect">
            <a:avLst/>
          </a:prstGeom>
          <a:effectLst>
            <a:softEdge rad="25400"/>
          </a:effectLst>
        </p:spPr>
      </p:pic>
    </p:spTree>
    <p:extLst>
      <p:ext uri="{BB962C8B-B14F-4D97-AF65-F5344CB8AC3E}">
        <p14:creationId xmlns:p14="http://schemas.microsoft.com/office/powerpoint/2010/main" val="3998594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B1D8D8"/>
            </a:gs>
            <a:gs pos="100000">
              <a:schemeClr val="bg1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849A44A-E14D-4418-A3EF-5EDCE8DC632E}"/>
              </a:ext>
            </a:extLst>
          </p:cNvPr>
          <p:cNvCxnSpPr>
            <a:cxnSpLocks/>
          </p:cNvCxnSpPr>
          <p:nvPr userDrawn="1"/>
        </p:nvCxnSpPr>
        <p:spPr>
          <a:xfrm>
            <a:off x="6619823" y="2841735"/>
            <a:ext cx="5580000" cy="0"/>
          </a:xfrm>
          <a:prstGeom prst="line">
            <a:avLst/>
          </a:prstGeom>
          <a:ln w="28575">
            <a:solidFill>
              <a:srgbClr val="0080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4A6A3EA-0687-4CA3-A15C-E8A7FD6DA116}"/>
              </a:ext>
            </a:extLst>
          </p:cNvPr>
          <p:cNvCxnSpPr>
            <a:cxnSpLocks/>
          </p:cNvCxnSpPr>
          <p:nvPr userDrawn="1"/>
        </p:nvCxnSpPr>
        <p:spPr>
          <a:xfrm>
            <a:off x="6605519" y="679637"/>
            <a:ext cx="5580000" cy="0"/>
          </a:xfrm>
          <a:prstGeom prst="line">
            <a:avLst/>
          </a:prstGeom>
          <a:ln w="28575">
            <a:solidFill>
              <a:srgbClr val="0080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>
            <a:extLst>
              <a:ext uri="{FF2B5EF4-FFF2-40B4-BE49-F238E27FC236}">
                <a16:creationId xmlns:a16="http://schemas.microsoft.com/office/drawing/2014/main" id="{1B008631-692D-49BD-A105-CD665D2213A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</a:blip>
          <a:srcRect l="13297" t="16483" r="58480" b="17441"/>
          <a:stretch/>
        </p:blipFill>
        <p:spPr>
          <a:xfrm>
            <a:off x="-74645" y="136628"/>
            <a:ext cx="7995081" cy="6541988"/>
          </a:xfrm>
          <a:prstGeom prst="rect">
            <a:avLst/>
          </a:prstGeom>
          <a:effectLst>
            <a:softEdge rad="25400"/>
          </a:effectLst>
        </p:spPr>
      </p:pic>
    </p:spTree>
    <p:extLst>
      <p:ext uri="{BB962C8B-B14F-4D97-AF65-F5344CB8AC3E}">
        <p14:creationId xmlns:p14="http://schemas.microsoft.com/office/powerpoint/2010/main" val="322656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C4E2E2"/>
            </a:gs>
            <a:gs pos="100000">
              <a:schemeClr val="bg1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07DA8B1-004D-409D-A951-1958F87BD341}"/>
              </a:ext>
            </a:extLst>
          </p:cNvPr>
          <p:cNvCxnSpPr>
            <a:cxnSpLocks/>
          </p:cNvCxnSpPr>
          <p:nvPr userDrawn="1"/>
        </p:nvCxnSpPr>
        <p:spPr>
          <a:xfrm>
            <a:off x="5712000" y="6356350"/>
            <a:ext cx="6480000" cy="0"/>
          </a:xfrm>
          <a:prstGeom prst="line">
            <a:avLst/>
          </a:prstGeom>
          <a:ln w="28575">
            <a:solidFill>
              <a:srgbClr val="0080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2912DD2D-0C71-4B7E-836C-526B8F19D6EF}"/>
              </a:ext>
            </a:extLst>
          </p:cNvPr>
          <p:cNvGrpSpPr/>
          <p:nvPr userDrawn="1"/>
        </p:nvGrpSpPr>
        <p:grpSpPr>
          <a:xfrm>
            <a:off x="1" y="5723292"/>
            <a:ext cx="2811279" cy="1044979"/>
            <a:chOff x="0" y="5723291"/>
            <a:chExt cx="2108459" cy="1044979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8B4BC93E-3E36-4EBD-A411-E0361B604EB8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5723291"/>
              <a:ext cx="1115226" cy="0"/>
            </a:xfrm>
            <a:prstGeom prst="line">
              <a:avLst/>
            </a:prstGeom>
            <a:ln w="28575">
              <a:solidFill>
                <a:srgbClr val="00808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77209EEB-0B52-4B2E-B283-0F4FB0CDBE7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12421" r="15717" b="9049"/>
            <a:stretch/>
          </p:blipFill>
          <p:spPr>
            <a:xfrm>
              <a:off x="17289" y="5794050"/>
              <a:ext cx="2091170" cy="974220"/>
            </a:xfrm>
            <a:prstGeom prst="rect">
              <a:avLst/>
            </a:prstGeom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2CCC28AD-7706-4435-BE8F-DCCA5D73697A}"/>
              </a:ext>
            </a:extLst>
          </p:cNvPr>
          <p:cNvSpPr txBox="1"/>
          <p:nvPr userDrawn="1"/>
        </p:nvSpPr>
        <p:spPr>
          <a:xfrm>
            <a:off x="5712000" y="6364498"/>
            <a:ext cx="64017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E" sz="1200" i="1" dirty="0">
                <a:solidFill>
                  <a:srgbClr val="008080"/>
                </a:solidFill>
              </a:rPr>
              <a:t>Ag </a:t>
            </a:r>
            <a:r>
              <a:rPr lang="en-IE" sz="1200" i="1" dirty="0" err="1">
                <a:solidFill>
                  <a:srgbClr val="008080"/>
                </a:solidFill>
              </a:rPr>
              <a:t>Ceiliúradh</a:t>
            </a:r>
            <a:r>
              <a:rPr lang="en-IE" sz="1200" i="1" dirty="0">
                <a:solidFill>
                  <a:srgbClr val="008080"/>
                </a:solidFill>
              </a:rPr>
              <a:t> an </a:t>
            </a:r>
            <a:r>
              <a:rPr lang="en-IE" sz="1200" i="1" dirty="0" err="1">
                <a:solidFill>
                  <a:srgbClr val="008080"/>
                </a:solidFill>
              </a:rPr>
              <a:t>Ghaeloideachais</a:t>
            </a:r>
            <a:r>
              <a:rPr lang="en-IE" sz="1200" i="1" dirty="0">
                <a:solidFill>
                  <a:srgbClr val="008080"/>
                </a:solidFill>
              </a:rPr>
              <a:t> – </a:t>
            </a:r>
            <a:r>
              <a:rPr lang="en-IE" sz="1200" i="1" dirty="0" err="1">
                <a:solidFill>
                  <a:srgbClr val="008080"/>
                </a:solidFill>
              </a:rPr>
              <a:t>Comhdháil</a:t>
            </a:r>
            <a:r>
              <a:rPr lang="en-IE" sz="1200" i="1" dirty="0">
                <a:solidFill>
                  <a:srgbClr val="008080"/>
                </a:solidFill>
              </a:rPr>
              <a:t> </a:t>
            </a:r>
            <a:r>
              <a:rPr lang="en-IE" sz="1200" i="1" dirty="0" err="1">
                <a:solidFill>
                  <a:srgbClr val="008080"/>
                </a:solidFill>
              </a:rPr>
              <a:t>na</a:t>
            </a:r>
            <a:r>
              <a:rPr lang="en-IE" sz="1200" i="1" dirty="0">
                <a:solidFill>
                  <a:srgbClr val="008080"/>
                </a:solidFill>
              </a:rPr>
              <a:t> </a:t>
            </a:r>
            <a:r>
              <a:rPr lang="en-IE" sz="1200" i="1" dirty="0" err="1">
                <a:solidFill>
                  <a:srgbClr val="008080"/>
                </a:solidFill>
              </a:rPr>
              <a:t>bPríomhoidí</a:t>
            </a:r>
            <a:r>
              <a:rPr lang="en-IE" sz="1200" i="1" dirty="0">
                <a:solidFill>
                  <a:srgbClr val="008080"/>
                </a:solidFill>
              </a:rPr>
              <a:t> </a:t>
            </a:r>
            <a:r>
              <a:rPr lang="en-IE" sz="1200" i="1" dirty="0" err="1">
                <a:solidFill>
                  <a:srgbClr val="008080"/>
                </a:solidFill>
              </a:rPr>
              <a:t>agus</a:t>
            </a:r>
            <a:r>
              <a:rPr lang="en-IE" sz="1200" i="1" dirty="0">
                <a:solidFill>
                  <a:srgbClr val="008080"/>
                </a:solidFill>
              </a:rPr>
              <a:t> </a:t>
            </a:r>
            <a:r>
              <a:rPr lang="en-IE" sz="1200" i="1" dirty="0" err="1">
                <a:solidFill>
                  <a:srgbClr val="008080"/>
                </a:solidFill>
              </a:rPr>
              <a:t>bPríomhoidí</a:t>
            </a:r>
            <a:r>
              <a:rPr lang="en-IE" sz="1200" i="1" dirty="0">
                <a:solidFill>
                  <a:srgbClr val="008080"/>
                </a:solidFill>
              </a:rPr>
              <a:t> </a:t>
            </a:r>
            <a:r>
              <a:rPr lang="en-IE" sz="1200" i="1" dirty="0" err="1">
                <a:solidFill>
                  <a:srgbClr val="008080"/>
                </a:solidFill>
              </a:rPr>
              <a:t>Tánaisteacha</a:t>
            </a:r>
            <a:r>
              <a:rPr lang="en-IE" sz="1200" i="1" dirty="0">
                <a:solidFill>
                  <a:srgbClr val="008080"/>
                </a:solidFill>
              </a:rPr>
              <a:t> 2020</a:t>
            </a:r>
          </a:p>
        </p:txBody>
      </p:sp>
    </p:spTree>
    <p:extLst>
      <p:ext uri="{BB962C8B-B14F-4D97-AF65-F5344CB8AC3E}">
        <p14:creationId xmlns:p14="http://schemas.microsoft.com/office/powerpoint/2010/main" val="1291136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1/18/2021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3DE3AEA-8A69-4F8D-8F2E-AB4D29369178}"/>
              </a:ext>
            </a:extLst>
          </p:cNvPr>
          <p:cNvCxnSpPr>
            <a:cxnSpLocks/>
          </p:cNvCxnSpPr>
          <p:nvPr userDrawn="1"/>
        </p:nvCxnSpPr>
        <p:spPr>
          <a:xfrm>
            <a:off x="6619823" y="2841735"/>
            <a:ext cx="5580000" cy="0"/>
          </a:xfrm>
          <a:prstGeom prst="line">
            <a:avLst/>
          </a:prstGeom>
          <a:ln w="28575">
            <a:solidFill>
              <a:srgbClr val="0080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B21201F-C959-4C5E-9B45-876F4CBE9CCE}"/>
              </a:ext>
            </a:extLst>
          </p:cNvPr>
          <p:cNvCxnSpPr>
            <a:cxnSpLocks/>
          </p:cNvCxnSpPr>
          <p:nvPr userDrawn="1"/>
        </p:nvCxnSpPr>
        <p:spPr>
          <a:xfrm>
            <a:off x="6605519" y="679637"/>
            <a:ext cx="5580000" cy="0"/>
          </a:xfrm>
          <a:prstGeom prst="line">
            <a:avLst/>
          </a:prstGeom>
          <a:ln w="28575">
            <a:solidFill>
              <a:srgbClr val="0080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29B7B888-6F9D-4EE7-A257-0305C269FD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</a:blip>
          <a:srcRect l="13297" t="16483" r="58480" b="17441"/>
          <a:stretch/>
        </p:blipFill>
        <p:spPr>
          <a:xfrm>
            <a:off x="-74645" y="136628"/>
            <a:ext cx="7995081" cy="6541988"/>
          </a:xfrm>
          <a:prstGeom prst="rect">
            <a:avLst/>
          </a:prstGeom>
          <a:effectLst>
            <a:softEdge rad="25400"/>
          </a:effectLst>
        </p:spPr>
      </p:pic>
    </p:spTree>
    <p:extLst>
      <p:ext uri="{BB962C8B-B14F-4D97-AF65-F5344CB8AC3E}">
        <p14:creationId xmlns:p14="http://schemas.microsoft.com/office/powerpoint/2010/main" val="1985954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1/18/2021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999A78D-A816-4DEC-B8A6-EB453FF01DBD}"/>
              </a:ext>
            </a:extLst>
          </p:cNvPr>
          <p:cNvCxnSpPr>
            <a:cxnSpLocks/>
          </p:cNvCxnSpPr>
          <p:nvPr userDrawn="1"/>
        </p:nvCxnSpPr>
        <p:spPr>
          <a:xfrm>
            <a:off x="5712000" y="6356350"/>
            <a:ext cx="6480000" cy="0"/>
          </a:xfrm>
          <a:prstGeom prst="line">
            <a:avLst/>
          </a:prstGeom>
          <a:ln w="28575">
            <a:solidFill>
              <a:srgbClr val="0080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7">
            <a:extLst>
              <a:ext uri="{FF2B5EF4-FFF2-40B4-BE49-F238E27FC236}">
                <a16:creationId xmlns:a16="http://schemas.microsoft.com/office/drawing/2014/main" id="{BBE764E1-3DF9-4171-9484-8D0411895C5F}"/>
              </a:ext>
            </a:extLst>
          </p:cNvPr>
          <p:cNvGrpSpPr/>
          <p:nvPr userDrawn="1"/>
        </p:nvGrpSpPr>
        <p:grpSpPr>
          <a:xfrm>
            <a:off x="1" y="5723292"/>
            <a:ext cx="2811279" cy="1044979"/>
            <a:chOff x="0" y="5723291"/>
            <a:chExt cx="2108459" cy="1044979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7FC9A9A1-37B4-4690-9766-2502A4F52347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5723291"/>
              <a:ext cx="1115226" cy="0"/>
            </a:xfrm>
            <a:prstGeom prst="line">
              <a:avLst/>
            </a:prstGeom>
            <a:ln w="28575">
              <a:solidFill>
                <a:srgbClr val="00808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9A002914-3BBA-4973-8043-B0E08F5D68B0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1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12421" r="15717" b="9049"/>
            <a:stretch/>
          </p:blipFill>
          <p:spPr>
            <a:xfrm>
              <a:off x="17289" y="5794050"/>
              <a:ext cx="2091170" cy="974220"/>
            </a:xfrm>
            <a:prstGeom prst="rect">
              <a:avLst/>
            </a:prstGeom>
          </p:spPr>
        </p:pic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D5A504D7-7962-4015-A3AF-20786B4626B6}"/>
              </a:ext>
            </a:extLst>
          </p:cNvPr>
          <p:cNvSpPr txBox="1"/>
          <p:nvPr userDrawn="1"/>
        </p:nvSpPr>
        <p:spPr>
          <a:xfrm>
            <a:off x="5333630" y="6398939"/>
            <a:ext cx="64799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E" sz="1200" i="1" dirty="0">
                <a:solidFill>
                  <a:srgbClr val="008080"/>
                </a:solidFill>
              </a:rPr>
              <a:t>Ag </a:t>
            </a:r>
            <a:r>
              <a:rPr lang="en-IE" sz="1200" i="1" dirty="0" err="1">
                <a:solidFill>
                  <a:srgbClr val="008080"/>
                </a:solidFill>
              </a:rPr>
              <a:t>Ceiliúradh</a:t>
            </a:r>
            <a:r>
              <a:rPr lang="en-IE" sz="1200" i="1" dirty="0">
                <a:solidFill>
                  <a:srgbClr val="008080"/>
                </a:solidFill>
              </a:rPr>
              <a:t> an </a:t>
            </a:r>
            <a:r>
              <a:rPr lang="en-IE" sz="1200" i="1" dirty="0" err="1">
                <a:solidFill>
                  <a:srgbClr val="008080"/>
                </a:solidFill>
              </a:rPr>
              <a:t>Ghaeloideachais</a:t>
            </a:r>
            <a:r>
              <a:rPr lang="en-IE" sz="1200" i="1" dirty="0">
                <a:solidFill>
                  <a:srgbClr val="008080"/>
                </a:solidFill>
              </a:rPr>
              <a:t> – </a:t>
            </a:r>
            <a:r>
              <a:rPr lang="en-IE" sz="1200" i="1" dirty="0" err="1">
                <a:solidFill>
                  <a:srgbClr val="008080"/>
                </a:solidFill>
              </a:rPr>
              <a:t>Comhdháil</a:t>
            </a:r>
            <a:r>
              <a:rPr lang="en-IE" sz="1200" i="1" dirty="0">
                <a:solidFill>
                  <a:srgbClr val="008080"/>
                </a:solidFill>
              </a:rPr>
              <a:t> </a:t>
            </a:r>
            <a:r>
              <a:rPr lang="en-IE" sz="1200" i="1" dirty="0" err="1">
                <a:solidFill>
                  <a:srgbClr val="008080"/>
                </a:solidFill>
              </a:rPr>
              <a:t>na</a:t>
            </a:r>
            <a:r>
              <a:rPr lang="en-IE" sz="1200" i="1" dirty="0">
                <a:solidFill>
                  <a:srgbClr val="008080"/>
                </a:solidFill>
              </a:rPr>
              <a:t> </a:t>
            </a:r>
            <a:r>
              <a:rPr lang="en-IE" sz="1200" i="1" dirty="0" err="1">
                <a:solidFill>
                  <a:srgbClr val="008080"/>
                </a:solidFill>
              </a:rPr>
              <a:t>bPríomhoidí</a:t>
            </a:r>
            <a:r>
              <a:rPr lang="en-IE" sz="1200" i="1" dirty="0">
                <a:solidFill>
                  <a:srgbClr val="008080"/>
                </a:solidFill>
              </a:rPr>
              <a:t> </a:t>
            </a:r>
            <a:r>
              <a:rPr lang="en-IE" sz="1200" i="1" dirty="0" err="1">
                <a:solidFill>
                  <a:srgbClr val="008080"/>
                </a:solidFill>
              </a:rPr>
              <a:t>agus</a:t>
            </a:r>
            <a:r>
              <a:rPr lang="en-IE" sz="1200" i="1" dirty="0">
                <a:solidFill>
                  <a:srgbClr val="008080"/>
                </a:solidFill>
              </a:rPr>
              <a:t> </a:t>
            </a:r>
            <a:r>
              <a:rPr lang="en-IE" sz="1200" i="1" dirty="0" err="1">
                <a:solidFill>
                  <a:srgbClr val="008080"/>
                </a:solidFill>
              </a:rPr>
              <a:t>bPríomhoidi</a:t>
            </a:r>
            <a:r>
              <a:rPr lang="en-IE" sz="1200" i="1" dirty="0">
                <a:solidFill>
                  <a:srgbClr val="008080"/>
                </a:solidFill>
              </a:rPr>
              <a:t> </a:t>
            </a:r>
            <a:r>
              <a:rPr lang="en-IE" sz="1200" i="1" dirty="0" err="1">
                <a:solidFill>
                  <a:srgbClr val="008080"/>
                </a:solidFill>
              </a:rPr>
              <a:t>Tánaisteacha</a:t>
            </a:r>
            <a:r>
              <a:rPr lang="en-IE" sz="1200" i="1" dirty="0">
                <a:solidFill>
                  <a:srgbClr val="008080"/>
                </a:solidFill>
              </a:rPr>
              <a:t> 2020</a:t>
            </a:r>
          </a:p>
        </p:txBody>
      </p:sp>
    </p:spTree>
    <p:extLst>
      <p:ext uri="{BB962C8B-B14F-4D97-AF65-F5344CB8AC3E}">
        <p14:creationId xmlns:p14="http://schemas.microsoft.com/office/powerpoint/2010/main" val="806149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0.sv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0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gean.gilger@etbi.ie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09DE492-E884-4AD8-8263-EC29BB36D6A3}"/>
              </a:ext>
            </a:extLst>
          </p:cNvPr>
          <p:cNvSpPr txBox="1"/>
          <p:nvPr/>
        </p:nvSpPr>
        <p:spPr>
          <a:xfrm>
            <a:off x="6162588" y="728700"/>
            <a:ext cx="5832648" cy="206210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r"/>
            <a:r>
              <a:rPr lang="en-IE" sz="3200" b="1" dirty="0">
                <a:solidFill>
                  <a:srgbClr val="008080"/>
                </a:solidFill>
                <a:latin typeface="Bookman Old Style" panose="02050604050505020204" pitchFamily="18" charset="0"/>
              </a:rPr>
              <a:t>Ag </a:t>
            </a:r>
            <a:r>
              <a:rPr lang="en-IE" sz="3200" b="1" dirty="0" err="1">
                <a:solidFill>
                  <a:srgbClr val="008080"/>
                </a:solidFill>
                <a:latin typeface="Bookman Old Style" panose="02050604050505020204" pitchFamily="18" charset="0"/>
              </a:rPr>
              <a:t>Ceiliúradh</a:t>
            </a:r>
            <a:r>
              <a:rPr lang="en-IE" sz="3200" b="1" dirty="0">
                <a:solidFill>
                  <a:srgbClr val="008080"/>
                </a:solidFill>
                <a:latin typeface="Bookman Old Style" panose="02050604050505020204" pitchFamily="18" charset="0"/>
              </a:rPr>
              <a:t> an </a:t>
            </a:r>
            <a:r>
              <a:rPr lang="en-IE" sz="3200" b="1" dirty="0" err="1">
                <a:solidFill>
                  <a:srgbClr val="008080"/>
                </a:solidFill>
                <a:latin typeface="Bookman Old Style" panose="02050604050505020204" pitchFamily="18" charset="0"/>
              </a:rPr>
              <a:t>Ghaeloideachais</a:t>
            </a:r>
            <a:r>
              <a:rPr lang="en-IE" sz="3200" b="1" dirty="0">
                <a:solidFill>
                  <a:srgbClr val="008080"/>
                </a:solidFill>
                <a:latin typeface="Bookman Old Style" panose="02050604050505020204" pitchFamily="18" charset="0"/>
              </a:rPr>
              <a:t> </a:t>
            </a:r>
          </a:p>
          <a:p>
            <a:pPr algn="r"/>
            <a:r>
              <a:rPr lang="en-IE" sz="3200" b="1" dirty="0" err="1">
                <a:solidFill>
                  <a:srgbClr val="008080"/>
                </a:solidFill>
                <a:latin typeface="Bookman Old Style" panose="02050604050505020204" pitchFamily="18" charset="0"/>
              </a:rPr>
              <a:t>sna</a:t>
            </a:r>
            <a:r>
              <a:rPr lang="en-IE" sz="3200" b="1" dirty="0">
                <a:solidFill>
                  <a:srgbClr val="008080"/>
                </a:solidFill>
                <a:latin typeface="Bookman Old Style" panose="02050604050505020204" pitchFamily="18" charset="0"/>
              </a:rPr>
              <a:t> </a:t>
            </a:r>
            <a:r>
              <a:rPr lang="en-IE" sz="3200" b="1" dirty="0" err="1">
                <a:solidFill>
                  <a:srgbClr val="008080"/>
                </a:solidFill>
                <a:latin typeface="Bookman Old Style" panose="02050604050505020204" pitchFamily="18" charset="0"/>
              </a:rPr>
              <a:t>scoileanna</a:t>
            </a:r>
            <a:r>
              <a:rPr lang="en-IE" sz="3200" b="1" dirty="0">
                <a:solidFill>
                  <a:srgbClr val="008080"/>
                </a:solidFill>
                <a:latin typeface="Bookman Old Style" panose="02050604050505020204" pitchFamily="18" charset="0"/>
              </a:rPr>
              <a:t> </a:t>
            </a:r>
            <a:r>
              <a:rPr lang="en-IE" sz="3200" b="1" dirty="0" err="1">
                <a:solidFill>
                  <a:srgbClr val="008080"/>
                </a:solidFill>
                <a:latin typeface="Bookman Old Style" panose="02050604050505020204" pitchFamily="18" charset="0"/>
              </a:rPr>
              <a:t>Boird</a:t>
            </a:r>
            <a:r>
              <a:rPr lang="en-IE" sz="3200" b="1" dirty="0">
                <a:solidFill>
                  <a:srgbClr val="008080"/>
                </a:solidFill>
                <a:latin typeface="Bookman Old Style" panose="02050604050505020204" pitchFamily="18" charset="0"/>
              </a:rPr>
              <a:t> </a:t>
            </a:r>
            <a:r>
              <a:rPr lang="en-IE" sz="3200" b="1" dirty="0" err="1">
                <a:solidFill>
                  <a:srgbClr val="008080"/>
                </a:solidFill>
                <a:latin typeface="Bookman Old Style" panose="02050604050505020204" pitchFamily="18" charset="0"/>
              </a:rPr>
              <a:t>Oideachais</a:t>
            </a:r>
            <a:r>
              <a:rPr lang="en-IE" sz="3200" b="1" dirty="0">
                <a:solidFill>
                  <a:srgbClr val="008080"/>
                </a:solidFill>
                <a:latin typeface="Bookman Old Style" panose="02050604050505020204" pitchFamily="18" charset="0"/>
              </a:rPr>
              <a:t> </a:t>
            </a:r>
            <a:r>
              <a:rPr lang="en-IE" sz="3200" b="1" dirty="0" err="1">
                <a:solidFill>
                  <a:srgbClr val="008080"/>
                </a:solidFill>
                <a:latin typeface="Bookman Old Style" panose="02050604050505020204" pitchFamily="18" charset="0"/>
              </a:rPr>
              <a:t>agus</a:t>
            </a:r>
            <a:r>
              <a:rPr lang="en-IE" sz="3200" b="1" dirty="0">
                <a:solidFill>
                  <a:srgbClr val="008080"/>
                </a:solidFill>
                <a:latin typeface="Bookman Old Style" panose="02050604050505020204" pitchFamily="18" charset="0"/>
              </a:rPr>
              <a:t> </a:t>
            </a:r>
            <a:r>
              <a:rPr lang="en-IE" sz="3200" b="1" dirty="0" err="1">
                <a:solidFill>
                  <a:srgbClr val="008080"/>
                </a:solidFill>
                <a:latin typeface="Bookman Old Style" panose="02050604050505020204" pitchFamily="18" charset="0"/>
              </a:rPr>
              <a:t>Oiliúna</a:t>
            </a:r>
            <a:endParaRPr lang="en-IE" sz="3200" b="1" dirty="0">
              <a:solidFill>
                <a:srgbClr val="00808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999EEB-7210-4C6E-830E-58260817FCB3}"/>
              </a:ext>
            </a:extLst>
          </p:cNvPr>
          <p:cNvSpPr txBox="1"/>
          <p:nvPr/>
        </p:nvSpPr>
        <p:spPr>
          <a:xfrm>
            <a:off x="5195900" y="5139333"/>
            <a:ext cx="6799336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endParaRPr lang="en-IE" b="1" dirty="0">
              <a:solidFill>
                <a:srgbClr val="009999"/>
              </a:solidFill>
              <a:latin typeface="Bookman Old Style" panose="02050604050505020204" pitchFamily="18" charset="0"/>
            </a:endParaRPr>
          </a:p>
          <a:p>
            <a:pPr algn="r"/>
            <a:r>
              <a:rPr lang="en-IE" b="1" dirty="0">
                <a:solidFill>
                  <a:srgbClr val="009999"/>
                </a:solidFill>
                <a:latin typeface="Bookman Old Style" panose="02050604050505020204" pitchFamily="18" charset="0"/>
              </a:rPr>
              <a:t>Gean Gilger </a:t>
            </a:r>
          </a:p>
          <a:p>
            <a:pPr algn="r"/>
            <a:r>
              <a:rPr lang="en-IE" b="1" err="1">
                <a:solidFill>
                  <a:srgbClr val="009999"/>
                </a:solidFill>
                <a:latin typeface="Bookman Old Style"/>
              </a:rPr>
              <a:t>Oifigeach</a:t>
            </a:r>
            <a:r>
              <a:rPr lang="en-IE" b="1">
                <a:solidFill>
                  <a:srgbClr val="009999"/>
                </a:solidFill>
                <a:latin typeface="Bookman Old Style"/>
              </a:rPr>
              <a:t> um Bheartas</a:t>
            </a:r>
            <a:r>
              <a:rPr lang="en-IE" b="1" dirty="0">
                <a:solidFill>
                  <a:srgbClr val="009999"/>
                </a:solidFill>
                <a:latin typeface="Bookman Old Style"/>
              </a:rPr>
              <a:t> &amp; </a:t>
            </a:r>
            <a:r>
              <a:rPr lang="en-IE" b="1">
                <a:solidFill>
                  <a:srgbClr val="009999"/>
                </a:solidFill>
                <a:latin typeface="Bookman Old Style"/>
              </a:rPr>
              <a:t>Fhorbairt Oideachais</a:t>
            </a:r>
            <a:r>
              <a:rPr lang="en-IE" b="1" dirty="0">
                <a:solidFill>
                  <a:srgbClr val="009999"/>
                </a:solidFill>
                <a:latin typeface="Bookman Old Style"/>
              </a:rPr>
              <a:t>, BOOÉ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6A9E9B3-0535-424E-B760-735C55B58AE5}"/>
              </a:ext>
            </a:extLst>
          </p:cNvPr>
          <p:cNvSpPr txBox="1"/>
          <p:nvPr/>
        </p:nvSpPr>
        <p:spPr>
          <a:xfrm>
            <a:off x="4331804" y="3059668"/>
            <a:ext cx="76634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E" b="1" dirty="0" err="1">
                <a:solidFill>
                  <a:srgbClr val="009999"/>
                </a:solidFill>
                <a:latin typeface="Bookman Old Style" panose="02050604050505020204" pitchFamily="18" charset="0"/>
              </a:rPr>
              <a:t>Comhdháil</a:t>
            </a:r>
            <a:r>
              <a:rPr lang="en-IE" b="1" dirty="0">
                <a:solidFill>
                  <a:srgbClr val="009999"/>
                </a:solidFill>
                <a:latin typeface="Bookman Old Style" panose="02050604050505020204" pitchFamily="18" charset="0"/>
              </a:rPr>
              <a:t> </a:t>
            </a:r>
            <a:r>
              <a:rPr lang="en-IE" b="1" dirty="0" err="1">
                <a:solidFill>
                  <a:srgbClr val="009999"/>
                </a:solidFill>
                <a:latin typeface="Bookman Old Style" panose="02050604050505020204" pitchFamily="18" charset="0"/>
              </a:rPr>
              <a:t>na</a:t>
            </a:r>
            <a:r>
              <a:rPr lang="en-IE" b="1" dirty="0">
                <a:solidFill>
                  <a:srgbClr val="009999"/>
                </a:solidFill>
                <a:latin typeface="Bookman Old Style" panose="02050604050505020204" pitchFamily="18" charset="0"/>
              </a:rPr>
              <a:t> </a:t>
            </a:r>
            <a:r>
              <a:rPr lang="en-IE" b="1" dirty="0" err="1">
                <a:solidFill>
                  <a:srgbClr val="009999"/>
                </a:solidFill>
                <a:latin typeface="Bookman Old Style" panose="02050604050505020204" pitchFamily="18" charset="0"/>
              </a:rPr>
              <a:t>bPríomhoidí</a:t>
            </a:r>
            <a:r>
              <a:rPr lang="en-IE" b="1" dirty="0">
                <a:solidFill>
                  <a:srgbClr val="009999"/>
                </a:solidFill>
                <a:latin typeface="Bookman Old Style" panose="02050604050505020204" pitchFamily="18" charset="0"/>
              </a:rPr>
              <a:t> </a:t>
            </a:r>
            <a:r>
              <a:rPr lang="en-IE" b="1" dirty="0" err="1">
                <a:solidFill>
                  <a:srgbClr val="009999"/>
                </a:solidFill>
                <a:latin typeface="Bookman Old Style" panose="02050604050505020204" pitchFamily="18" charset="0"/>
              </a:rPr>
              <a:t>agus</a:t>
            </a:r>
            <a:r>
              <a:rPr lang="en-IE" b="1" dirty="0">
                <a:solidFill>
                  <a:srgbClr val="009999"/>
                </a:solidFill>
                <a:latin typeface="Bookman Old Style" panose="02050604050505020204" pitchFamily="18" charset="0"/>
              </a:rPr>
              <a:t> </a:t>
            </a:r>
            <a:r>
              <a:rPr lang="en-IE" b="1" dirty="0" err="1">
                <a:solidFill>
                  <a:srgbClr val="009999"/>
                </a:solidFill>
                <a:latin typeface="Bookman Old Style" panose="02050604050505020204" pitchFamily="18" charset="0"/>
              </a:rPr>
              <a:t>na</a:t>
            </a:r>
            <a:r>
              <a:rPr lang="en-IE" b="1" dirty="0">
                <a:solidFill>
                  <a:srgbClr val="009999"/>
                </a:solidFill>
                <a:latin typeface="Bookman Old Style" panose="02050604050505020204" pitchFamily="18" charset="0"/>
              </a:rPr>
              <a:t> </a:t>
            </a:r>
            <a:r>
              <a:rPr lang="en-IE" b="1" dirty="0" err="1">
                <a:solidFill>
                  <a:srgbClr val="009999"/>
                </a:solidFill>
                <a:latin typeface="Bookman Old Style" panose="02050604050505020204" pitchFamily="18" charset="0"/>
              </a:rPr>
              <a:t>bPríomhoidí</a:t>
            </a:r>
            <a:r>
              <a:rPr lang="en-IE" b="1" dirty="0">
                <a:solidFill>
                  <a:srgbClr val="009999"/>
                </a:solidFill>
                <a:latin typeface="Bookman Old Style" panose="02050604050505020204" pitchFamily="18" charset="0"/>
              </a:rPr>
              <a:t> </a:t>
            </a:r>
            <a:r>
              <a:rPr lang="en-IE" b="1" dirty="0" err="1">
                <a:solidFill>
                  <a:srgbClr val="009999"/>
                </a:solidFill>
                <a:latin typeface="Bookman Old Style" panose="02050604050505020204" pitchFamily="18" charset="0"/>
              </a:rPr>
              <a:t>Tánaisteacha</a:t>
            </a:r>
            <a:endParaRPr lang="en-IE" b="1" dirty="0">
              <a:solidFill>
                <a:srgbClr val="009999"/>
              </a:solidFill>
              <a:latin typeface="Bookman Old Style" panose="02050604050505020204" pitchFamily="18" charset="0"/>
            </a:endParaRPr>
          </a:p>
          <a:p>
            <a:pPr algn="r"/>
            <a:r>
              <a:rPr lang="en-IE" b="1" dirty="0" err="1">
                <a:solidFill>
                  <a:srgbClr val="009999"/>
                </a:solidFill>
                <a:latin typeface="Bookman Old Style" panose="02050604050505020204" pitchFamily="18" charset="0"/>
              </a:rPr>
              <a:t>Óstán</a:t>
            </a:r>
            <a:r>
              <a:rPr lang="en-IE" b="1" dirty="0">
                <a:solidFill>
                  <a:srgbClr val="009999"/>
                </a:solidFill>
                <a:latin typeface="Bookman Old Style" panose="02050604050505020204" pitchFamily="18" charset="0"/>
              </a:rPr>
              <a:t> White Clayton, Loch Garman</a:t>
            </a:r>
          </a:p>
          <a:p>
            <a:pPr algn="r"/>
            <a:r>
              <a:rPr lang="en-IE" b="1" dirty="0">
                <a:solidFill>
                  <a:srgbClr val="009999"/>
                </a:solidFill>
                <a:latin typeface="Bookman Old Style" panose="02050604050505020204" pitchFamily="18" charset="0"/>
              </a:rPr>
              <a:t>An </a:t>
            </a:r>
            <a:r>
              <a:rPr lang="en-IE" b="1" dirty="0" err="1">
                <a:solidFill>
                  <a:srgbClr val="009999"/>
                </a:solidFill>
                <a:latin typeface="Bookman Old Style" panose="02050604050505020204" pitchFamily="18" charset="0"/>
              </a:rPr>
              <a:t>Chéadaoin</a:t>
            </a:r>
            <a:r>
              <a:rPr lang="en-IE" b="1" dirty="0">
                <a:solidFill>
                  <a:srgbClr val="009999"/>
                </a:solidFill>
                <a:latin typeface="Bookman Old Style" panose="02050604050505020204" pitchFamily="18" charset="0"/>
              </a:rPr>
              <a:t>, 29 </a:t>
            </a:r>
            <a:r>
              <a:rPr lang="en-IE" b="1" dirty="0" err="1">
                <a:solidFill>
                  <a:srgbClr val="009999"/>
                </a:solidFill>
                <a:latin typeface="Bookman Old Style" panose="02050604050505020204" pitchFamily="18" charset="0"/>
              </a:rPr>
              <a:t>Eanair</a:t>
            </a:r>
            <a:r>
              <a:rPr lang="en-IE" b="1" dirty="0">
                <a:solidFill>
                  <a:srgbClr val="009999"/>
                </a:solidFill>
                <a:latin typeface="Bookman Old Style" panose="02050604050505020204" pitchFamily="18" charset="0"/>
              </a:rPr>
              <a:t> 2020</a:t>
            </a:r>
          </a:p>
          <a:p>
            <a:pPr algn="r"/>
            <a:r>
              <a:rPr lang="en-IE" b="1" dirty="0">
                <a:solidFill>
                  <a:srgbClr val="009999"/>
                </a:solidFill>
                <a:latin typeface="Bookman Old Style" panose="02050604050505020204" pitchFamily="18" charset="0"/>
              </a:rPr>
              <a:t>9.15 – 10.30 </a:t>
            </a:r>
            <a:r>
              <a:rPr lang="en-IE" b="1" dirty="0" err="1">
                <a:solidFill>
                  <a:srgbClr val="009999"/>
                </a:solidFill>
                <a:latin typeface="Bookman Old Style" panose="02050604050505020204" pitchFamily="18" charset="0"/>
              </a:rPr>
              <a:t>r.n.</a:t>
            </a:r>
            <a:endParaRPr lang="en-IE" b="1" dirty="0">
              <a:solidFill>
                <a:srgbClr val="009999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47777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82810A-2B1E-48E6-8B9F-AE88AA34E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b="1" dirty="0" err="1">
                <a:solidFill>
                  <a:srgbClr val="009999"/>
                </a:solidFill>
                <a:latin typeface="Bookman Old Style" panose="02050604050505020204" pitchFamily="18" charset="0"/>
              </a:rPr>
              <a:t>Plean</a:t>
            </a:r>
            <a:r>
              <a:rPr lang="en-IE" b="1" dirty="0">
                <a:solidFill>
                  <a:srgbClr val="009999"/>
                </a:solidFill>
                <a:latin typeface="Bookman Old Style" panose="02050604050505020204" pitchFamily="18" charset="0"/>
              </a:rPr>
              <a:t> an </a:t>
            </a:r>
            <a:r>
              <a:rPr lang="en-IE" b="1" dirty="0" err="1">
                <a:solidFill>
                  <a:srgbClr val="009999"/>
                </a:solidFill>
                <a:latin typeface="Bookman Old Style" panose="02050604050505020204" pitchFamily="18" charset="0"/>
              </a:rPr>
              <a:t>Lae</a:t>
            </a:r>
            <a:r>
              <a:rPr lang="en-IE" b="1" dirty="0">
                <a:solidFill>
                  <a:srgbClr val="009999"/>
                </a:solidFill>
                <a:latin typeface="Bookman Old Style" panose="02050604050505020204" pitchFamily="18" charset="0"/>
              </a:rPr>
              <a:t> </a:t>
            </a:r>
            <a:r>
              <a:rPr lang="en-IE" b="1" dirty="0" err="1">
                <a:solidFill>
                  <a:srgbClr val="009999"/>
                </a:solidFill>
                <a:latin typeface="Bookman Old Style" panose="02050604050505020204" pitchFamily="18" charset="0"/>
              </a:rPr>
              <a:t>inniu</a:t>
            </a:r>
            <a:endParaRPr lang="en-IE" b="1" dirty="0">
              <a:solidFill>
                <a:srgbClr val="009999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774BE6-2DCD-42A3-8583-57D237FA2D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5440" y="1484784"/>
            <a:ext cx="10515600" cy="4351338"/>
          </a:xfrm>
        </p:spPr>
        <p:txBody>
          <a:bodyPr>
            <a:normAutofit fontScale="92500" lnSpcReduction="10000"/>
          </a:bodyPr>
          <a:lstStyle/>
          <a:p>
            <a:r>
              <a:rPr lang="en-IE" b="1" dirty="0">
                <a:latin typeface="Bookman Old Style" panose="02050604050505020204" pitchFamily="18" charset="0"/>
              </a:rPr>
              <a:t>CUID 1</a:t>
            </a:r>
            <a:r>
              <a:rPr lang="en-IE" dirty="0">
                <a:latin typeface="Bookman Old Style" panose="02050604050505020204" pitchFamily="18" charset="0"/>
              </a:rPr>
              <a:t>: Na </a:t>
            </a:r>
            <a:r>
              <a:rPr lang="en-IE" dirty="0" err="1">
                <a:latin typeface="Bookman Old Style" panose="02050604050505020204" pitchFamily="18" charset="0"/>
              </a:rPr>
              <a:t>tionscnaimh</a:t>
            </a:r>
            <a:r>
              <a:rPr lang="en-IE" dirty="0">
                <a:latin typeface="Bookman Old Style" panose="02050604050505020204" pitchFamily="18" charset="0"/>
              </a:rPr>
              <a:t> </a:t>
            </a:r>
            <a:r>
              <a:rPr lang="en-IE" dirty="0" err="1">
                <a:latin typeface="Bookman Old Style" panose="02050604050505020204" pitchFamily="18" charset="0"/>
              </a:rPr>
              <a:t>atá</a:t>
            </a:r>
            <a:r>
              <a:rPr lang="en-IE" dirty="0">
                <a:latin typeface="Bookman Old Style" panose="02050604050505020204" pitchFamily="18" charset="0"/>
              </a:rPr>
              <a:t> </a:t>
            </a:r>
            <a:r>
              <a:rPr lang="en-IE" dirty="0" err="1">
                <a:latin typeface="Bookman Old Style" panose="02050604050505020204" pitchFamily="18" charset="0"/>
              </a:rPr>
              <a:t>ar</a:t>
            </a:r>
            <a:r>
              <a:rPr lang="en-IE" dirty="0">
                <a:latin typeface="Bookman Old Style" panose="02050604050505020204" pitchFamily="18" charset="0"/>
              </a:rPr>
              <a:t> bun ag BOOÉ </a:t>
            </a:r>
            <a:r>
              <a:rPr lang="en-IE" dirty="0" err="1">
                <a:latin typeface="Bookman Old Style" panose="02050604050505020204" pitchFamily="18" charset="0"/>
              </a:rPr>
              <a:t>faoi</a:t>
            </a:r>
            <a:r>
              <a:rPr lang="en-IE" dirty="0">
                <a:latin typeface="Bookman Old Style" panose="02050604050505020204" pitchFamily="18" charset="0"/>
              </a:rPr>
              <a:t> </a:t>
            </a:r>
            <a:r>
              <a:rPr lang="en-IE" dirty="0" err="1">
                <a:latin typeface="Bookman Old Style" panose="02050604050505020204" pitchFamily="18" charset="0"/>
              </a:rPr>
              <a:t>láthair</a:t>
            </a:r>
            <a:r>
              <a:rPr lang="en-IE" dirty="0">
                <a:latin typeface="Bookman Old Style" panose="02050604050505020204" pitchFamily="18" charset="0"/>
              </a:rPr>
              <a:t> </a:t>
            </a:r>
            <a:r>
              <a:rPr lang="en-IE" dirty="0" err="1">
                <a:latin typeface="Bookman Old Style" panose="02050604050505020204" pitchFamily="18" charset="0"/>
              </a:rPr>
              <a:t>agus</a:t>
            </a:r>
            <a:r>
              <a:rPr lang="en-IE" dirty="0">
                <a:latin typeface="Bookman Old Style" panose="02050604050505020204" pitchFamily="18" charset="0"/>
              </a:rPr>
              <a:t> </a:t>
            </a:r>
            <a:r>
              <a:rPr lang="en-IE" dirty="0" err="1">
                <a:latin typeface="Bookman Old Style" panose="02050604050505020204" pitchFamily="18" charset="0"/>
              </a:rPr>
              <a:t>uasdátú</a:t>
            </a:r>
            <a:r>
              <a:rPr lang="en-IE" dirty="0">
                <a:latin typeface="Bookman Old Style" panose="02050604050505020204" pitchFamily="18" charset="0"/>
              </a:rPr>
              <a:t> </a:t>
            </a:r>
            <a:r>
              <a:rPr lang="en-IE" dirty="0" err="1">
                <a:latin typeface="Bookman Old Style" panose="02050604050505020204" pitchFamily="18" charset="0"/>
              </a:rPr>
              <a:t>ón</a:t>
            </a:r>
            <a:r>
              <a:rPr lang="en-IE" dirty="0">
                <a:latin typeface="Bookman Old Style" panose="02050604050505020204" pitchFamily="18" charset="0"/>
              </a:rPr>
              <a:t> </a:t>
            </a:r>
            <a:r>
              <a:rPr lang="en-IE" dirty="0" err="1">
                <a:latin typeface="Bookman Old Style" panose="02050604050505020204" pitchFamily="18" charset="0"/>
              </a:rPr>
              <a:t>Líonra</a:t>
            </a:r>
            <a:r>
              <a:rPr lang="en-IE" dirty="0">
                <a:latin typeface="Bookman Old Style" panose="02050604050505020204" pitchFamily="18" charset="0"/>
              </a:rPr>
              <a:t> </a:t>
            </a:r>
            <a:r>
              <a:rPr lang="en-IE" dirty="0" err="1">
                <a:latin typeface="Bookman Old Style" panose="02050604050505020204" pitchFamily="18" charset="0"/>
              </a:rPr>
              <a:t>Gaeloideachais</a:t>
            </a:r>
            <a:r>
              <a:rPr lang="en-IE" dirty="0">
                <a:latin typeface="Bookman Old Style" panose="02050604050505020204" pitchFamily="18" charset="0"/>
              </a:rPr>
              <a:t> BOOÉ</a:t>
            </a:r>
          </a:p>
          <a:p>
            <a:endParaRPr lang="en-IE" sz="2000" dirty="0">
              <a:latin typeface="Bookman Old Style" panose="02050604050505020204" pitchFamily="18" charset="0"/>
            </a:endParaRPr>
          </a:p>
          <a:p>
            <a:r>
              <a:rPr lang="en-IE" b="1" dirty="0">
                <a:latin typeface="Bookman Old Style" panose="02050604050505020204" pitchFamily="18" charset="0"/>
              </a:rPr>
              <a:t>CUID 2</a:t>
            </a:r>
            <a:r>
              <a:rPr lang="en-IE" dirty="0">
                <a:latin typeface="Bookman Old Style" panose="02050604050505020204" pitchFamily="18" charset="0"/>
              </a:rPr>
              <a:t>: </a:t>
            </a:r>
            <a:r>
              <a:rPr lang="en-IE" dirty="0" err="1">
                <a:latin typeface="Bookman Old Style" panose="02050604050505020204" pitchFamily="18" charset="0"/>
              </a:rPr>
              <a:t>Aitheasc</a:t>
            </a:r>
            <a:r>
              <a:rPr lang="en-IE" dirty="0">
                <a:latin typeface="Bookman Old Style" panose="02050604050505020204" pitchFamily="18" charset="0"/>
              </a:rPr>
              <a:t> </a:t>
            </a:r>
            <a:r>
              <a:rPr lang="en-IE" dirty="0" err="1">
                <a:latin typeface="Bookman Old Style" panose="02050604050505020204" pitchFamily="18" charset="0"/>
              </a:rPr>
              <a:t>ón</a:t>
            </a:r>
            <a:r>
              <a:rPr lang="en-IE" dirty="0">
                <a:latin typeface="Bookman Old Style" panose="02050604050505020204" pitchFamily="18" charset="0"/>
              </a:rPr>
              <a:t> </a:t>
            </a:r>
            <a:r>
              <a:rPr lang="en-IE" dirty="0" err="1">
                <a:latin typeface="Bookman Old Style" panose="02050604050505020204" pitchFamily="18" charset="0"/>
              </a:rPr>
              <a:t>Dr.</a:t>
            </a:r>
            <a:r>
              <a:rPr lang="en-IE" dirty="0">
                <a:latin typeface="Bookman Old Style" panose="02050604050505020204" pitchFamily="18" charset="0"/>
              </a:rPr>
              <a:t> TJ Ó </a:t>
            </a:r>
            <a:r>
              <a:rPr lang="en-IE" dirty="0" err="1">
                <a:latin typeface="Bookman Old Style" panose="02050604050505020204" pitchFamily="18" charset="0"/>
              </a:rPr>
              <a:t>Ceallaigh</a:t>
            </a:r>
            <a:r>
              <a:rPr lang="en-IE" dirty="0">
                <a:latin typeface="Bookman Old Style" panose="02050604050505020204" pitchFamily="18" charset="0"/>
              </a:rPr>
              <a:t>, </a:t>
            </a:r>
            <a:r>
              <a:rPr lang="en-IE" dirty="0" err="1">
                <a:latin typeface="Bookman Old Style" panose="02050604050505020204" pitchFamily="18" charset="0"/>
              </a:rPr>
              <a:t>Comhordaitheoir</a:t>
            </a:r>
            <a:r>
              <a:rPr lang="en-IE" dirty="0">
                <a:latin typeface="Bookman Old Style" panose="02050604050505020204" pitchFamily="18" charset="0"/>
              </a:rPr>
              <a:t>, </a:t>
            </a:r>
          </a:p>
          <a:p>
            <a:pPr marL="0" indent="0">
              <a:buNone/>
            </a:pPr>
            <a:r>
              <a:rPr lang="en-IE" dirty="0">
                <a:latin typeface="Bookman Old Style" panose="02050604050505020204" pitchFamily="18" charset="0"/>
              </a:rPr>
              <a:t>An M. </a:t>
            </a:r>
            <a:r>
              <a:rPr lang="en-IE" dirty="0" err="1">
                <a:latin typeface="Bookman Old Style" panose="02050604050505020204" pitchFamily="18" charset="0"/>
              </a:rPr>
              <a:t>Oid</a:t>
            </a:r>
            <a:r>
              <a:rPr lang="en-IE" dirty="0">
                <a:latin typeface="Bookman Old Style" panose="02050604050505020204" pitchFamily="18" charset="0"/>
              </a:rPr>
              <a:t>. san </a:t>
            </a:r>
            <a:r>
              <a:rPr lang="en-IE" dirty="0" err="1">
                <a:latin typeface="Bookman Old Style" panose="02050604050505020204" pitchFamily="18" charset="0"/>
              </a:rPr>
              <a:t>Oideachas</a:t>
            </a:r>
            <a:r>
              <a:rPr lang="en-IE" dirty="0">
                <a:latin typeface="Bookman Old Style" panose="02050604050505020204" pitchFamily="18" charset="0"/>
              </a:rPr>
              <a:t> </a:t>
            </a:r>
            <a:r>
              <a:rPr lang="en-IE" dirty="0" err="1">
                <a:latin typeface="Bookman Old Style" panose="02050604050505020204" pitchFamily="18" charset="0"/>
              </a:rPr>
              <a:t>Lán-Ghaeilge</a:t>
            </a:r>
            <a:r>
              <a:rPr lang="en-IE" dirty="0">
                <a:latin typeface="Bookman Old Style" panose="02050604050505020204" pitchFamily="18" charset="0"/>
              </a:rPr>
              <a:t> </a:t>
            </a:r>
            <a:r>
              <a:rPr lang="en-IE" dirty="0" err="1">
                <a:latin typeface="Bookman Old Style" panose="02050604050505020204" pitchFamily="18" charset="0"/>
              </a:rPr>
              <a:t>agus</a:t>
            </a:r>
            <a:r>
              <a:rPr lang="en-IE" dirty="0">
                <a:latin typeface="Bookman Old Style" panose="02050604050505020204" pitchFamily="18" charset="0"/>
              </a:rPr>
              <a:t> </a:t>
            </a:r>
            <a:r>
              <a:rPr lang="en-IE" dirty="0" err="1">
                <a:latin typeface="Bookman Old Style" panose="02050604050505020204" pitchFamily="18" charset="0"/>
              </a:rPr>
              <a:t>Gaeltachta</a:t>
            </a:r>
            <a:r>
              <a:rPr lang="en-IE" dirty="0">
                <a:latin typeface="Bookman Old Style" panose="02050604050505020204" pitchFamily="18" charset="0"/>
              </a:rPr>
              <a:t>, </a:t>
            </a:r>
            <a:r>
              <a:rPr lang="en-IE" dirty="0" err="1">
                <a:latin typeface="Bookman Old Style" panose="02050604050505020204" pitchFamily="18" charset="0"/>
              </a:rPr>
              <a:t>Coláiste</a:t>
            </a:r>
            <a:r>
              <a:rPr lang="en-IE" dirty="0">
                <a:latin typeface="Bookman Old Style" panose="02050604050505020204" pitchFamily="18" charset="0"/>
              </a:rPr>
              <a:t> Mhuire </a:t>
            </a:r>
            <a:r>
              <a:rPr lang="en-IE" dirty="0" err="1">
                <a:latin typeface="Bookman Old Style" panose="02050604050505020204" pitchFamily="18" charset="0"/>
              </a:rPr>
              <a:t>gan</a:t>
            </a:r>
            <a:r>
              <a:rPr lang="en-IE" dirty="0">
                <a:latin typeface="Bookman Old Style" panose="02050604050505020204" pitchFamily="18" charset="0"/>
              </a:rPr>
              <a:t> </a:t>
            </a:r>
            <a:r>
              <a:rPr lang="en-IE" dirty="0" err="1">
                <a:latin typeface="Bookman Old Style" panose="02050604050505020204" pitchFamily="18" charset="0"/>
              </a:rPr>
              <a:t>Smál</a:t>
            </a:r>
            <a:endParaRPr lang="en-IE" dirty="0">
              <a:latin typeface="Bookman Old Style" panose="02050604050505020204" pitchFamily="18" charset="0"/>
            </a:endParaRPr>
          </a:p>
          <a:p>
            <a:endParaRPr lang="en-IE" sz="2000" dirty="0">
              <a:latin typeface="Bookman Old Style" panose="02050604050505020204" pitchFamily="18" charset="0"/>
            </a:endParaRPr>
          </a:p>
          <a:p>
            <a:r>
              <a:rPr lang="en-IE" b="1" dirty="0">
                <a:latin typeface="Bookman Old Style" panose="02050604050505020204" pitchFamily="18" charset="0"/>
              </a:rPr>
              <a:t>CUID 3</a:t>
            </a:r>
            <a:r>
              <a:rPr lang="en-IE" dirty="0">
                <a:latin typeface="Bookman Old Style" panose="02050604050505020204" pitchFamily="18" charset="0"/>
              </a:rPr>
              <a:t>: An </a:t>
            </a:r>
            <a:r>
              <a:rPr lang="en-IE" dirty="0" err="1">
                <a:latin typeface="Bookman Old Style" panose="02050604050505020204" pitchFamily="18" charset="0"/>
              </a:rPr>
              <a:t>Ghaeloideachas</a:t>
            </a:r>
            <a:r>
              <a:rPr lang="en-IE" dirty="0">
                <a:latin typeface="Bookman Old Style" panose="02050604050505020204" pitchFamily="18" charset="0"/>
              </a:rPr>
              <a:t> a </a:t>
            </a:r>
            <a:r>
              <a:rPr lang="en-IE" dirty="0" err="1">
                <a:latin typeface="Bookman Old Style" panose="02050604050505020204" pitchFamily="18" charset="0"/>
              </a:rPr>
              <a:t>cheiliúradh</a:t>
            </a:r>
            <a:endParaRPr lang="en-IE" dirty="0">
              <a:latin typeface="Bookman Old Style" panose="02050604050505020204" pitchFamily="18" charset="0"/>
            </a:endParaRPr>
          </a:p>
          <a:p>
            <a:pPr lvl="1"/>
            <a:r>
              <a:rPr lang="en-IE" dirty="0" err="1">
                <a:latin typeface="Bookman Old Style" panose="02050604050505020204" pitchFamily="18" charset="0"/>
              </a:rPr>
              <a:t>Feachtas</a:t>
            </a:r>
            <a:r>
              <a:rPr lang="en-IE" dirty="0">
                <a:latin typeface="Bookman Old Style" panose="02050604050505020204" pitchFamily="18" charset="0"/>
              </a:rPr>
              <a:t> </a:t>
            </a:r>
            <a:r>
              <a:rPr lang="en-IE" dirty="0" err="1">
                <a:latin typeface="Bookman Old Style" panose="02050604050505020204" pitchFamily="18" charset="0"/>
              </a:rPr>
              <a:t>Bolscaireachta</a:t>
            </a:r>
            <a:endParaRPr lang="en-IE" dirty="0">
              <a:latin typeface="Bookman Old Style" panose="02050604050505020204" pitchFamily="18" charset="0"/>
            </a:endParaRPr>
          </a:p>
          <a:p>
            <a:pPr lvl="2"/>
            <a:r>
              <a:rPr lang="en-IE" dirty="0" err="1">
                <a:latin typeface="Bookman Old Style" panose="02050604050505020204" pitchFamily="18" charset="0"/>
              </a:rPr>
              <a:t>Céim</a:t>
            </a:r>
            <a:r>
              <a:rPr lang="en-IE" dirty="0">
                <a:latin typeface="Bookman Old Style" panose="02050604050505020204" pitchFamily="18" charset="0"/>
              </a:rPr>
              <a:t> a </a:t>
            </a:r>
            <a:r>
              <a:rPr lang="en-IE" dirty="0" err="1">
                <a:latin typeface="Bookman Old Style" panose="02050604050505020204" pitchFamily="18" charset="0"/>
              </a:rPr>
              <a:t>hAon</a:t>
            </a:r>
            <a:r>
              <a:rPr lang="en-IE" dirty="0">
                <a:latin typeface="Bookman Old Style" panose="02050604050505020204" pitchFamily="18" charset="0"/>
              </a:rPr>
              <a:t> – </a:t>
            </a:r>
            <a:r>
              <a:rPr lang="en-IE" dirty="0" err="1">
                <a:latin typeface="Bookman Old Style" panose="02050604050505020204" pitchFamily="18" charset="0"/>
              </a:rPr>
              <a:t>Físeán</a:t>
            </a:r>
            <a:r>
              <a:rPr lang="en-IE" dirty="0">
                <a:latin typeface="Bookman Old Style" panose="02050604050505020204" pitchFamily="18" charset="0"/>
              </a:rPr>
              <a:t> </a:t>
            </a:r>
            <a:r>
              <a:rPr lang="en-IE" dirty="0" err="1">
                <a:latin typeface="Bookman Old Style" panose="02050604050505020204" pitchFamily="18" charset="0"/>
              </a:rPr>
              <a:t>bolscaireachta</a:t>
            </a:r>
            <a:endParaRPr lang="en-IE" dirty="0">
              <a:latin typeface="Bookman Old Style" panose="02050604050505020204" pitchFamily="18" charset="0"/>
            </a:endParaRPr>
          </a:p>
          <a:p>
            <a:pPr lvl="2"/>
            <a:r>
              <a:rPr lang="en-IE" dirty="0" err="1">
                <a:latin typeface="Bookman Old Style" panose="02050604050505020204" pitchFamily="18" charset="0"/>
              </a:rPr>
              <a:t>Céim</a:t>
            </a:r>
            <a:r>
              <a:rPr lang="en-IE" dirty="0">
                <a:latin typeface="Bookman Old Style" panose="02050604050505020204" pitchFamily="18" charset="0"/>
              </a:rPr>
              <a:t> a </a:t>
            </a:r>
            <a:r>
              <a:rPr lang="en-IE" dirty="0" err="1">
                <a:latin typeface="Bookman Old Style" panose="02050604050505020204" pitchFamily="18" charset="0"/>
              </a:rPr>
              <a:t>Dó</a:t>
            </a:r>
            <a:r>
              <a:rPr lang="en-IE" dirty="0">
                <a:latin typeface="Bookman Old Style" panose="02050604050505020204" pitchFamily="18" charset="0"/>
              </a:rPr>
              <a:t> - </a:t>
            </a:r>
            <a:r>
              <a:rPr lang="en-IE" dirty="0" err="1">
                <a:latin typeface="Bookman Old Style" panose="02050604050505020204" pitchFamily="18" charset="0"/>
              </a:rPr>
              <a:t>Bliain</a:t>
            </a:r>
            <a:r>
              <a:rPr lang="en-IE" dirty="0">
                <a:latin typeface="Bookman Old Style" panose="02050604050505020204" pitchFamily="18" charset="0"/>
              </a:rPr>
              <a:t> </a:t>
            </a:r>
            <a:r>
              <a:rPr lang="en-IE" dirty="0" err="1">
                <a:latin typeface="Bookman Old Style" panose="02050604050505020204" pitchFamily="18" charset="0"/>
              </a:rPr>
              <a:t>na</a:t>
            </a:r>
            <a:r>
              <a:rPr lang="en-IE" dirty="0">
                <a:latin typeface="Bookman Old Style" panose="02050604050505020204" pitchFamily="18" charset="0"/>
              </a:rPr>
              <a:t> </a:t>
            </a:r>
            <a:r>
              <a:rPr lang="en-IE" dirty="0" err="1">
                <a:latin typeface="Bookman Old Style" panose="02050604050505020204" pitchFamily="18" charset="0"/>
              </a:rPr>
              <a:t>Gaeilge</a:t>
            </a:r>
            <a:r>
              <a:rPr lang="en-IE" dirty="0">
                <a:latin typeface="Bookman Old Style" panose="02050604050505020204" pitchFamily="18" charset="0"/>
              </a:rPr>
              <a:t> 2020/2021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0C385A-F863-4015-89D9-792BAFD329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8217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5EE7D-00E2-4258-889B-078E2759C7F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E" b="1" dirty="0">
                <a:solidFill>
                  <a:srgbClr val="009999"/>
                </a:solidFill>
                <a:latin typeface="Bookman Old Style" panose="02050604050505020204" pitchFamily="18" charset="0"/>
              </a:rPr>
              <a:t>CUID 1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E8215F-0407-4276-8F8E-F87882C5B06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en-IE" sz="2800" b="1" dirty="0">
              <a:latin typeface="Bookman Old Style" panose="02050604050505020204" pitchFamily="18" charset="0"/>
            </a:endParaRPr>
          </a:p>
          <a:p>
            <a:r>
              <a:rPr lang="en-IE" sz="2800" b="1" dirty="0" err="1">
                <a:latin typeface="Bookman Old Style" panose="02050604050505020204" pitchFamily="18" charset="0"/>
              </a:rPr>
              <a:t>Tionscnaimh</a:t>
            </a:r>
            <a:r>
              <a:rPr lang="en-IE" sz="2800" b="1" dirty="0">
                <a:latin typeface="Bookman Old Style" panose="02050604050505020204" pitchFamily="18" charset="0"/>
              </a:rPr>
              <a:t> BOOÉ</a:t>
            </a:r>
          </a:p>
        </p:txBody>
      </p:sp>
    </p:spTree>
    <p:extLst>
      <p:ext uri="{BB962C8B-B14F-4D97-AF65-F5344CB8AC3E}">
        <p14:creationId xmlns:p14="http://schemas.microsoft.com/office/powerpoint/2010/main" val="19130961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13663-5C40-4D60-9F29-99AA6E4480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b="1" dirty="0" err="1">
                <a:solidFill>
                  <a:srgbClr val="009999"/>
                </a:solidFill>
                <a:latin typeface="Bookman Old Style" panose="02050604050505020204" pitchFamily="18" charset="0"/>
              </a:rPr>
              <a:t>Tionscnaimh</a:t>
            </a:r>
            <a:r>
              <a:rPr lang="en-IE" b="1" dirty="0">
                <a:solidFill>
                  <a:srgbClr val="009999"/>
                </a:solidFill>
                <a:latin typeface="Bookman Old Style" panose="02050604050505020204" pitchFamily="18" charset="0"/>
              </a:rPr>
              <a:t> BOOÉ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CAEA44-15E6-48E3-B349-3BA3A2DE6CB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IE" dirty="0">
                <a:latin typeface="Bookman Old Style" panose="02050604050505020204" pitchFamily="18" charset="0"/>
              </a:rPr>
              <a:t>1. </a:t>
            </a:r>
            <a:r>
              <a:rPr lang="en-IE" b="1" dirty="0" err="1">
                <a:latin typeface="Bookman Old Style" panose="02050604050505020204" pitchFamily="18" charset="0"/>
              </a:rPr>
              <a:t>Soláthar</a:t>
            </a:r>
            <a:r>
              <a:rPr lang="en-IE" b="1" dirty="0">
                <a:latin typeface="Bookman Old Style" panose="02050604050505020204" pitchFamily="18" charset="0"/>
              </a:rPr>
              <a:t> </a:t>
            </a:r>
            <a:r>
              <a:rPr lang="en-IE" b="1" dirty="0" err="1">
                <a:latin typeface="Bookman Old Style" panose="02050604050505020204" pitchFamily="18" charset="0"/>
              </a:rPr>
              <a:t>Múinteoirí</a:t>
            </a:r>
            <a:endParaRPr lang="en-IE" b="1" dirty="0">
              <a:latin typeface="Bookman Old Style" panose="02050604050505020204" pitchFamily="18" charset="0"/>
            </a:endParaRPr>
          </a:p>
          <a:p>
            <a:endParaRPr lang="en-IE" dirty="0">
              <a:latin typeface="Bookman Old Style" panose="02050604050505020204" pitchFamily="18" charset="0"/>
            </a:endParaRPr>
          </a:p>
          <a:p>
            <a:pPr lvl="1"/>
            <a:r>
              <a:rPr lang="en-IE" dirty="0" err="1">
                <a:latin typeface="Bookman Old Style" panose="02050604050505020204" pitchFamily="18" charset="0"/>
              </a:rPr>
              <a:t>Géarchéim</a:t>
            </a:r>
            <a:r>
              <a:rPr lang="en-IE" dirty="0">
                <a:latin typeface="Bookman Old Style" panose="02050604050505020204" pitchFamily="18" charset="0"/>
              </a:rPr>
              <a:t> </a:t>
            </a:r>
            <a:r>
              <a:rPr lang="en-IE" dirty="0" err="1">
                <a:latin typeface="Bookman Old Style" panose="02050604050505020204" pitchFamily="18" charset="0"/>
              </a:rPr>
              <a:t>sna</a:t>
            </a:r>
            <a:r>
              <a:rPr lang="en-IE" dirty="0">
                <a:latin typeface="Bookman Old Style" panose="02050604050505020204" pitchFamily="18" charset="0"/>
              </a:rPr>
              <a:t> </a:t>
            </a:r>
            <a:r>
              <a:rPr lang="en-IE" dirty="0" err="1">
                <a:latin typeface="Bookman Old Style" panose="02050604050505020204" pitchFamily="18" charset="0"/>
              </a:rPr>
              <a:t>scoileanna</a:t>
            </a:r>
            <a:endParaRPr lang="en-IE" dirty="0">
              <a:latin typeface="Bookman Old Style" panose="02050604050505020204" pitchFamily="18" charset="0"/>
            </a:endParaRPr>
          </a:p>
          <a:p>
            <a:pPr lvl="1"/>
            <a:r>
              <a:rPr lang="en-IE" dirty="0">
                <a:latin typeface="Bookman Old Style" panose="02050604050505020204" pitchFamily="18" charset="0"/>
              </a:rPr>
              <a:t>Go </a:t>
            </a:r>
            <a:r>
              <a:rPr lang="en-IE" dirty="0" err="1">
                <a:latin typeface="Bookman Old Style" panose="02050604050505020204" pitchFamily="18" charset="0"/>
              </a:rPr>
              <a:t>leor</a:t>
            </a:r>
            <a:r>
              <a:rPr lang="en-IE" dirty="0">
                <a:latin typeface="Bookman Old Style" panose="02050604050505020204" pitchFamily="18" charset="0"/>
              </a:rPr>
              <a:t> </a:t>
            </a:r>
            <a:r>
              <a:rPr lang="en-IE" dirty="0" err="1">
                <a:latin typeface="Bookman Old Style" panose="02050604050505020204" pitchFamily="18" charset="0"/>
              </a:rPr>
              <a:t>cúrsaí</a:t>
            </a:r>
            <a:r>
              <a:rPr lang="en-IE" dirty="0">
                <a:latin typeface="Bookman Old Style" panose="02050604050505020204" pitchFamily="18" charset="0"/>
              </a:rPr>
              <a:t> </a:t>
            </a:r>
            <a:r>
              <a:rPr lang="en-IE" dirty="0" err="1">
                <a:latin typeface="Bookman Old Style" panose="02050604050505020204" pitchFamily="18" charset="0"/>
              </a:rPr>
              <a:t>ar</a:t>
            </a:r>
            <a:r>
              <a:rPr lang="en-IE" dirty="0">
                <a:latin typeface="Bookman Old Style" panose="02050604050505020204" pitchFamily="18" charset="0"/>
              </a:rPr>
              <a:t> </a:t>
            </a:r>
            <a:r>
              <a:rPr lang="en-IE" dirty="0" err="1">
                <a:latin typeface="Bookman Old Style" panose="02050604050505020204" pitchFamily="18" charset="0"/>
              </a:rPr>
              <a:t>fáil</a:t>
            </a:r>
            <a:r>
              <a:rPr lang="en-IE" dirty="0">
                <a:latin typeface="Bookman Old Style" panose="02050604050505020204" pitchFamily="18" charset="0"/>
              </a:rPr>
              <a:t> ach go </a:t>
            </a:r>
            <a:r>
              <a:rPr lang="en-IE" dirty="0" err="1">
                <a:latin typeface="Bookman Old Style" panose="02050604050505020204" pitchFamily="18" charset="0"/>
              </a:rPr>
              <a:t>dtí</a:t>
            </a:r>
            <a:r>
              <a:rPr lang="en-IE" dirty="0">
                <a:latin typeface="Bookman Old Style" panose="02050604050505020204" pitchFamily="18" charset="0"/>
              </a:rPr>
              <a:t> </a:t>
            </a:r>
            <a:r>
              <a:rPr lang="en-IE" dirty="0" err="1">
                <a:latin typeface="Bookman Old Style" panose="02050604050505020204" pitchFamily="18" charset="0"/>
              </a:rPr>
              <a:t>seo</a:t>
            </a:r>
            <a:r>
              <a:rPr lang="en-IE" dirty="0">
                <a:latin typeface="Bookman Old Style" panose="02050604050505020204" pitchFamily="18" charset="0"/>
              </a:rPr>
              <a:t> </a:t>
            </a:r>
            <a:r>
              <a:rPr lang="en-IE" dirty="0" err="1">
                <a:latin typeface="Bookman Old Style" panose="02050604050505020204" pitchFamily="18" charset="0"/>
              </a:rPr>
              <a:t>nach</a:t>
            </a:r>
            <a:r>
              <a:rPr lang="en-IE" dirty="0">
                <a:latin typeface="Bookman Old Style" panose="02050604050505020204" pitchFamily="18" charset="0"/>
              </a:rPr>
              <a:t> </a:t>
            </a:r>
            <a:r>
              <a:rPr lang="en-IE" dirty="0" err="1">
                <a:latin typeface="Bookman Old Style" panose="02050604050505020204" pitchFamily="18" charset="0"/>
              </a:rPr>
              <a:t>bhfuil</a:t>
            </a:r>
            <a:r>
              <a:rPr lang="en-IE" dirty="0">
                <a:latin typeface="Bookman Old Style" panose="02050604050505020204" pitchFamily="18" charset="0"/>
              </a:rPr>
              <a:t> ag </a:t>
            </a:r>
            <a:r>
              <a:rPr lang="en-IE" dirty="0" err="1">
                <a:latin typeface="Bookman Old Style" panose="02050604050505020204" pitchFamily="18" charset="0"/>
              </a:rPr>
              <a:t>freastal</a:t>
            </a:r>
            <a:r>
              <a:rPr lang="en-IE" dirty="0">
                <a:latin typeface="Bookman Old Style" panose="02050604050505020204" pitchFamily="18" charset="0"/>
              </a:rPr>
              <a:t> </a:t>
            </a:r>
            <a:r>
              <a:rPr lang="en-IE" dirty="0" err="1">
                <a:latin typeface="Bookman Old Style" panose="02050604050505020204" pitchFamily="18" charset="0"/>
              </a:rPr>
              <a:t>ar</a:t>
            </a:r>
            <a:r>
              <a:rPr lang="en-IE" dirty="0">
                <a:latin typeface="Bookman Old Style" panose="02050604050505020204" pitchFamily="18" charset="0"/>
              </a:rPr>
              <a:t> </a:t>
            </a:r>
            <a:r>
              <a:rPr lang="en-IE" dirty="0" err="1">
                <a:latin typeface="Bookman Old Style" panose="02050604050505020204" pitchFamily="18" charset="0"/>
              </a:rPr>
              <a:t>riachtanais</a:t>
            </a:r>
            <a:r>
              <a:rPr lang="en-IE" dirty="0">
                <a:latin typeface="Bookman Old Style" panose="02050604050505020204" pitchFamily="18" charset="0"/>
              </a:rPr>
              <a:t> </a:t>
            </a:r>
            <a:r>
              <a:rPr lang="en-IE" dirty="0" err="1">
                <a:latin typeface="Bookman Old Style" panose="02050604050505020204" pitchFamily="18" charset="0"/>
              </a:rPr>
              <a:t>na</a:t>
            </a:r>
            <a:r>
              <a:rPr lang="en-IE" dirty="0">
                <a:latin typeface="Bookman Old Style" panose="02050604050505020204" pitchFamily="18" charset="0"/>
              </a:rPr>
              <a:t> </a:t>
            </a:r>
            <a:r>
              <a:rPr lang="en-IE" dirty="0" err="1">
                <a:latin typeface="Bookman Old Style" panose="02050604050505020204" pitchFamily="18" charset="0"/>
              </a:rPr>
              <a:t>hearnála</a:t>
            </a:r>
            <a:endParaRPr lang="en-IE" dirty="0">
              <a:latin typeface="Bookman Old Style" panose="02050604050505020204" pitchFamily="18" charset="0"/>
            </a:endParaRPr>
          </a:p>
          <a:p>
            <a:pPr lvl="1"/>
            <a:r>
              <a:rPr lang="en-IE" dirty="0">
                <a:latin typeface="Bookman Old Style" panose="02050604050505020204" pitchFamily="18" charset="0"/>
              </a:rPr>
              <a:t>Ag </a:t>
            </a:r>
            <a:r>
              <a:rPr lang="en-IE" dirty="0" err="1">
                <a:latin typeface="Bookman Old Style" panose="02050604050505020204" pitchFamily="18" charset="0"/>
              </a:rPr>
              <a:t>dearadh</a:t>
            </a:r>
            <a:r>
              <a:rPr lang="en-IE" dirty="0">
                <a:latin typeface="Bookman Old Style" panose="02050604050505020204" pitchFamily="18" charset="0"/>
              </a:rPr>
              <a:t> </a:t>
            </a:r>
            <a:r>
              <a:rPr lang="en-IE" dirty="0" err="1">
                <a:latin typeface="Bookman Old Style" panose="02050604050505020204" pitchFamily="18" charset="0"/>
              </a:rPr>
              <a:t>cúrsa</a:t>
            </a:r>
            <a:r>
              <a:rPr lang="en-IE" dirty="0">
                <a:latin typeface="Bookman Old Style" panose="02050604050505020204" pitchFamily="18" charset="0"/>
              </a:rPr>
              <a:t> </a:t>
            </a:r>
            <a:r>
              <a:rPr lang="en-IE" dirty="0" err="1">
                <a:latin typeface="Bookman Old Style" panose="02050604050505020204" pitchFamily="18" charset="0"/>
              </a:rPr>
              <a:t>faoi</a:t>
            </a:r>
            <a:r>
              <a:rPr lang="en-IE" dirty="0">
                <a:latin typeface="Bookman Old Style" panose="02050604050505020204" pitchFamily="18" charset="0"/>
              </a:rPr>
              <a:t> </a:t>
            </a:r>
            <a:r>
              <a:rPr lang="en-IE" dirty="0" err="1">
                <a:latin typeface="Bookman Old Style" panose="02050604050505020204" pitchFamily="18" charset="0"/>
              </a:rPr>
              <a:t>láthair</a:t>
            </a:r>
            <a:r>
              <a:rPr lang="en-IE" dirty="0">
                <a:latin typeface="Bookman Old Style" panose="02050604050505020204" pitchFamily="18" charset="0"/>
              </a:rPr>
              <a:t> leis </a:t>
            </a:r>
            <a:r>
              <a:rPr lang="en-IE" dirty="0" err="1">
                <a:latin typeface="Bookman Old Style" panose="02050604050505020204" pitchFamily="18" charset="0"/>
              </a:rPr>
              <a:t>na</a:t>
            </a:r>
            <a:r>
              <a:rPr lang="en-IE" dirty="0">
                <a:latin typeface="Bookman Old Style" panose="02050604050505020204" pitchFamily="18" charset="0"/>
              </a:rPr>
              <a:t> </a:t>
            </a:r>
            <a:r>
              <a:rPr lang="en-IE" dirty="0" err="1">
                <a:latin typeface="Bookman Old Style" panose="02050604050505020204" pitchFamily="18" charset="0"/>
              </a:rPr>
              <a:t>hInstidiúidí</a:t>
            </a:r>
            <a:r>
              <a:rPr lang="en-IE" dirty="0">
                <a:latin typeface="Bookman Old Style" panose="02050604050505020204" pitchFamily="18" charset="0"/>
              </a:rPr>
              <a:t> </a:t>
            </a:r>
            <a:r>
              <a:rPr lang="en-IE" dirty="0" err="1">
                <a:latin typeface="Bookman Old Style" panose="02050604050505020204" pitchFamily="18" charset="0"/>
              </a:rPr>
              <a:t>triú</a:t>
            </a:r>
            <a:r>
              <a:rPr lang="en-IE" dirty="0">
                <a:latin typeface="Bookman Old Style" panose="02050604050505020204" pitchFamily="18" charset="0"/>
              </a:rPr>
              <a:t> </a:t>
            </a:r>
            <a:r>
              <a:rPr lang="en-IE" dirty="0" err="1">
                <a:latin typeface="Bookman Old Style" panose="02050604050505020204" pitchFamily="18" charset="0"/>
              </a:rPr>
              <a:t>leibhéal</a:t>
            </a:r>
            <a:endParaRPr lang="en-IE" dirty="0">
              <a:latin typeface="Bookman Old Style" panose="02050604050505020204" pitchFamily="18" charset="0"/>
            </a:endParaRPr>
          </a:p>
          <a:p>
            <a:pPr lvl="3"/>
            <a:r>
              <a:rPr lang="en-IE" dirty="0" err="1">
                <a:latin typeface="Bookman Old Style" panose="02050604050505020204" pitchFamily="18" charset="0"/>
              </a:rPr>
              <a:t>Ábhartha</a:t>
            </a:r>
            <a:endParaRPr lang="en-IE" dirty="0">
              <a:latin typeface="Bookman Old Style" panose="02050604050505020204" pitchFamily="18" charset="0"/>
            </a:endParaRPr>
          </a:p>
          <a:p>
            <a:pPr lvl="3"/>
            <a:r>
              <a:rPr lang="en-IE" dirty="0" err="1">
                <a:latin typeface="Bookman Old Style" panose="02050604050505020204" pitchFamily="18" charset="0"/>
              </a:rPr>
              <a:t>Fiúntach</a:t>
            </a:r>
            <a:endParaRPr lang="en-IE" dirty="0">
              <a:latin typeface="Bookman Old Style" panose="02050604050505020204" pitchFamily="18" charset="0"/>
            </a:endParaRPr>
          </a:p>
          <a:p>
            <a:pPr lvl="3"/>
            <a:r>
              <a:rPr lang="en-IE" dirty="0">
                <a:latin typeface="Bookman Old Style" panose="02050604050505020204" pitchFamily="18" charset="0"/>
              </a:rPr>
              <a:t>Ag </a:t>
            </a:r>
            <a:r>
              <a:rPr lang="en-IE" dirty="0" err="1">
                <a:latin typeface="Bookman Old Style" panose="02050604050505020204" pitchFamily="18" charset="0"/>
              </a:rPr>
              <a:t>tosú</a:t>
            </a:r>
            <a:r>
              <a:rPr lang="en-IE" dirty="0">
                <a:latin typeface="Bookman Old Style" panose="02050604050505020204" pitchFamily="18" charset="0"/>
              </a:rPr>
              <a:t> </a:t>
            </a:r>
            <a:r>
              <a:rPr lang="en-IE" dirty="0" err="1">
                <a:latin typeface="Bookman Old Style" panose="02050604050505020204" pitchFamily="18" charset="0"/>
              </a:rPr>
              <a:t>i</a:t>
            </a:r>
            <a:r>
              <a:rPr lang="en-IE" dirty="0">
                <a:latin typeface="Bookman Old Style" panose="02050604050505020204" pitchFamily="18" charset="0"/>
              </a:rPr>
              <a:t> </a:t>
            </a:r>
            <a:r>
              <a:rPr lang="en-IE" dirty="0" err="1">
                <a:latin typeface="Bookman Old Style" panose="02050604050505020204" pitchFamily="18" charset="0"/>
              </a:rPr>
              <a:t>mí</a:t>
            </a:r>
            <a:r>
              <a:rPr lang="en-IE" dirty="0">
                <a:latin typeface="Bookman Old Style" panose="02050604050505020204" pitchFamily="18" charset="0"/>
              </a:rPr>
              <a:t> </a:t>
            </a:r>
            <a:r>
              <a:rPr lang="en-IE" dirty="0" err="1">
                <a:latin typeface="Bookman Old Style" panose="02050604050505020204" pitchFamily="18" charset="0"/>
              </a:rPr>
              <a:t>Meán</a:t>
            </a:r>
            <a:r>
              <a:rPr lang="en-IE" dirty="0">
                <a:latin typeface="Bookman Old Style" panose="02050604050505020204" pitchFamily="18" charset="0"/>
              </a:rPr>
              <a:t> </a:t>
            </a:r>
            <a:r>
              <a:rPr lang="en-IE" dirty="0" err="1">
                <a:latin typeface="Bookman Old Style" panose="02050604050505020204" pitchFamily="18" charset="0"/>
              </a:rPr>
              <a:t>Fómhair</a:t>
            </a:r>
            <a:r>
              <a:rPr lang="en-IE" dirty="0">
                <a:latin typeface="Bookman Old Style" panose="02050604050505020204" pitchFamily="18" charset="0"/>
              </a:rPr>
              <a:t> 2020</a:t>
            </a:r>
          </a:p>
        </p:txBody>
      </p:sp>
      <p:pic>
        <p:nvPicPr>
          <p:cNvPr id="7" name="Content Placeholder 6" descr="A picture containing indoor, table, sitting, holding&#10;&#10;Description automatically generated">
            <a:extLst>
              <a:ext uri="{FF2B5EF4-FFF2-40B4-BE49-F238E27FC236}">
                <a16:creationId xmlns:a16="http://schemas.microsoft.com/office/drawing/2014/main" id="{DFCD39C8-983D-4DD7-B2EE-C1A66181F23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058194"/>
            <a:ext cx="5181600" cy="3886200"/>
          </a:xfr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36FE5E-B27B-4DD5-AF3A-937EAB7F9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90020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13663-5C40-4D60-9F29-99AA6E4480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b="1" dirty="0" err="1">
                <a:solidFill>
                  <a:srgbClr val="009999"/>
                </a:solidFill>
                <a:latin typeface="Bookman Old Style" panose="02050604050505020204" pitchFamily="18" charset="0"/>
              </a:rPr>
              <a:t>Tionscnaimh</a:t>
            </a:r>
            <a:r>
              <a:rPr lang="en-IE" b="1" dirty="0">
                <a:solidFill>
                  <a:srgbClr val="009999"/>
                </a:solidFill>
                <a:latin typeface="Bookman Old Style" panose="02050604050505020204" pitchFamily="18" charset="0"/>
              </a:rPr>
              <a:t> BOOÉ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CAEA44-15E6-48E3-B349-3BA3A2DE6C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6121896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E" dirty="0"/>
              <a:t>2. Ag </a:t>
            </a:r>
            <a:r>
              <a:rPr lang="en-IE" dirty="0" err="1"/>
              <a:t>tacú</a:t>
            </a:r>
            <a:r>
              <a:rPr lang="en-IE" dirty="0"/>
              <a:t> leis </a:t>
            </a:r>
            <a:r>
              <a:rPr lang="en-IE" dirty="0" err="1"/>
              <a:t>na</a:t>
            </a:r>
            <a:r>
              <a:rPr lang="en-IE" dirty="0"/>
              <a:t> </a:t>
            </a:r>
            <a:r>
              <a:rPr lang="en-IE" dirty="0" err="1"/>
              <a:t>h</a:t>
            </a:r>
            <a:r>
              <a:rPr lang="en-IE" b="1" dirty="0" err="1"/>
              <a:t>Aonaid</a:t>
            </a:r>
            <a:r>
              <a:rPr lang="en-IE" b="1" dirty="0"/>
              <a:t> </a:t>
            </a:r>
            <a:r>
              <a:rPr lang="en-IE" b="1" dirty="0" err="1"/>
              <a:t>Lán-Ghaeilge</a:t>
            </a:r>
            <a:r>
              <a:rPr lang="en-IE" dirty="0"/>
              <a:t> (</a:t>
            </a:r>
            <a:r>
              <a:rPr lang="en-IE" dirty="0" err="1"/>
              <a:t>Cuid</a:t>
            </a:r>
            <a:r>
              <a:rPr lang="en-IE" dirty="0"/>
              <a:t> 1)</a:t>
            </a:r>
          </a:p>
          <a:p>
            <a:endParaRPr lang="en-IE" sz="2000" dirty="0"/>
          </a:p>
          <a:p>
            <a:r>
              <a:rPr lang="en-IE" dirty="0" err="1"/>
              <a:t>Plé</a:t>
            </a:r>
            <a:r>
              <a:rPr lang="en-IE" dirty="0"/>
              <a:t> </a:t>
            </a:r>
            <a:r>
              <a:rPr lang="en-IE" dirty="0" err="1"/>
              <a:t>leanúnach</a:t>
            </a:r>
            <a:r>
              <a:rPr lang="en-IE" dirty="0"/>
              <a:t> leis an </a:t>
            </a:r>
            <a:r>
              <a:rPr lang="en-IE" dirty="0" err="1"/>
              <a:t>Roinn</a:t>
            </a:r>
            <a:r>
              <a:rPr lang="en-IE" dirty="0"/>
              <a:t> </a:t>
            </a:r>
            <a:r>
              <a:rPr lang="en-IE" dirty="0" err="1"/>
              <a:t>Oideachais</a:t>
            </a:r>
            <a:r>
              <a:rPr lang="en-IE" dirty="0"/>
              <a:t> &amp; </a:t>
            </a:r>
            <a:r>
              <a:rPr lang="en-IE" dirty="0" err="1"/>
              <a:t>Scileanna</a:t>
            </a:r>
            <a:endParaRPr lang="en-IE" dirty="0"/>
          </a:p>
          <a:p>
            <a:r>
              <a:rPr lang="en-IE" dirty="0" err="1"/>
              <a:t>Creat</a:t>
            </a:r>
            <a:r>
              <a:rPr lang="en-IE" dirty="0"/>
              <a:t> </a:t>
            </a:r>
            <a:r>
              <a:rPr lang="en-IE" dirty="0" err="1"/>
              <a:t>nua</a:t>
            </a:r>
            <a:r>
              <a:rPr lang="en-IE" dirty="0"/>
              <a:t> BOOÉ </a:t>
            </a:r>
            <a:r>
              <a:rPr lang="en-IE" dirty="0" err="1"/>
              <a:t>atá</a:t>
            </a:r>
            <a:r>
              <a:rPr lang="en-IE" dirty="0"/>
              <a:t> </a:t>
            </a:r>
            <a:r>
              <a:rPr lang="en-IE" dirty="0" err="1"/>
              <a:t>ábhartha</a:t>
            </a:r>
            <a:r>
              <a:rPr lang="en-IE" dirty="0"/>
              <a:t> </a:t>
            </a:r>
            <a:r>
              <a:rPr lang="en-IE" dirty="0" err="1"/>
              <a:t>dár</a:t>
            </a:r>
            <a:r>
              <a:rPr lang="en-IE" dirty="0"/>
              <a:t> </a:t>
            </a:r>
            <a:r>
              <a:rPr lang="en-IE" dirty="0" err="1"/>
              <a:t>scoileanna</a:t>
            </a:r>
            <a:r>
              <a:rPr lang="en-IE" dirty="0"/>
              <a:t> mar </a:t>
            </a:r>
            <a:r>
              <a:rPr lang="en-IE" dirty="0" err="1"/>
              <a:t>earnáil</a:t>
            </a:r>
            <a:endParaRPr lang="en-IE" dirty="0"/>
          </a:p>
          <a:p>
            <a:r>
              <a:rPr lang="en-IE" dirty="0"/>
              <a:t>Le cur </a:t>
            </a:r>
            <a:r>
              <a:rPr lang="en-IE" dirty="0" err="1"/>
              <a:t>faoi</a:t>
            </a:r>
            <a:r>
              <a:rPr lang="en-IE" dirty="0"/>
              <a:t> </a:t>
            </a:r>
            <a:r>
              <a:rPr lang="en-IE" dirty="0" err="1"/>
              <a:t>bhráid</a:t>
            </a:r>
            <a:r>
              <a:rPr lang="en-IE" dirty="0"/>
              <a:t> </a:t>
            </a:r>
            <a:r>
              <a:rPr lang="en-IE" dirty="0" err="1"/>
              <a:t>na</a:t>
            </a:r>
            <a:r>
              <a:rPr lang="en-IE" dirty="0"/>
              <a:t> </a:t>
            </a:r>
            <a:r>
              <a:rPr lang="en-IE" dirty="0" err="1"/>
              <a:t>Fóraim</a:t>
            </a:r>
            <a:r>
              <a:rPr lang="en-IE" dirty="0"/>
              <a:t> </a:t>
            </a:r>
            <a:r>
              <a:rPr lang="en-IE" dirty="0" err="1"/>
              <a:t>éagsúla</a:t>
            </a:r>
            <a:endParaRPr lang="en-I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36FE5E-B27B-4DD5-AF3A-937EAB7F9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Content Placeholder 6">
            <a:extLst>
              <a:ext uri="{FF2B5EF4-FFF2-40B4-BE49-F238E27FC236}">
                <a16:creationId xmlns:a16="http://schemas.microsoft.com/office/drawing/2014/main" id="{214B552E-17D6-4196-BDE1-3829A569BE8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2123" y="1271817"/>
            <a:ext cx="4685506" cy="490514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38A2DEE6-E55B-4BF3-8163-88E1A977A989}"/>
              </a:ext>
            </a:extLst>
          </p:cNvPr>
          <p:cNvSpPr/>
          <p:nvPr/>
        </p:nvSpPr>
        <p:spPr>
          <a:xfrm>
            <a:off x="7644172" y="2603972"/>
            <a:ext cx="1362270" cy="18002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27E4697A-CD82-40B5-825F-5B2C98D63C90}"/>
              </a:ext>
            </a:extLst>
          </p:cNvPr>
          <p:cNvCxnSpPr/>
          <p:nvPr/>
        </p:nvCxnSpPr>
        <p:spPr>
          <a:xfrm>
            <a:off x="4547828" y="2309348"/>
            <a:ext cx="3096344" cy="576064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3208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13663-5C40-4D60-9F29-99AA6E4480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b="1" dirty="0" err="1">
                <a:solidFill>
                  <a:srgbClr val="009999"/>
                </a:solidFill>
                <a:latin typeface="Bookman Old Style" panose="02050604050505020204" pitchFamily="18" charset="0"/>
              </a:rPr>
              <a:t>Tionscnaimh</a:t>
            </a:r>
            <a:r>
              <a:rPr lang="en-IE" b="1" dirty="0">
                <a:solidFill>
                  <a:srgbClr val="009999"/>
                </a:solidFill>
                <a:latin typeface="Bookman Old Style" panose="02050604050505020204" pitchFamily="18" charset="0"/>
              </a:rPr>
              <a:t> BOOÉ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CAEA44-15E6-48E3-B349-3BA3A2DE6CB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IE" dirty="0"/>
              <a:t>2. Ag </a:t>
            </a:r>
            <a:r>
              <a:rPr lang="en-IE" dirty="0" err="1"/>
              <a:t>tacú</a:t>
            </a:r>
            <a:r>
              <a:rPr lang="en-IE" dirty="0"/>
              <a:t> leis </a:t>
            </a:r>
            <a:r>
              <a:rPr lang="en-IE" dirty="0" err="1"/>
              <a:t>na</a:t>
            </a:r>
            <a:r>
              <a:rPr lang="en-IE" dirty="0"/>
              <a:t> </a:t>
            </a:r>
            <a:r>
              <a:rPr lang="en-IE" dirty="0" err="1"/>
              <a:t>h</a:t>
            </a:r>
            <a:r>
              <a:rPr lang="en-IE" b="1" dirty="0" err="1"/>
              <a:t>Aonaid</a:t>
            </a:r>
            <a:r>
              <a:rPr lang="en-IE" b="1" dirty="0"/>
              <a:t> </a:t>
            </a:r>
            <a:r>
              <a:rPr lang="en-IE" b="1" dirty="0" err="1"/>
              <a:t>Lán-Ghaeilge</a:t>
            </a:r>
            <a:r>
              <a:rPr lang="en-IE" dirty="0"/>
              <a:t> (</a:t>
            </a:r>
            <a:r>
              <a:rPr lang="en-IE" dirty="0" err="1"/>
              <a:t>Cuid</a:t>
            </a:r>
            <a:r>
              <a:rPr lang="en-IE" dirty="0"/>
              <a:t> 2)</a:t>
            </a:r>
          </a:p>
          <a:p>
            <a:endParaRPr lang="en-IE" sz="2000" dirty="0"/>
          </a:p>
          <a:p>
            <a:r>
              <a:rPr lang="en-IE" dirty="0" err="1"/>
              <a:t>Clár</a:t>
            </a:r>
            <a:r>
              <a:rPr lang="en-IE" dirty="0"/>
              <a:t> </a:t>
            </a:r>
            <a:r>
              <a:rPr lang="en-IE" dirty="0" err="1"/>
              <a:t>gairmiúil</a:t>
            </a:r>
            <a:r>
              <a:rPr lang="en-IE" dirty="0"/>
              <a:t> a </a:t>
            </a:r>
            <a:r>
              <a:rPr lang="en-IE" dirty="0" err="1"/>
              <a:t>chur</a:t>
            </a:r>
            <a:r>
              <a:rPr lang="en-IE" dirty="0"/>
              <a:t> </a:t>
            </a:r>
            <a:r>
              <a:rPr lang="en-IE" dirty="0" err="1"/>
              <a:t>ar</a:t>
            </a:r>
            <a:r>
              <a:rPr lang="en-IE" dirty="0"/>
              <a:t> </a:t>
            </a:r>
            <a:r>
              <a:rPr lang="en-IE" dirty="0" err="1"/>
              <a:t>fáil</a:t>
            </a:r>
            <a:r>
              <a:rPr lang="en-IE" dirty="0"/>
              <a:t> do </a:t>
            </a:r>
            <a:r>
              <a:rPr lang="en-IE" b="1" dirty="0" err="1"/>
              <a:t>mhúinteoirí</a:t>
            </a:r>
            <a:r>
              <a:rPr lang="en-IE" b="1" dirty="0"/>
              <a:t> </a:t>
            </a:r>
            <a:r>
              <a:rPr lang="en-IE" b="1" dirty="0" err="1"/>
              <a:t>i</a:t>
            </a:r>
            <a:r>
              <a:rPr lang="en-IE" b="1" dirty="0"/>
              <a:t> </a:t>
            </a:r>
            <a:r>
              <a:rPr lang="en-IE" b="1" dirty="0" err="1"/>
              <a:t>bhfeighil</a:t>
            </a:r>
            <a:r>
              <a:rPr lang="en-IE" b="1" dirty="0"/>
              <a:t> </a:t>
            </a:r>
          </a:p>
          <a:p>
            <a:r>
              <a:rPr lang="en-IE" dirty="0" err="1"/>
              <a:t>Deis</a:t>
            </a:r>
            <a:r>
              <a:rPr lang="en-IE" dirty="0"/>
              <a:t> </a:t>
            </a:r>
            <a:r>
              <a:rPr lang="en-IE" dirty="0" err="1"/>
              <a:t>teacht</a:t>
            </a:r>
            <a:r>
              <a:rPr lang="en-IE" dirty="0"/>
              <a:t> le </a:t>
            </a:r>
            <a:r>
              <a:rPr lang="en-IE" dirty="0" err="1"/>
              <a:t>chéile</a:t>
            </a:r>
            <a:endParaRPr lang="en-IE" dirty="0"/>
          </a:p>
          <a:p>
            <a:r>
              <a:rPr lang="en-IE" dirty="0" err="1"/>
              <a:t>Traenáil</a:t>
            </a:r>
            <a:r>
              <a:rPr lang="en-IE" dirty="0"/>
              <a:t> </a:t>
            </a:r>
            <a:r>
              <a:rPr lang="en-IE" dirty="0" err="1"/>
              <a:t>ábhartha</a:t>
            </a:r>
            <a:endParaRPr lang="en-IE" dirty="0"/>
          </a:p>
          <a:p>
            <a:r>
              <a:rPr lang="en-IE" dirty="0" err="1"/>
              <a:t>Faoi</a:t>
            </a:r>
            <a:r>
              <a:rPr lang="en-IE" dirty="0"/>
              <a:t> </a:t>
            </a:r>
            <a:r>
              <a:rPr lang="en-IE" dirty="0" err="1"/>
              <a:t>dhó</a:t>
            </a:r>
            <a:r>
              <a:rPr lang="en-IE" dirty="0"/>
              <a:t> in </a:t>
            </a:r>
            <a:r>
              <a:rPr lang="en-IE" dirty="0" err="1"/>
              <a:t>aghaidh</a:t>
            </a:r>
            <a:r>
              <a:rPr lang="en-IE" dirty="0"/>
              <a:t> </a:t>
            </a:r>
            <a:r>
              <a:rPr lang="en-IE" dirty="0" err="1"/>
              <a:t>na</a:t>
            </a:r>
            <a:r>
              <a:rPr lang="en-IE" dirty="0"/>
              <a:t> </a:t>
            </a:r>
            <a:r>
              <a:rPr lang="en-IE" dirty="0" err="1"/>
              <a:t>bliana</a:t>
            </a:r>
            <a:endParaRPr lang="en-IE" dirty="0"/>
          </a:p>
        </p:txBody>
      </p:sp>
      <p:pic>
        <p:nvPicPr>
          <p:cNvPr id="7" name="Content Placeholder 6" descr="A picture containing cake, sitting, table, small&#10;&#10;Description automatically generated">
            <a:extLst>
              <a:ext uri="{FF2B5EF4-FFF2-40B4-BE49-F238E27FC236}">
                <a16:creationId xmlns:a16="http://schemas.microsoft.com/office/drawing/2014/main" id="{AB305B83-FA46-4D83-85E5-B9D234499D7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2286" y="1825625"/>
            <a:ext cx="4641427" cy="4351338"/>
          </a:xfr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36FE5E-B27B-4DD5-AF3A-937EAB7F9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35432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13663-5C40-4D60-9F29-99AA6E4480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b="1" dirty="0" err="1">
                <a:solidFill>
                  <a:srgbClr val="009999"/>
                </a:solidFill>
                <a:latin typeface="Bookman Old Style" panose="02050604050505020204" pitchFamily="18" charset="0"/>
              </a:rPr>
              <a:t>Tionscnaimh</a:t>
            </a:r>
            <a:r>
              <a:rPr lang="en-IE" b="1" dirty="0">
                <a:solidFill>
                  <a:srgbClr val="009999"/>
                </a:solidFill>
                <a:latin typeface="Bookman Old Style" panose="02050604050505020204" pitchFamily="18" charset="0"/>
              </a:rPr>
              <a:t> BOOÉ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CAEA44-15E6-48E3-B349-3BA3A2DE6C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83432" y="1520788"/>
            <a:ext cx="5400600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IE" dirty="0">
                <a:latin typeface="Bookman Old Style" panose="02050604050505020204" pitchFamily="18" charset="0"/>
              </a:rPr>
              <a:t>3. </a:t>
            </a:r>
            <a:r>
              <a:rPr lang="en-IE" b="1" dirty="0" err="1">
                <a:latin typeface="Bookman Old Style" panose="02050604050505020204" pitchFamily="18" charset="0"/>
              </a:rPr>
              <a:t>Feachtas</a:t>
            </a:r>
            <a:r>
              <a:rPr lang="en-IE" b="1" dirty="0">
                <a:latin typeface="Bookman Old Style" panose="02050604050505020204" pitchFamily="18" charset="0"/>
              </a:rPr>
              <a:t> </a:t>
            </a:r>
            <a:r>
              <a:rPr lang="en-IE" b="1" dirty="0" err="1">
                <a:latin typeface="Bookman Old Style" panose="02050604050505020204" pitchFamily="18" charset="0"/>
              </a:rPr>
              <a:t>Bolscaireachta</a:t>
            </a:r>
            <a:endParaRPr lang="en-IE" b="1" dirty="0">
              <a:latin typeface="Bookman Old Style" panose="02050604050505020204" pitchFamily="18" charset="0"/>
            </a:endParaRPr>
          </a:p>
          <a:p>
            <a:pPr marL="0" indent="0">
              <a:buNone/>
            </a:pPr>
            <a:endParaRPr lang="en-IE" sz="1000" dirty="0">
              <a:latin typeface="Bookman Old Style" panose="02050604050505020204" pitchFamily="18" charset="0"/>
            </a:endParaRPr>
          </a:p>
          <a:p>
            <a:r>
              <a:rPr lang="en-IE" dirty="0" err="1">
                <a:latin typeface="Bookman Old Style" panose="02050604050505020204" pitchFamily="18" charset="0"/>
              </a:rPr>
              <a:t>Céim</a:t>
            </a:r>
            <a:r>
              <a:rPr lang="en-IE" dirty="0">
                <a:latin typeface="Bookman Old Style" panose="02050604050505020204" pitchFamily="18" charset="0"/>
              </a:rPr>
              <a:t> a </a:t>
            </a:r>
            <a:r>
              <a:rPr lang="en-IE" dirty="0" err="1">
                <a:latin typeface="Bookman Old Style" panose="02050604050505020204" pitchFamily="18" charset="0"/>
              </a:rPr>
              <a:t>hAon</a:t>
            </a:r>
            <a:endParaRPr lang="en-IE" dirty="0">
              <a:latin typeface="Bookman Old Style" panose="02050604050505020204" pitchFamily="18" charset="0"/>
            </a:endParaRPr>
          </a:p>
          <a:p>
            <a:pPr lvl="1"/>
            <a:r>
              <a:rPr lang="en-IE" dirty="0" err="1">
                <a:latin typeface="Bookman Old Style" panose="02050604050505020204" pitchFamily="18" charset="0"/>
              </a:rPr>
              <a:t>Físeáin</a:t>
            </a:r>
            <a:r>
              <a:rPr lang="en-IE" dirty="0">
                <a:latin typeface="Bookman Old Style" panose="02050604050505020204" pitchFamily="18" charset="0"/>
              </a:rPr>
              <a:t> a </a:t>
            </a:r>
            <a:r>
              <a:rPr lang="en-IE" dirty="0" err="1">
                <a:latin typeface="Bookman Old Style" panose="02050604050505020204" pitchFamily="18" charset="0"/>
              </a:rPr>
              <a:t>chur</a:t>
            </a:r>
            <a:r>
              <a:rPr lang="en-IE" dirty="0">
                <a:latin typeface="Bookman Old Style" panose="02050604050505020204" pitchFamily="18" charset="0"/>
              </a:rPr>
              <a:t> le </a:t>
            </a:r>
            <a:r>
              <a:rPr lang="en-IE" dirty="0" err="1">
                <a:latin typeface="Bookman Old Style" panose="02050604050505020204" pitchFamily="18" charset="0"/>
              </a:rPr>
              <a:t>chéile</a:t>
            </a:r>
            <a:r>
              <a:rPr lang="en-IE" dirty="0">
                <a:latin typeface="Bookman Old Style" panose="02050604050505020204" pitchFamily="18" charset="0"/>
              </a:rPr>
              <a:t> </a:t>
            </a:r>
            <a:r>
              <a:rPr lang="en-IE" dirty="0" err="1">
                <a:latin typeface="Bookman Old Style" panose="02050604050505020204" pitchFamily="18" charset="0"/>
              </a:rPr>
              <a:t>agus</a:t>
            </a:r>
            <a:r>
              <a:rPr lang="en-IE" dirty="0">
                <a:latin typeface="Bookman Old Style" panose="02050604050505020204" pitchFamily="18" charset="0"/>
              </a:rPr>
              <a:t> a </a:t>
            </a:r>
            <a:r>
              <a:rPr lang="en-IE" dirty="0" err="1">
                <a:latin typeface="Bookman Old Style" panose="02050604050505020204" pitchFamily="18" charset="0"/>
              </a:rPr>
              <a:t>chur</a:t>
            </a:r>
            <a:r>
              <a:rPr lang="en-IE" dirty="0">
                <a:latin typeface="Bookman Old Style" panose="02050604050505020204" pitchFamily="18" charset="0"/>
              </a:rPr>
              <a:t> </a:t>
            </a:r>
            <a:r>
              <a:rPr lang="en-IE" dirty="0" err="1">
                <a:latin typeface="Bookman Old Style" panose="02050604050505020204" pitchFamily="18" charset="0"/>
              </a:rPr>
              <a:t>ar</a:t>
            </a:r>
            <a:r>
              <a:rPr lang="en-IE" dirty="0">
                <a:latin typeface="Bookman Old Style" panose="02050604050505020204" pitchFamily="18" charset="0"/>
              </a:rPr>
              <a:t> </a:t>
            </a:r>
            <a:r>
              <a:rPr lang="en-IE" dirty="0" err="1">
                <a:latin typeface="Bookman Old Style" panose="02050604050505020204" pitchFamily="18" charset="0"/>
              </a:rPr>
              <a:t>fáil</a:t>
            </a:r>
            <a:r>
              <a:rPr lang="en-IE" dirty="0">
                <a:latin typeface="Bookman Old Style" panose="02050604050505020204" pitchFamily="18" charset="0"/>
              </a:rPr>
              <a:t> do </a:t>
            </a:r>
            <a:r>
              <a:rPr lang="en-IE" dirty="0" err="1">
                <a:latin typeface="Bookman Old Style" panose="02050604050505020204" pitchFamily="18" charset="0"/>
              </a:rPr>
              <a:t>scoileanna</a:t>
            </a:r>
            <a:r>
              <a:rPr lang="en-IE" dirty="0">
                <a:latin typeface="Bookman Old Style" panose="02050604050505020204" pitchFamily="18" charset="0"/>
              </a:rPr>
              <a:t> </a:t>
            </a:r>
            <a:r>
              <a:rPr lang="en-IE" dirty="0" err="1">
                <a:latin typeface="Bookman Old Style" panose="02050604050505020204" pitchFamily="18" charset="0"/>
              </a:rPr>
              <a:t>agus</a:t>
            </a:r>
            <a:r>
              <a:rPr lang="en-IE" dirty="0">
                <a:latin typeface="Bookman Old Style" panose="02050604050505020204" pitchFamily="18" charset="0"/>
              </a:rPr>
              <a:t> </a:t>
            </a:r>
            <a:r>
              <a:rPr lang="en-IE" dirty="0" err="1">
                <a:latin typeface="Bookman Old Style" panose="02050604050505020204" pitchFamily="18" charset="0"/>
              </a:rPr>
              <a:t>Boird</a:t>
            </a:r>
            <a:r>
              <a:rPr lang="en-IE" dirty="0">
                <a:latin typeface="Bookman Old Style" panose="02050604050505020204" pitchFamily="18" charset="0"/>
              </a:rPr>
              <a:t> </a:t>
            </a:r>
            <a:r>
              <a:rPr lang="en-IE" dirty="0" err="1">
                <a:latin typeface="Bookman Old Style" panose="02050604050505020204" pitchFamily="18" charset="0"/>
              </a:rPr>
              <a:t>Oideachais</a:t>
            </a:r>
            <a:r>
              <a:rPr lang="en-IE" dirty="0">
                <a:latin typeface="Bookman Old Style" panose="02050604050505020204" pitchFamily="18" charset="0"/>
              </a:rPr>
              <a:t> &amp; </a:t>
            </a:r>
            <a:r>
              <a:rPr lang="en-IE" dirty="0" err="1">
                <a:latin typeface="Bookman Old Style" panose="02050604050505020204" pitchFamily="18" charset="0"/>
              </a:rPr>
              <a:t>Oiliúna</a:t>
            </a:r>
            <a:endParaRPr lang="en-IE" dirty="0">
              <a:latin typeface="Bookman Old Style" panose="02050604050505020204" pitchFamily="18" charset="0"/>
            </a:endParaRPr>
          </a:p>
          <a:p>
            <a:pPr lvl="1"/>
            <a:r>
              <a:rPr lang="en-IE" dirty="0" err="1">
                <a:latin typeface="Bookman Old Style" panose="02050604050505020204" pitchFamily="18" charset="0"/>
              </a:rPr>
              <a:t>Dea-chleachtais</a:t>
            </a:r>
            <a:r>
              <a:rPr lang="en-IE" dirty="0">
                <a:latin typeface="Bookman Old Style" panose="02050604050505020204" pitchFamily="18" charset="0"/>
              </a:rPr>
              <a:t> </a:t>
            </a:r>
            <a:r>
              <a:rPr lang="en-IE" dirty="0" err="1">
                <a:latin typeface="Bookman Old Style" panose="02050604050505020204" pitchFamily="18" charset="0"/>
              </a:rPr>
              <a:t>agus</a:t>
            </a:r>
            <a:r>
              <a:rPr lang="en-IE" dirty="0">
                <a:latin typeface="Bookman Old Style" panose="02050604050505020204" pitchFamily="18" charset="0"/>
              </a:rPr>
              <a:t> </a:t>
            </a:r>
            <a:r>
              <a:rPr lang="en-IE" dirty="0" err="1">
                <a:latin typeface="Bookman Old Style" panose="02050604050505020204" pitchFamily="18" charset="0"/>
              </a:rPr>
              <a:t>dea-obair</a:t>
            </a:r>
            <a:r>
              <a:rPr lang="en-IE" dirty="0">
                <a:latin typeface="Bookman Old Style" panose="02050604050505020204" pitchFamily="18" charset="0"/>
              </a:rPr>
              <a:t> </a:t>
            </a:r>
            <a:r>
              <a:rPr lang="en-IE" dirty="0" err="1">
                <a:latin typeface="Bookman Old Style" panose="02050604050505020204" pitchFamily="18" charset="0"/>
              </a:rPr>
              <a:t>na</a:t>
            </a:r>
            <a:r>
              <a:rPr lang="en-IE" dirty="0">
                <a:latin typeface="Bookman Old Style" panose="02050604050505020204" pitchFamily="18" charset="0"/>
              </a:rPr>
              <a:t> </a:t>
            </a:r>
            <a:r>
              <a:rPr lang="en-IE" dirty="0" err="1">
                <a:latin typeface="Bookman Old Style" panose="02050604050505020204" pitchFamily="18" charset="0"/>
              </a:rPr>
              <a:t>hearnála</a:t>
            </a:r>
            <a:r>
              <a:rPr lang="en-IE" dirty="0">
                <a:latin typeface="Bookman Old Style" panose="02050604050505020204" pitchFamily="18" charset="0"/>
              </a:rPr>
              <a:t> a </a:t>
            </a:r>
            <a:r>
              <a:rPr lang="en-IE" dirty="0" err="1">
                <a:latin typeface="Bookman Old Style" panose="02050604050505020204" pitchFamily="18" charset="0"/>
              </a:rPr>
              <a:t>cheiliúradh</a:t>
            </a:r>
            <a:endParaRPr lang="en-IE" dirty="0">
              <a:latin typeface="Bookman Old Style" panose="02050604050505020204" pitchFamily="18" charset="0"/>
            </a:endParaRPr>
          </a:p>
          <a:p>
            <a:pPr lvl="1"/>
            <a:r>
              <a:rPr lang="en-IE" dirty="0" err="1">
                <a:latin typeface="Bookman Old Style" panose="02050604050505020204" pitchFamily="18" charset="0"/>
              </a:rPr>
              <a:t>Ceann</a:t>
            </a:r>
            <a:r>
              <a:rPr lang="en-IE" dirty="0">
                <a:latin typeface="Bookman Old Style" panose="02050604050505020204" pitchFamily="18" charset="0"/>
              </a:rPr>
              <a:t> </a:t>
            </a:r>
            <a:r>
              <a:rPr lang="en-IE" dirty="0" err="1">
                <a:latin typeface="Bookman Old Style" panose="02050604050505020204" pitchFamily="18" charset="0"/>
              </a:rPr>
              <a:t>ar</a:t>
            </a:r>
            <a:r>
              <a:rPr lang="en-IE" dirty="0">
                <a:latin typeface="Bookman Old Style" panose="02050604050505020204" pitchFamily="18" charset="0"/>
              </a:rPr>
              <a:t> </a:t>
            </a:r>
            <a:r>
              <a:rPr lang="en-IE" dirty="0" err="1">
                <a:latin typeface="Bookman Old Style" panose="02050604050505020204" pitchFamily="18" charset="0"/>
              </a:rPr>
              <a:t>na</a:t>
            </a:r>
            <a:r>
              <a:rPr lang="en-IE" dirty="0">
                <a:latin typeface="Bookman Old Style" panose="02050604050505020204" pitchFamily="18" charset="0"/>
              </a:rPr>
              <a:t> </a:t>
            </a:r>
            <a:r>
              <a:rPr lang="en-IE" dirty="0" err="1">
                <a:latin typeface="Bookman Old Style" panose="02050604050505020204" pitchFamily="18" charset="0"/>
              </a:rPr>
              <a:t>scoileanna</a:t>
            </a:r>
            <a:r>
              <a:rPr lang="en-IE" dirty="0">
                <a:latin typeface="Bookman Old Style" panose="02050604050505020204" pitchFamily="18" charset="0"/>
              </a:rPr>
              <a:t> </a:t>
            </a:r>
            <a:r>
              <a:rPr lang="en-IE" dirty="0" err="1">
                <a:latin typeface="Bookman Old Style" panose="02050604050505020204" pitchFamily="18" charset="0"/>
              </a:rPr>
              <a:t>Gaeltachta</a:t>
            </a:r>
            <a:r>
              <a:rPr lang="en-IE" dirty="0">
                <a:latin typeface="Bookman Old Style" panose="02050604050505020204" pitchFamily="18" charset="0"/>
              </a:rPr>
              <a:t>, </a:t>
            </a:r>
            <a:r>
              <a:rPr lang="en-IE" dirty="0" err="1">
                <a:latin typeface="Bookman Old Style" panose="02050604050505020204" pitchFamily="18" charset="0"/>
              </a:rPr>
              <a:t>Gaelcholáistí</a:t>
            </a:r>
            <a:r>
              <a:rPr lang="en-IE" dirty="0">
                <a:latin typeface="Bookman Old Style" panose="02050604050505020204" pitchFamily="18" charset="0"/>
              </a:rPr>
              <a:t> </a:t>
            </a:r>
            <a:r>
              <a:rPr lang="en-IE" dirty="0" err="1">
                <a:latin typeface="Bookman Old Style" panose="02050604050505020204" pitchFamily="18" charset="0"/>
              </a:rPr>
              <a:t>agus</a:t>
            </a:r>
            <a:r>
              <a:rPr lang="en-IE" dirty="0">
                <a:latin typeface="Bookman Old Style" panose="02050604050505020204" pitchFamily="18" charset="0"/>
              </a:rPr>
              <a:t> </a:t>
            </a:r>
            <a:r>
              <a:rPr lang="en-IE" dirty="0" err="1">
                <a:latin typeface="Bookman Old Style" panose="02050604050505020204" pitchFamily="18" charset="0"/>
              </a:rPr>
              <a:t>na</a:t>
            </a:r>
            <a:r>
              <a:rPr lang="en-IE" dirty="0">
                <a:latin typeface="Bookman Old Style" panose="02050604050505020204" pitchFamily="18" charset="0"/>
              </a:rPr>
              <a:t> </a:t>
            </a:r>
            <a:r>
              <a:rPr lang="en-IE" dirty="0" err="1">
                <a:latin typeface="Bookman Old Style" panose="02050604050505020204" pitchFamily="18" charset="0"/>
              </a:rPr>
              <a:t>hAonad</a:t>
            </a:r>
            <a:r>
              <a:rPr lang="en-IE" dirty="0">
                <a:latin typeface="Bookman Old Style" panose="02050604050505020204" pitchFamily="18" charset="0"/>
              </a:rPr>
              <a:t> </a:t>
            </a:r>
            <a:r>
              <a:rPr lang="en-IE" dirty="0" err="1">
                <a:latin typeface="Bookman Old Style" panose="02050604050505020204" pitchFamily="18" charset="0"/>
              </a:rPr>
              <a:t>Lán-Ghaeilge</a:t>
            </a:r>
            <a:endParaRPr lang="en-IE" dirty="0">
              <a:latin typeface="Bookman Old Style" panose="02050604050505020204" pitchFamily="18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36FE5E-B27B-4DD5-AF3A-937EAB7F9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" name="Content Placeholder 9" descr="A picture containing woman, orange, holding, ball&#10;&#10;Description automatically generated">
            <a:extLst>
              <a:ext uri="{FF2B5EF4-FFF2-40B4-BE49-F238E27FC236}">
                <a16:creationId xmlns:a16="http://schemas.microsoft.com/office/drawing/2014/main" id="{D47E7212-AC5C-4832-A1A4-70E6F75466A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5269" y="1825625"/>
            <a:ext cx="3535462" cy="4351338"/>
          </a:xfrm>
        </p:spPr>
      </p:pic>
    </p:spTree>
    <p:extLst>
      <p:ext uri="{BB962C8B-B14F-4D97-AF65-F5344CB8AC3E}">
        <p14:creationId xmlns:p14="http://schemas.microsoft.com/office/powerpoint/2010/main" val="40931209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13663-5C40-4D60-9F29-99AA6E4480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b="1" dirty="0" err="1">
                <a:solidFill>
                  <a:srgbClr val="009999"/>
                </a:solidFill>
                <a:latin typeface="Bookman Old Style" panose="02050604050505020204" pitchFamily="18" charset="0"/>
              </a:rPr>
              <a:t>Tionscnaimh</a:t>
            </a:r>
            <a:r>
              <a:rPr lang="en-IE" b="1" dirty="0">
                <a:solidFill>
                  <a:srgbClr val="009999"/>
                </a:solidFill>
                <a:latin typeface="Bookman Old Style" panose="02050604050505020204" pitchFamily="18" charset="0"/>
              </a:rPr>
              <a:t> BOOÉ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CAEA44-15E6-48E3-B349-3BA3A2DE6C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91444" y="1484784"/>
            <a:ext cx="5181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E" dirty="0">
                <a:latin typeface="Bookman Old Style" panose="02050604050505020204" pitchFamily="18" charset="0"/>
              </a:rPr>
              <a:t>3. </a:t>
            </a:r>
            <a:r>
              <a:rPr lang="en-IE" b="1" dirty="0" err="1">
                <a:latin typeface="Bookman Old Style" panose="02050604050505020204" pitchFamily="18" charset="0"/>
              </a:rPr>
              <a:t>Feachtas</a:t>
            </a:r>
            <a:r>
              <a:rPr lang="en-IE" b="1" dirty="0">
                <a:latin typeface="Bookman Old Style" panose="02050604050505020204" pitchFamily="18" charset="0"/>
              </a:rPr>
              <a:t> </a:t>
            </a:r>
            <a:r>
              <a:rPr lang="en-IE" b="1" dirty="0" err="1">
                <a:latin typeface="Bookman Old Style" panose="02050604050505020204" pitchFamily="18" charset="0"/>
              </a:rPr>
              <a:t>Bolscaireachta</a:t>
            </a:r>
            <a:endParaRPr lang="en-IE" b="1" dirty="0">
              <a:latin typeface="Bookman Old Style" panose="02050604050505020204" pitchFamily="18" charset="0"/>
            </a:endParaRPr>
          </a:p>
          <a:p>
            <a:pPr marL="0" indent="0">
              <a:buNone/>
            </a:pPr>
            <a:endParaRPr lang="en-IE" sz="1000" dirty="0">
              <a:latin typeface="Bookman Old Style" panose="02050604050505020204" pitchFamily="18" charset="0"/>
            </a:endParaRPr>
          </a:p>
          <a:p>
            <a:r>
              <a:rPr lang="en-IE" dirty="0" err="1">
                <a:latin typeface="Bookman Old Style" panose="02050604050505020204" pitchFamily="18" charset="0"/>
              </a:rPr>
              <a:t>Céim</a:t>
            </a:r>
            <a:r>
              <a:rPr lang="en-IE" dirty="0">
                <a:latin typeface="Bookman Old Style" panose="02050604050505020204" pitchFamily="18" charset="0"/>
              </a:rPr>
              <a:t> a </a:t>
            </a:r>
            <a:r>
              <a:rPr lang="en-IE" dirty="0" err="1">
                <a:latin typeface="Bookman Old Style" panose="02050604050505020204" pitchFamily="18" charset="0"/>
              </a:rPr>
              <a:t>Dó</a:t>
            </a:r>
            <a:endParaRPr lang="en-IE" dirty="0">
              <a:latin typeface="Bookman Old Style" panose="02050604050505020204" pitchFamily="18" charset="0"/>
            </a:endParaRPr>
          </a:p>
          <a:p>
            <a:pPr marL="0" indent="0">
              <a:buNone/>
            </a:pPr>
            <a:r>
              <a:rPr lang="en-IE" dirty="0" err="1">
                <a:latin typeface="Bookman Old Style" panose="02050604050505020204" pitchFamily="18" charset="0"/>
              </a:rPr>
              <a:t>Pleanáil</a:t>
            </a:r>
            <a:r>
              <a:rPr lang="en-IE" dirty="0">
                <a:latin typeface="Bookman Old Style" panose="02050604050505020204" pitchFamily="18" charset="0"/>
              </a:rPr>
              <a:t> </a:t>
            </a:r>
            <a:r>
              <a:rPr lang="en-IE" dirty="0" err="1">
                <a:latin typeface="Bookman Old Style" panose="02050604050505020204" pitchFamily="18" charset="0"/>
              </a:rPr>
              <a:t>i</a:t>
            </a:r>
            <a:r>
              <a:rPr lang="en-IE" dirty="0">
                <a:latin typeface="Bookman Old Style" panose="02050604050505020204" pitchFamily="18" charset="0"/>
              </a:rPr>
              <a:t> </a:t>
            </a:r>
            <a:r>
              <a:rPr lang="en-IE" dirty="0" err="1">
                <a:latin typeface="Bookman Old Style" panose="02050604050505020204" pitchFamily="18" charset="0"/>
              </a:rPr>
              <a:t>gcomhair</a:t>
            </a:r>
            <a:r>
              <a:rPr lang="en-IE" dirty="0">
                <a:latin typeface="Bookman Old Style" panose="02050604050505020204" pitchFamily="18" charset="0"/>
              </a:rPr>
              <a:t> </a:t>
            </a:r>
            <a:r>
              <a:rPr lang="en-IE" dirty="0" err="1">
                <a:latin typeface="Bookman Old Style" panose="02050604050505020204" pitchFamily="18" charset="0"/>
              </a:rPr>
              <a:t>Bliain</a:t>
            </a:r>
            <a:r>
              <a:rPr lang="en-IE" dirty="0">
                <a:latin typeface="Bookman Old Style" panose="02050604050505020204" pitchFamily="18" charset="0"/>
              </a:rPr>
              <a:t> </a:t>
            </a:r>
            <a:r>
              <a:rPr lang="en-IE" dirty="0" err="1">
                <a:latin typeface="Bookman Old Style" panose="02050604050505020204" pitchFamily="18" charset="0"/>
              </a:rPr>
              <a:t>na</a:t>
            </a:r>
            <a:r>
              <a:rPr lang="en-IE" dirty="0">
                <a:latin typeface="Bookman Old Style" panose="02050604050505020204" pitchFamily="18" charset="0"/>
              </a:rPr>
              <a:t> </a:t>
            </a:r>
            <a:r>
              <a:rPr lang="en-IE" dirty="0" err="1">
                <a:latin typeface="Bookman Old Style" panose="02050604050505020204" pitchFamily="18" charset="0"/>
              </a:rPr>
              <a:t>Gaeilge</a:t>
            </a:r>
            <a:r>
              <a:rPr lang="en-IE" dirty="0">
                <a:latin typeface="Bookman Old Style" panose="02050604050505020204" pitchFamily="18" charset="0"/>
              </a:rPr>
              <a:t> 2020/2021</a:t>
            </a:r>
          </a:p>
          <a:p>
            <a:pPr marL="0" indent="0">
              <a:buNone/>
            </a:pPr>
            <a:endParaRPr lang="en-IE" sz="2000" dirty="0">
              <a:latin typeface="Bookman Old Style" panose="02050604050505020204" pitchFamily="18" charset="0"/>
            </a:endParaRPr>
          </a:p>
          <a:p>
            <a:pPr marL="0" indent="0">
              <a:buNone/>
            </a:pPr>
            <a:r>
              <a:rPr lang="en-IE" dirty="0" err="1">
                <a:latin typeface="Bookman Old Style" panose="02050604050505020204" pitchFamily="18" charset="0"/>
              </a:rPr>
              <a:t>Teacht</a:t>
            </a:r>
            <a:r>
              <a:rPr lang="en-IE" dirty="0">
                <a:latin typeface="Bookman Old Style" panose="02050604050505020204" pitchFamily="18" charset="0"/>
              </a:rPr>
              <a:t> le </a:t>
            </a:r>
            <a:r>
              <a:rPr lang="en-IE" dirty="0" err="1">
                <a:latin typeface="Bookman Old Style" panose="02050604050505020204" pitchFamily="18" charset="0"/>
              </a:rPr>
              <a:t>chéile</a:t>
            </a:r>
            <a:r>
              <a:rPr lang="en-IE" dirty="0">
                <a:latin typeface="Bookman Old Style" panose="02050604050505020204" pitchFamily="18" charset="0"/>
              </a:rPr>
              <a:t> </a:t>
            </a:r>
            <a:r>
              <a:rPr lang="en-IE" dirty="0" err="1">
                <a:latin typeface="Bookman Old Style" panose="02050604050505020204" pitchFamily="18" charset="0"/>
              </a:rPr>
              <a:t>i</a:t>
            </a:r>
            <a:r>
              <a:rPr lang="en-IE" dirty="0">
                <a:latin typeface="Bookman Old Style" panose="02050604050505020204" pitchFamily="18" charset="0"/>
              </a:rPr>
              <a:t> </a:t>
            </a:r>
            <a:r>
              <a:rPr lang="en-IE" dirty="0" err="1">
                <a:latin typeface="Bookman Old Style" panose="02050604050505020204" pitchFamily="18" charset="0"/>
              </a:rPr>
              <a:t>Mí</a:t>
            </a:r>
            <a:r>
              <a:rPr lang="en-IE" dirty="0">
                <a:latin typeface="Bookman Old Style" panose="02050604050505020204" pitchFamily="18" charset="0"/>
              </a:rPr>
              <a:t> </a:t>
            </a:r>
            <a:r>
              <a:rPr lang="en-IE" dirty="0" err="1">
                <a:latin typeface="Bookman Old Style" panose="02050604050505020204" pitchFamily="18" charset="0"/>
              </a:rPr>
              <a:t>na</a:t>
            </a:r>
            <a:r>
              <a:rPr lang="en-IE" dirty="0">
                <a:latin typeface="Bookman Old Style" panose="02050604050505020204" pitchFamily="18" charset="0"/>
              </a:rPr>
              <a:t> </a:t>
            </a:r>
            <a:r>
              <a:rPr lang="en-IE" dirty="0" err="1">
                <a:latin typeface="Bookman Old Style" panose="02050604050505020204" pitchFamily="18" charset="0"/>
              </a:rPr>
              <a:t>Bealtaine</a:t>
            </a:r>
            <a:r>
              <a:rPr lang="en-IE" dirty="0">
                <a:latin typeface="Bookman Old Style" panose="02050604050505020204" pitchFamily="18" charset="0"/>
              </a:rPr>
              <a:t> </a:t>
            </a:r>
            <a:r>
              <a:rPr lang="en-IE" dirty="0" err="1">
                <a:latin typeface="Bookman Old Style" panose="02050604050505020204" pitchFamily="18" charset="0"/>
              </a:rPr>
              <a:t>chun</a:t>
            </a:r>
            <a:r>
              <a:rPr lang="en-IE" dirty="0">
                <a:latin typeface="Bookman Old Style" panose="02050604050505020204" pitchFamily="18" charset="0"/>
              </a:rPr>
              <a:t> </a:t>
            </a:r>
            <a:r>
              <a:rPr lang="en-IE" dirty="0" err="1">
                <a:latin typeface="Bookman Old Style" panose="02050604050505020204" pitchFamily="18" charset="0"/>
              </a:rPr>
              <a:t>Plean</a:t>
            </a:r>
            <a:r>
              <a:rPr lang="en-IE" dirty="0">
                <a:latin typeface="Bookman Old Style" panose="02050604050505020204" pitchFamily="18" charset="0"/>
              </a:rPr>
              <a:t> </a:t>
            </a:r>
            <a:r>
              <a:rPr lang="en-IE" dirty="0" err="1">
                <a:latin typeface="Bookman Old Style" panose="02050604050505020204" pitchFamily="18" charset="0"/>
              </a:rPr>
              <a:t>Straitéiseach</a:t>
            </a:r>
            <a:r>
              <a:rPr lang="en-IE" dirty="0">
                <a:latin typeface="Bookman Old Style" panose="02050604050505020204" pitchFamily="18" charset="0"/>
              </a:rPr>
              <a:t> </a:t>
            </a:r>
            <a:r>
              <a:rPr lang="en-IE" dirty="0" err="1">
                <a:latin typeface="Bookman Old Style" panose="02050604050505020204" pitchFamily="18" charset="0"/>
              </a:rPr>
              <a:t>Bliain</a:t>
            </a:r>
            <a:r>
              <a:rPr lang="en-IE" dirty="0">
                <a:latin typeface="Bookman Old Style" panose="02050604050505020204" pitchFamily="18" charset="0"/>
              </a:rPr>
              <a:t> </a:t>
            </a:r>
            <a:r>
              <a:rPr lang="en-IE" dirty="0" err="1">
                <a:latin typeface="Bookman Old Style" panose="02050604050505020204" pitchFamily="18" charset="0"/>
              </a:rPr>
              <a:t>na</a:t>
            </a:r>
            <a:r>
              <a:rPr lang="en-IE" dirty="0">
                <a:latin typeface="Bookman Old Style" panose="02050604050505020204" pitchFamily="18" charset="0"/>
              </a:rPr>
              <a:t> </a:t>
            </a:r>
            <a:r>
              <a:rPr lang="en-IE" dirty="0" err="1">
                <a:latin typeface="Bookman Old Style" panose="02050604050505020204" pitchFamily="18" charset="0"/>
              </a:rPr>
              <a:t>Gaeilge</a:t>
            </a:r>
            <a:r>
              <a:rPr lang="en-IE" dirty="0">
                <a:latin typeface="Bookman Old Style" panose="02050604050505020204" pitchFamily="18" charset="0"/>
              </a:rPr>
              <a:t> a </a:t>
            </a:r>
            <a:r>
              <a:rPr lang="en-IE" dirty="0" err="1">
                <a:latin typeface="Bookman Old Style" panose="02050604050505020204" pitchFamily="18" charset="0"/>
              </a:rPr>
              <a:t>sheoladh</a:t>
            </a:r>
            <a:endParaRPr lang="en-IE" dirty="0">
              <a:latin typeface="Bookman Old Style" panose="02050604050505020204" pitchFamily="18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36FE5E-B27B-4DD5-AF3A-937EAB7F9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 descr="etbs in Ireland">
            <a:extLst>
              <a:ext uri="{FF2B5EF4-FFF2-40B4-BE49-F238E27FC236}">
                <a16:creationId xmlns:a16="http://schemas.microsoft.com/office/drawing/2014/main" id="{D01551A6-6C6C-417D-9427-6C94A80E1D57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7248" y="1690688"/>
            <a:ext cx="3214688" cy="3836194"/>
          </a:xfrm>
          <a:prstGeom prst="rect">
            <a:avLst/>
          </a:prstGeom>
          <a:noFill/>
          <a:ln w="762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  <a:softEdge rad="6350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94675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13663-5C40-4D60-9F29-99AA6E448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/>
            <a:r>
              <a:rPr lang="en-IE" b="1">
                <a:solidFill>
                  <a:srgbClr val="009999"/>
                </a:solidFill>
                <a:latin typeface="Bookman Old Style" panose="02050604050505020204" pitchFamily="18" charset="0"/>
              </a:rPr>
              <a:t>Tionscnaimh BOOÉ</a:t>
            </a:r>
            <a:endParaRPr lang="en-IE" b="1" dirty="0">
              <a:solidFill>
                <a:srgbClr val="009999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CAEA44-15E6-48E3-B349-3BA3A2DE6C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E" dirty="0">
                <a:latin typeface="Bookman Old Style" panose="02050604050505020204" pitchFamily="18" charset="0"/>
              </a:rPr>
              <a:t>4. </a:t>
            </a:r>
            <a:r>
              <a:rPr lang="en-IE" b="1" dirty="0" err="1">
                <a:latin typeface="Bookman Old Style" panose="02050604050505020204" pitchFamily="18" charset="0"/>
              </a:rPr>
              <a:t>Aighneachtaí</a:t>
            </a:r>
            <a:endParaRPr lang="en-IE" b="1" dirty="0">
              <a:latin typeface="Bookman Old Style" panose="02050604050505020204" pitchFamily="18" charset="0"/>
            </a:endParaRPr>
          </a:p>
          <a:p>
            <a:pPr marL="0" indent="0">
              <a:buNone/>
            </a:pPr>
            <a:endParaRPr lang="en-IE" sz="1000" dirty="0">
              <a:latin typeface="Bookman Old Style" panose="02050604050505020204" pitchFamily="18" charset="0"/>
            </a:endParaRPr>
          </a:p>
          <a:p>
            <a:r>
              <a:rPr lang="en-IE" dirty="0" err="1">
                <a:latin typeface="Bookman Old Style" panose="02050604050505020204" pitchFamily="18" charset="0"/>
              </a:rPr>
              <a:t>Faoi</a:t>
            </a:r>
            <a:r>
              <a:rPr lang="en-IE" dirty="0">
                <a:latin typeface="Bookman Old Style" panose="02050604050505020204" pitchFamily="18" charset="0"/>
              </a:rPr>
              <a:t> </a:t>
            </a:r>
            <a:r>
              <a:rPr lang="en-IE" dirty="0" err="1">
                <a:latin typeface="Bookman Old Style" panose="02050604050505020204" pitchFamily="18" charset="0"/>
              </a:rPr>
              <a:t>láthair</a:t>
            </a:r>
            <a:endParaRPr lang="en-IE" dirty="0">
              <a:latin typeface="Bookman Old Style" panose="02050604050505020204" pitchFamily="18" charset="0"/>
            </a:endParaRPr>
          </a:p>
          <a:p>
            <a:pPr lvl="1"/>
            <a:r>
              <a:rPr lang="en-IE" dirty="0">
                <a:latin typeface="Bookman Old Style" panose="02050604050505020204" pitchFamily="18" charset="0"/>
              </a:rPr>
              <a:t>Ag </a:t>
            </a:r>
            <a:r>
              <a:rPr lang="en-IE" dirty="0" err="1">
                <a:latin typeface="Bookman Old Style" panose="02050604050505020204" pitchFamily="18" charset="0"/>
              </a:rPr>
              <a:t>obair</a:t>
            </a:r>
            <a:r>
              <a:rPr lang="en-IE" dirty="0">
                <a:latin typeface="Bookman Old Style" panose="02050604050505020204" pitchFamily="18" charset="0"/>
              </a:rPr>
              <a:t> </a:t>
            </a:r>
            <a:r>
              <a:rPr lang="en-IE" dirty="0" err="1">
                <a:latin typeface="Bookman Old Style" panose="02050604050505020204" pitchFamily="18" charset="0"/>
              </a:rPr>
              <a:t>ar</a:t>
            </a:r>
            <a:r>
              <a:rPr lang="en-IE" dirty="0">
                <a:latin typeface="Bookman Old Style" panose="02050604050505020204" pitchFamily="18" charset="0"/>
              </a:rPr>
              <a:t> </a:t>
            </a:r>
            <a:r>
              <a:rPr lang="en-IE" dirty="0" err="1">
                <a:latin typeface="Bookman Old Style" panose="02050604050505020204" pitchFamily="18" charset="0"/>
              </a:rPr>
              <a:t>aighneacht</a:t>
            </a:r>
            <a:r>
              <a:rPr lang="en-IE" dirty="0">
                <a:latin typeface="Bookman Old Style" panose="02050604050505020204" pitchFamily="18" charset="0"/>
              </a:rPr>
              <a:t> </a:t>
            </a:r>
            <a:r>
              <a:rPr lang="en-IE" dirty="0" err="1">
                <a:latin typeface="Bookman Old Style" panose="02050604050505020204" pitchFamily="18" charset="0"/>
              </a:rPr>
              <a:t>maidir</a:t>
            </a:r>
            <a:r>
              <a:rPr lang="en-IE" dirty="0">
                <a:latin typeface="Bookman Old Style" panose="02050604050505020204" pitchFamily="18" charset="0"/>
              </a:rPr>
              <a:t> le </a:t>
            </a:r>
            <a:r>
              <a:rPr lang="en-IE" dirty="0" err="1">
                <a:latin typeface="Bookman Old Style" panose="02050604050505020204" pitchFamily="18" charset="0"/>
              </a:rPr>
              <a:t>hoideachas</a:t>
            </a:r>
            <a:r>
              <a:rPr lang="en-IE" dirty="0">
                <a:latin typeface="Bookman Old Style" panose="02050604050505020204" pitchFamily="18" charset="0"/>
              </a:rPr>
              <a:t> </a:t>
            </a:r>
            <a:r>
              <a:rPr lang="en-IE" dirty="0" err="1">
                <a:latin typeface="Bookman Old Style" panose="02050604050505020204" pitchFamily="18" charset="0"/>
              </a:rPr>
              <a:t>ar</a:t>
            </a:r>
            <a:r>
              <a:rPr lang="en-IE" dirty="0">
                <a:latin typeface="Bookman Old Style" panose="02050604050505020204" pitchFamily="18" charset="0"/>
              </a:rPr>
              <a:t> </a:t>
            </a:r>
            <a:r>
              <a:rPr lang="en-IE" dirty="0" err="1">
                <a:latin typeface="Bookman Old Style" panose="02050604050505020204" pitchFamily="18" charset="0"/>
              </a:rPr>
              <a:t>na</a:t>
            </a:r>
            <a:r>
              <a:rPr lang="en-IE" dirty="0">
                <a:latin typeface="Bookman Old Style" panose="02050604050505020204" pitchFamily="18" charset="0"/>
              </a:rPr>
              <a:t> </a:t>
            </a:r>
            <a:r>
              <a:rPr lang="en-IE" dirty="0" err="1">
                <a:latin typeface="Bookman Old Style" panose="02050604050505020204" pitchFamily="18" charset="0"/>
              </a:rPr>
              <a:t>hOileain</a:t>
            </a:r>
            <a:r>
              <a:rPr lang="en-IE" dirty="0">
                <a:latin typeface="Bookman Old Style" panose="02050604050505020204" pitchFamily="18" charset="0"/>
              </a:rPr>
              <a:t> le cur </a:t>
            </a:r>
            <a:r>
              <a:rPr lang="en-IE" dirty="0" err="1">
                <a:latin typeface="Bookman Old Style" panose="02050604050505020204" pitchFamily="18" charset="0"/>
              </a:rPr>
              <a:t>chuig</a:t>
            </a:r>
            <a:r>
              <a:rPr lang="en-IE" dirty="0">
                <a:latin typeface="Bookman Old Style" panose="02050604050505020204" pitchFamily="18" charset="0"/>
              </a:rPr>
              <a:t> an </a:t>
            </a:r>
            <a:r>
              <a:rPr lang="en-IE" dirty="0" err="1">
                <a:latin typeface="Bookman Old Style" panose="02050604050505020204" pitchFamily="18" charset="0"/>
              </a:rPr>
              <a:t>gCoiste</a:t>
            </a:r>
            <a:r>
              <a:rPr lang="en-IE" dirty="0">
                <a:latin typeface="Bookman Old Style" panose="02050604050505020204" pitchFamily="18" charset="0"/>
              </a:rPr>
              <a:t> </a:t>
            </a:r>
            <a:r>
              <a:rPr lang="en-IE" dirty="0" err="1">
                <a:latin typeface="Bookman Old Style" panose="02050604050505020204" pitchFamily="18" charset="0"/>
              </a:rPr>
              <a:t>Idir-Rannach</a:t>
            </a:r>
            <a:r>
              <a:rPr lang="en-IE" dirty="0">
                <a:latin typeface="Bookman Old Style" panose="02050604050505020204" pitchFamily="18" charset="0"/>
              </a:rPr>
              <a:t> </a:t>
            </a:r>
            <a:r>
              <a:rPr lang="en-IE" dirty="0" err="1">
                <a:latin typeface="Bookman Old Style" panose="02050604050505020204" pitchFamily="18" charset="0"/>
              </a:rPr>
              <a:t>maidir</a:t>
            </a:r>
            <a:r>
              <a:rPr lang="en-IE" dirty="0">
                <a:latin typeface="Bookman Old Style" panose="02050604050505020204" pitchFamily="18" charset="0"/>
              </a:rPr>
              <a:t> le </a:t>
            </a:r>
            <a:r>
              <a:rPr lang="en-IE" dirty="0" err="1">
                <a:latin typeface="Bookman Old Style" panose="02050604050505020204" pitchFamily="18" charset="0"/>
              </a:rPr>
              <a:t>Forbairt</a:t>
            </a:r>
            <a:r>
              <a:rPr lang="en-IE" dirty="0">
                <a:latin typeface="Bookman Old Style" panose="02050604050505020204" pitchFamily="18" charset="0"/>
              </a:rPr>
              <a:t> </a:t>
            </a:r>
            <a:r>
              <a:rPr lang="en-IE" dirty="0" err="1">
                <a:latin typeface="Bookman Old Style" panose="02050604050505020204" pitchFamily="18" charset="0"/>
              </a:rPr>
              <a:t>na</a:t>
            </a:r>
            <a:r>
              <a:rPr lang="en-IE" dirty="0">
                <a:latin typeface="Bookman Old Style" panose="02050604050505020204" pitchFamily="18" charset="0"/>
              </a:rPr>
              <a:t> </a:t>
            </a:r>
            <a:r>
              <a:rPr lang="en-IE" dirty="0" err="1">
                <a:latin typeface="Bookman Old Style" panose="02050604050505020204" pitchFamily="18" charset="0"/>
              </a:rPr>
              <a:t>nOileán</a:t>
            </a:r>
            <a:endParaRPr lang="en-IE" dirty="0">
              <a:latin typeface="Bookman Old Style" panose="02050604050505020204" pitchFamily="18" charset="0"/>
            </a:endParaRPr>
          </a:p>
        </p:txBody>
      </p:sp>
      <p:pic>
        <p:nvPicPr>
          <p:cNvPr id="7" name="Content Placeholder 6" descr="A picture containing holding&#10;&#10;Description automatically generated">
            <a:extLst>
              <a:ext uri="{FF2B5EF4-FFF2-40B4-BE49-F238E27FC236}">
                <a16:creationId xmlns:a16="http://schemas.microsoft.com/office/drawing/2014/main" id="{81985528-26C0-43A4-B0CD-DDBDF911D38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4866" y="1545733"/>
            <a:ext cx="2363602" cy="3755475"/>
          </a:xfr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36FE5E-B27B-4DD5-AF3A-937EAB7F9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77379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13663-5C40-4D60-9F29-99AA6E448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/>
            <a:r>
              <a:rPr lang="en-IE" b="1">
                <a:solidFill>
                  <a:srgbClr val="009999"/>
                </a:solidFill>
                <a:latin typeface="Bookman Old Style" panose="02050604050505020204" pitchFamily="18" charset="0"/>
              </a:rPr>
              <a:t>Tionscnaimh BOOÉ</a:t>
            </a:r>
            <a:endParaRPr lang="en-IE" b="1" dirty="0">
              <a:solidFill>
                <a:srgbClr val="009999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CAEA44-15E6-48E3-B349-3BA3A2DE6C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43782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E" dirty="0">
                <a:latin typeface="Bookman Old Style" panose="02050604050505020204" pitchFamily="18" charset="0"/>
              </a:rPr>
              <a:t>5. </a:t>
            </a:r>
            <a:r>
              <a:rPr lang="en-IE" b="1" dirty="0">
                <a:latin typeface="Bookman Old Style" panose="02050604050505020204" pitchFamily="18" charset="0"/>
              </a:rPr>
              <a:t>An </a:t>
            </a:r>
            <a:r>
              <a:rPr lang="en-IE" b="1" dirty="0" err="1">
                <a:latin typeface="Bookman Old Style" panose="02050604050505020204" pitchFamily="18" charset="0"/>
              </a:rPr>
              <a:t>Líonra</a:t>
            </a:r>
            <a:r>
              <a:rPr lang="en-IE" b="1" dirty="0">
                <a:latin typeface="Bookman Old Style" panose="02050604050505020204" pitchFamily="18" charset="0"/>
              </a:rPr>
              <a:t> </a:t>
            </a:r>
            <a:r>
              <a:rPr lang="en-IE" b="1" dirty="0" err="1">
                <a:latin typeface="Bookman Old Style" panose="02050604050505020204" pitchFamily="18" charset="0"/>
              </a:rPr>
              <a:t>Gaeloideachais</a:t>
            </a:r>
            <a:r>
              <a:rPr lang="en-IE" b="1" dirty="0">
                <a:latin typeface="Bookman Old Style" panose="02050604050505020204" pitchFamily="18" charset="0"/>
              </a:rPr>
              <a:t> </a:t>
            </a:r>
          </a:p>
          <a:p>
            <a:pPr marL="0" indent="0">
              <a:buNone/>
            </a:pPr>
            <a:endParaRPr lang="en-IE" sz="1000" dirty="0">
              <a:latin typeface="Bookman Old Style" panose="02050604050505020204" pitchFamily="18" charset="0"/>
            </a:endParaRPr>
          </a:p>
          <a:p>
            <a:r>
              <a:rPr lang="en-IE" dirty="0" err="1">
                <a:latin typeface="Bookman Old Style" panose="02050604050505020204" pitchFamily="18" charset="0"/>
              </a:rPr>
              <a:t>Ionadaí</a:t>
            </a:r>
            <a:r>
              <a:rPr lang="en-IE" dirty="0">
                <a:latin typeface="Bookman Old Style" panose="02050604050505020204" pitchFamily="18" charset="0"/>
              </a:rPr>
              <a:t> ag </a:t>
            </a:r>
            <a:r>
              <a:rPr lang="en-IE" dirty="0" err="1">
                <a:latin typeface="Bookman Old Style" panose="02050604050505020204" pitchFamily="18" charset="0"/>
              </a:rPr>
              <a:t>gach</a:t>
            </a:r>
            <a:r>
              <a:rPr lang="en-IE" dirty="0">
                <a:latin typeface="Bookman Old Style" panose="02050604050505020204" pitchFamily="18" charset="0"/>
              </a:rPr>
              <a:t> Bord </a:t>
            </a:r>
            <a:r>
              <a:rPr lang="en-IE" dirty="0" err="1">
                <a:latin typeface="Bookman Old Style" panose="02050604050505020204" pitchFamily="18" charset="0"/>
              </a:rPr>
              <a:t>Oideachais</a:t>
            </a:r>
            <a:r>
              <a:rPr lang="en-IE" dirty="0">
                <a:latin typeface="Bookman Old Style" panose="02050604050505020204" pitchFamily="18" charset="0"/>
              </a:rPr>
              <a:t> &amp; </a:t>
            </a:r>
            <a:r>
              <a:rPr lang="en-IE" dirty="0" err="1">
                <a:latin typeface="Bookman Old Style" panose="02050604050505020204" pitchFamily="18" charset="0"/>
              </a:rPr>
              <a:t>Oiliúna</a:t>
            </a:r>
            <a:endParaRPr lang="en-IE" dirty="0">
              <a:latin typeface="Bookman Old Style" panose="02050604050505020204" pitchFamily="18" charset="0"/>
            </a:endParaRPr>
          </a:p>
          <a:p>
            <a:r>
              <a:rPr lang="en-IE" dirty="0" err="1">
                <a:latin typeface="Bookman Old Style" panose="02050604050505020204" pitchFamily="18" charset="0"/>
              </a:rPr>
              <a:t>Líonra</a:t>
            </a:r>
            <a:r>
              <a:rPr lang="en-IE" dirty="0">
                <a:latin typeface="Bookman Old Style" panose="02050604050505020204" pitchFamily="18" charset="0"/>
              </a:rPr>
              <a:t> </a:t>
            </a:r>
            <a:r>
              <a:rPr lang="en-IE" dirty="0" err="1">
                <a:latin typeface="Bookman Old Style" panose="02050604050505020204" pitchFamily="18" charset="0"/>
              </a:rPr>
              <a:t>chun</a:t>
            </a:r>
            <a:r>
              <a:rPr lang="en-IE" dirty="0">
                <a:latin typeface="Bookman Old Style" panose="02050604050505020204" pitchFamily="18" charset="0"/>
              </a:rPr>
              <a:t> </a:t>
            </a:r>
            <a:r>
              <a:rPr lang="en-IE" dirty="0" err="1">
                <a:latin typeface="Bookman Old Style" panose="02050604050505020204" pitchFamily="18" charset="0"/>
              </a:rPr>
              <a:t>smaointe</a:t>
            </a:r>
            <a:r>
              <a:rPr lang="en-IE" dirty="0">
                <a:latin typeface="Bookman Old Style" panose="02050604050505020204" pitchFamily="18" charset="0"/>
              </a:rPr>
              <a:t>/</a:t>
            </a:r>
            <a:r>
              <a:rPr lang="en-IE" dirty="0" err="1">
                <a:latin typeface="Bookman Old Style" panose="02050604050505020204" pitchFamily="18" charset="0"/>
              </a:rPr>
              <a:t>ábhair</a:t>
            </a:r>
            <a:r>
              <a:rPr lang="en-IE" dirty="0">
                <a:latin typeface="Bookman Old Style" panose="02050604050505020204" pitchFamily="18" charset="0"/>
              </a:rPr>
              <a:t> </a:t>
            </a:r>
            <a:r>
              <a:rPr lang="en-IE" dirty="0" err="1">
                <a:latin typeface="Bookman Old Style" panose="02050604050505020204" pitchFamily="18" charset="0"/>
              </a:rPr>
              <a:t>imní</a:t>
            </a:r>
            <a:r>
              <a:rPr lang="en-IE" dirty="0">
                <a:latin typeface="Bookman Old Style" panose="02050604050505020204" pitchFamily="18" charset="0"/>
              </a:rPr>
              <a:t>/ </a:t>
            </a:r>
            <a:r>
              <a:rPr lang="en-IE" dirty="0" err="1">
                <a:latin typeface="Bookman Old Style" panose="02050604050505020204" pitchFamily="18" charset="0"/>
              </a:rPr>
              <a:t>dea-chleachtais</a:t>
            </a:r>
            <a:r>
              <a:rPr lang="en-IE" dirty="0">
                <a:latin typeface="Bookman Old Style" panose="02050604050505020204" pitchFamily="18" charset="0"/>
              </a:rPr>
              <a:t> a </a:t>
            </a:r>
            <a:r>
              <a:rPr lang="en-IE" dirty="0" err="1">
                <a:latin typeface="Bookman Old Style" panose="02050604050505020204" pitchFamily="18" charset="0"/>
              </a:rPr>
              <a:t>roinnt</a:t>
            </a:r>
            <a:endParaRPr lang="en-IE" dirty="0">
              <a:latin typeface="Bookman Old Style" panose="02050604050505020204" pitchFamily="18" charset="0"/>
            </a:endParaRPr>
          </a:p>
          <a:p>
            <a:r>
              <a:rPr lang="en-IE" dirty="0" err="1">
                <a:latin typeface="Bookman Old Style" panose="02050604050505020204" pitchFamily="18" charset="0"/>
              </a:rPr>
              <a:t>Gníomhach</a:t>
            </a:r>
            <a:r>
              <a:rPr lang="en-IE" dirty="0">
                <a:latin typeface="Bookman Old Style" panose="02050604050505020204" pitchFamily="18" charset="0"/>
              </a:rPr>
              <a:t> – </a:t>
            </a:r>
            <a:r>
              <a:rPr lang="en-IE" dirty="0" err="1">
                <a:latin typeface="Bookman Old Style" panose="02050604050505020204" pitchFamily="18" charset="0"/>
              </a:rPr>
              <a:t>bí</a:t>
            </a:r>
            <a:r>
              <a:rPr lang="en-IE" dirty="0">
                <a:latin typeface="Bookman Old Style" panose="02050604050505020204" pitchFamily="18" charset="0"/>
              </a:rPr>
              <a:t> </a:t>
            </a:r>
            <a:r>
              <a:rPr lang="en-IE" dirty="0" err="1">
                <a:latin typeface="Bookman Old Style" panose="02050604050505020204" pitchFamily="18" charset="0"/>
              </a:rPr>
              <a:t>i</a:t>
            </a:r>
            <a:r>
              <a:rPr lang="en-IE" dirty="0">
                <a:latin typeface="Bookman Old Style" panose="02050604050505020204" pitchFamily="18" charset="0"/>
              </a:rPr>
              <a:t> </a:t>
            </a:r>
            <a:r>
              <a:rPr lang="en-IE" dirty="0" err="1">
                <a:latin typeface="Bookman Old Style" panose="02050604050505020204" pitchFamily="18" charset="0"/>
              </a:rPr>
              <a:t>dteagmháil</a:t>
            </a:r>
            <a:r>
              <a:rPr lang="en-IE" dirty="0">
                <a:latin typeface="Bookman Old Style" panose="02050604050505020204" pitchFamily="18" charset="0"/>
              </a:rPr>
              <a:t> le </a:t>
            </a:r>
            <a:r>
              <a:rPr lang="en-IE" dirty="0" err="1">
                <a:latin typeface="Bookman Old Style" panose="02050604050505020204" pitchFamily="18" charset="0"/>
              </a:rPr>
              <a:t>d’ionadaí</a:t>
            </a:r>
            <a:r>
              <a:rPr lang="en-IE" dirty="0">
                <a:latin typeface="Bookman Old Style" panose="02050604050505020204" pitchFamily="18" charset="0"/>
              </a:rPr>
              <a:t> </a:t>
            </a:r>
            <a:r>
              <a:rPr lang="en-IE" dirty="0" err="1">
                <a:latin typeface="Bookman Old Style" panose="02050604050505020204" pitchFamily="18" charset="0"/>
              </a:rPr>
              <a:t>féin</a:t>
            </a:r>
            <a:endParaRPr lang="en-IE" dirty="0">
              <a:latin typeface="Bookman Old Style" panose="02050604050505020204" pitchFamily="18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36FE5E-B27B-4DD5-AF3A-937EAB7F9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BE5C9E6D-0BDA-4993-BD5B-CFE4E37C5DA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8068" y="2197449"/>
            <a:ext cx="4645732" cy="3234591"/>
          </a:xfrm>
        </p:spPr>
      </p:pic>
    </p:spTree>
    <p:extLst>
      <p:ext uri="{BB962C8B-B14F-4D97-AF65-F5344CB8AC3E}">
        <p14:creationId xmlns:p14="http://schemas.microsoft.com/office/powerpoint/2010/main" val="5766896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13663-5C40-4D60-9F29-99AA6E448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0648"/>
            <a:ext cx="10515600" cy="1325563"/>
          </a:xfrm>
        </p:spPr>
        <p:txBody>
          <a:bodyPr/>
          <a:lstStyle/>
          <a:p>
            <a:pPr algn="ctr"/>
            <a:r>
              <a:rPr lang="en-IE" b="1" dirty="0" err="1">
                <a:solidFill>
                  <a:srgbClr val="009999"/>
                </a:solidFill>
                <a:latin typeface="Bookman Old Style" panose="02050604050505020204" pitchFamily="18" charset="0"/>
              </a:rPr>
              <a:t>Plé</a:t>
            </a:r>
            <a:r>
              <a:rPr lang="en-IE" b="1" dirty="0">
                <a:solidFill>
                  <a:srgbClr val="009999"/>
                </a:solidFill>
                <a:latin typeface="Bookman Old Style" panose="02050604050505020204" pitchFamily="18" charset="0"/>
              </a:rPr>
              <a:t> &amp; </a:t>
            </a:r>
            <a:r>
              <a:rPr lang="en-IE" b="1" dirty="0" err="1">
                <a:solidFill>
                  <a:srgbClr val="009999"/>
                </a:solidFill>
                <a:latin typeface="Bookman Old Style" panose="02050604050505020204" pitchFamily="18" charset="0"/>
              </a:rPr>
              <a:t>Babhta</a:t>
            </a:r>
            <a:r>
              <a:rPr lang="en-IE" b="1" dirty="0">
                <a:solidFill>
                  <a:srgbClr val="009999"/>
                </a:solidFill>
                <a:latin typeface="Bookman Old Style" panose="02050604050505020204" pitchFamily="18" charset="0"/>
              </a:rPr>
              <a:t> </a:t>
            </a:r>
            <a:r>
              <a:rPr lang="en-IE" b="1" dirty="0" err="1">
                <a:solidFill>
                  <a:srgbClr val="009999"/>
                </a:solidFill>
                <a:latin typeface="Bookman Old Style" panose="02050604050505020204" pitchFamily="18" charset="0"/>
              </a:rPr>
              <a:t>Tobsmaointe</a:t>
            </a:r>
            <a:r>
              <a:rPr lang="en-IE" b="1" dirty="0">
                <a:solidFill>
                  <a:srgbClr val="009999"/>
                </a:solidFill>
                <a:latin typeface="Bookman Old Style" panose="02050604050505020204" pitchFamily="18" charset="0"/>
              </a:rPr>
              <a:t>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CAEA44-15E6-48E3-B349-3BA3A2DE6C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3372" y="1586211"/>
            <a:ext cx="597773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IE" sz="4400" b="1" dirty="0" err="1">
                <a:latin typeface="Bookman Old Style" panose="02050604050505020204" pitchFamily="18" charset="0"/>
              </a:rPr>
              <a:t>Tá</a:t>
            </a:r>
            <a:r>
              <a:rPr lang="en-IE" sz="4400" b="1" dirty="0">
                <a:latin typeface="Bookman Old Style" panose="02050604050505020204" pitchFamily="18" charset="0"/>
              </a:rPr>
              <a:t> BOOÉ </a:t>
            </a:r>
            <a:r>
              <a:rPr lang="en-IE" sz="4400" b="1" dirty="0" err="1">
                <a:latin typeface="Bookman Old Style" panose="02050604050505020204" pitchFamily="18" charset="0"/>
              </a:rPr>
              <a:t>anseo</a:t>
            </a:r>
            <a:r>
              <a:rPr lang="en-IE" sz="4400" b="1" dirty="0">
                <a:latin typeface="Bookman Old Style" panose="02050604050505020204" pitchFamily="18" charset="0"/>
              </a:rPr>
              <a:t> </a:t>
            </a:r>
            <a:r>
              <a:rPr lang="en-IE" sz="4400" b="1" dirty="0" err="1">
                <a:latin typeface="Bookman Old Style" panose="02050604050505020204" pitchFamily="18" charset="0"/>
              </a:rPr>
              <a:t>chun</a:t>
            </a:r>
            <a:r>
              <a:rPr lang="en-IE" sz="4400" b="1" dirty="0">
                <a:latin typeface="Bookman Old Style" panose="02050604050505020204" pitchFamily="18" charset="0"/>
              </a:rPr>
              <a:t> </a:t>
            </a:r>
            <a:r>
              <a:rPr lang="en-IE" sz="4400" b="1" dirty="0" err="1">
                <a:latin typeface="Bookman Old Style" panose="02050604050505020204" pitchFamily="18" charset="0"/>
              </a:rPr>
              <a:t>tacú</a:t>
            </a:r>
            <a:r>
              <a:rPr lang="en-IE" sz="4400" b="1" dirty="0">
                <a:latin typeface="Bookman Old Style" panose="02050604050505020204" pitchFamily="18" charset="0"/>
              </a:rPr>
              <a:t> </a:t>
            </a:r>
            <a:r>
              <a:rPr lang="en-IE" sz="4400" b="1" dirty="0" err="1">
                <a:latin typeface="Bookman Old Style" panose="02050604050505020204" pitchFamily="18" charset="0"/>
              </a:rPr>
              <a:t>libh</a:t>
            </a:r>
            <a:r>
              <a:rPr lang="en-IE" sz="4400" b="1" dirty="0">
                <a:latin typeface="Bookman Old Style" panose="02050604050505020204" pitchFamily="18" charset="0"/>
              </a:rPr>
              <a:t>.</a:t>
            </a:r>
          </a:p>
          <a:p>
            <a:pPr marL="0" indent="0" algn="ctr">
              <a:buNone/>
            </a:pPr>
            <a:endParaRPr lang="en-IE" sz="2200" b="1" dirty="0">
              <a:latin typeface="Bookman Old Style" panose="02050604050505020204" pitchFamily="18" charset="0"/>
            </a:endParaRPr>
          </a:p>
          <a:p>
            <a:pPr marL="0" indent="0" algn="ctr">
              <a:buNone/>
            </a:pPr>
            <a:r>
              <a:rPr lang="en-IE" sz="4400" dirty="0" err="1">
                <a:latin typeface="Bookman Old Style" panose="02050604050505020204" pitchFamily="18" charset="0"/>
              </a:rPr>
              <a:t>Céard</a:t>
            </a:r>
            <a:r>
              <a:rPr lang="en-IE" sz="4400" dirty="0">
                <a:latin typeface="Bookman Old Style" panose="02050604050505020204" pitchFamily="18" charset="0"/>
              </a:rPr>
              <a:t> </a:t>
            </a:r>
            <a:r>
              <a:rPr lang="en-IE" sz="4400" dirty="0" err="1">
                <a:latin typeface="Bookman Old Style" panose="02050604050505020204" pitchFamily="18" charset="0"/>
              </a:rPr>
              <a:t>atá</a:t>
            </a:r>
            <a:r>
              <a:rPr lang="en-IE" sz="4400" dirty="0">
                <a:latin typeface="Bookman Old Style" panose="02050604050505020204" pitchFamily="18" charset="0"/>
              </a:rPr>
              <a:t> ag </a:t>
            </a:r>
            <a:r>
              <a:rPr lang="en-IE" sz="4400" dirty="0" err="1">
                <a:latin typeface="Bookman Old Style" panose="02050604050505020204" pitchFamily="18" charset="0"/>
              </a:rPr>
              <a:t>teastáil</a:t>
            </a:r>
            <a:r>
              <a:rPr lang="en-IE" sz="4400" dirty="0">
                <a:latin typeface="Bookman Old Style" panose="02050604050505020204" pitchFamily="18" charset="0"/>
              </a:rPr>
              <a:t> ó </a:t>
            </a:r>
            <a:r>
              <a:rPr lang="en-IE" sz="4400" dirty="0" err="1">
                <a:latin typeface="Bookman Old Style" panose="02050604050505020204" pitchFamily="18" charset="0"/>
              </a:rPr>
              <a:t>scoileanna</a:t>
            </a:r>
            <a:r>
              <a:rPr lang="en-IE" sz="4400" dirty="0">
                <a:latin typeface="Bookman Old Style" panose="02050604050505020204" pitchFamily="18" charset="0"/>
              </a:rPr>
              <a:t> </a:t>
            </a:r>
            <a:r>
              <a:rPr lang="en-IE" sz="4400" dirty="0" err="1">
                <a:latin typeface="Bookman Old Style" panose="02050604050505020204" pitchFamily="18" charset="0"/>
              </a:rPr>
              <a:t>i</a:t>
            </a:r>
            <a:r>
              <a:rPr lang="en-IE" sz="4400" dirty="0">
                <a:latin typeface="Bookman Old Style" panose="02050604050505020204" pitchFamily="18" charset="0"/>
              </a:rPr>
              <a:t> </a:t>
            </a:r>
            <a:r>
              <a:rPr lang="en-IE" sz="4400" dirty="0" err="1">
                <a:latin typeface="Bookman Old Style" panose="02050604050505020204" pitchFamily="18" charset="0"/>
              </a:rPr>
              <a:t>láthair</a:t>
            </a:r>
            <a:r>
              <a:rPr lang="en-IE" sz="4400" dirty="0">
                <a:latin typeface="Bookman Old Style" panose="02050604050505020204" pitchFamily="18" charset="0"/>
              </a:rPr>
              <a:t> </a:t>
            </a:r>
            <a:r>
              <a:rPr lang="en-IE" sz="4400" dirty="0" err="1">
                <a:latin typeface="Bookman Old Style" panose="02050604050505020204" pitchFamily="18" charset="0"/>
              </a:rPr>
              <a:t>na</a:t>
            </a:r>
            <a:r>
              <a:rPr lang="en-IE" sz="4400" dirty="0">
                <a:latin typeface="Bookman Old Style" panose="02050604050505020204" pitchFamily="18" charset="0"/>
              </a:rPr>
              <a:t> </a:t>
            </a:r>
            <a:r>
              <a:rPr lang="en-IE" sz="4400" dirty="0" err="1">
                <a:latin typeface="Bookman Old Style" panose="02050604050505020204" pitchFamily="18" charset="0"/>
              </a:rPr>
              <a:t>huaire</a:t>
            </a:r>
            <a:r>
              <a:rPr lang="en-IE" sz="4400" dirty="0">
                <a:latin typeface="Bookman Old Style" panose="02050604050505020204" pitchFamily="18" charset="0"/>
              </a:rPr>
              <a:t>/</a:t>
            </a:r>
            <a:r>
              <a:rPr lang="en-IE" sz="4400" dirty="0" err="1">
                <a:latin typeface="Bookman Old Style" panose="02050604050505020204" pitchFamily="18" charset="0"/>
              </a:rPr>
              <a:t>amach</a:t>
            </a:r>
            <a:r>
              <a:rPr lang="en-IE" sz="4400" dirty="0">
                <a:latin typeface="Bookman Old Style" panose="02050604050505020204" pitchFamily="18" charset="0"/>
              </a:rPr>
              <a:t> </a:t>
            </a:r>
            <a:r>
              <a:rPr lang="en-IE" sz="4400" dirty="0" err="1">
                <a:latin typeface="Bookman Old Style" panose="02050604050505020204" pitchFamily="18" charset="0"/>
              </a:rPr>
              <a:t>anseo</a:t>
            </a:r>
            <a:r>
              <a:rPr lang="en-IE" sz="4400" dirty="0">
                <a:latin typeface="Bookman Old Style" panose="02050604050505020204" pitchFamily="18" charset="0"/>
              </a:rPr>
              <a:t>?</a:t>
            </a:r>
          </a:p>
          <a:p>
            <a:pPr marL="0" indent="0" algn="ctr">
              <a:buNone/>
            </a:pPr>
            <a:endParaRPr lang="en-IE" sz="2000" b="1" dirty="0">
              <a:latin typeface="Bookman Old Style" panose="02050604050505020204" pitchFamily="18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36FE5E-B27B-4DD5-AF3A-937EAB7F9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9" name="Content Placeholder 8" descr="Question mark">
            <a:extLst>
              <a:ext uri="{FF2B5EF4-FFF2-40B4-BE49-F238E27FC236}">
                <a16:creationId xmlns:a16="http://schemas.microsoft.com/office/drawing/2014/main" id="{AE30897D-24D8-4C03-83D4-331882DA4D2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92144" y="1124744"/>
            <a:ext cx="3385442" cy="3385442"/>
          </a:xfr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71C4DA4-FE93-46D7-933E-1FA5C2C57001}"/>
              </a:ext>
            </a:extLst>
          </p:cNvPr>
          <p:cNvSpPr txBox="1"/>
          <p:nvPr/>
        </p:nvSpPr>
        <p:spPr>
          <a:xfrm>
            <a:off x="6636060" y="4437112"/>
            <a:ext cx="5112568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2800" b="1" dirty="0" err="1">
                <a:solidFill>
                  <a:srgbClr val="009999"/>
                </a:solidFill>
                <a:latin typeface="Bookman Old Style" panose="02050604050505020204" pitchFamily="18" charset="0"/>
              </a:rPr>
              <a:t>Scríobhaigí</a:t>
            </a:r>
            <a:r>
              <a:rPr lang="en-IE" sz="2800" b="1" dirty="0">
                <a:solidFill>
                  <a:srgbClr val="009999"/>
                </a:solidFill>
                <a:latin typeface="Bookman Old Style" panose="02050604050505020204" pitchFamily="18" charset="0"/>
              </a:rPr>
              <a:t> </a:t>
            </a:r>
            <a:r>
              <a:rPr lang="en-IE" sz="2800" b="1" dirty="0" err="1">
                <a:solidFill>
                  <a:srgbClr val="009999"/>
                </a:solidFill>
                <a:latin typeface="Bookman Old Style" panose="02050604050505020204" pitchFamily="18" charset="0"/>
              </a:rPr>
              <a:t>síos</a:t>
            </a:r>
            <a:r>
              <a:rPr lang="en-IE" sz="2800" b="1" dirty="0">
                <a:solidFill>
                  <a:srgbClr val="009999"/>
                </a:solidFill>
                <a:latin typeface="Bookman Old Style" panose="02050604050505020204" pitchFamily="18" charset="0"/>
              </a:rPr>
              <a:t> </a:t>
            </a:r>
            <a:r>
              <a:rPr lang="en-IE" sz="2800" b="1" dirty="0" err="1">
                <a:solidFill>
                  <a:srgbClr val="009999"/>
                </a:solidFill>
                <a:latin typeface="Bookman Old Style" panose="02050604050505020204" pitchFamily="18" charset="0"/>
              </a:rPr>
              <a:t>bhur</a:t>
            </a:r>
            <a:r>
              <a:rPr lang="en-IE" sz="2800" b="1" dirty="0">
                <a:solidFill>
                  <a:srgbClr val="009999"/>
                </a:solidFill>
                <a:latin typeface="Bookman Old Style" panose="02050604050505020204" pitchFamily="18" charset="0"/>
              </a:rPr>
              <a:t> </a:t>
            </a:r>
            <a:r>
              <a:rPr lang="en-IE" sz="2800" b="1" dirty="0" err="1">
                <a:solidFill>
                  <a:srgbClr val="009999"/>
                </a:solidFill>
                <a:latin typeface="Bookman Old Style" panose="02050604050505020204" pitchFamily="18" charset="0"/>
              </a:rPr>
              <a:t>mianta</a:t>
            </a:r>
            <a:r>
              <a:rPr lang="en-IE" sz="2800" b="1" dirty="0">
                <a:solidFill>
                  <a:srgbClr val="009999"/>
                </a:solidFill>
                <a:latin typeface="Bookman Old Style" panose="02050604050505020204" pitchFamily="18" charset="0"/>
              </a:rPr>
              <a:t> </a:t>
            </a:r>
            <a:r>
              <a:rPr lang="en-IE" sz="2800" b="1" dirty="0" err="1">
                <a:solidFill>
                  <a:srgbClr val="009999"/>
                </a:solidFill>
                <a:latin typeface="Bookman Old Style" panose="02050604050505020204" pitchFamily="18" charset="0"/>
              </a:rPr>
              <a:t>ar</a:t>
            </a:r>
            <a:r>
              <a:rPr lang="en-IE" sz="2800" b="1" dirty="0">
                <a:solidFill>
                  <a:srgbClr val="009999"/>
                </a:solidFill>
                <a:latin typeface="Bookman Old Style" panose="02050604050505020204" pitchFamily="18" charset="0"/>
              </a:rPr>
              <a:t> </a:t>
            </a:r>
            <a:r>
              <a:rPr lang="en-IE" sz="2800" b="1" dirty="0" err="1">
                <a:solidFill>
                  <a:srgbClr val="009999"/>
                </a:solidFill>
                <a:latin typeface="Bookman Old Style" panose="02050604050505020204" pitchFamily="18" charset="0"/>
              </a:rPr>
              <a:t>phoistíní</a:t>
            </a:r>
            <a:r>
              <a:rPr lang="en-IE" sz="2800" b="1" dirty="0">
                <a:solidFill>
                  <a:srgbClr val="009999"/>
                </a:solidFill>
                <a:latin typeface="Bookman Old Style" panose="02050604050505020204" pitchFamily="18" charset="0"/>
              </a:rPr>
              <a:t> </a:t>
            </a:r>
            <a:r>
              <a:rPr lang="en-IE" sz="2800" b="1" dirty="0" err="1">
                <a:solidFill>
                  <a:srgbClr val="009999"/>
                </a:solidFill>
                <a:latin typeface="Bookman Old Style" panose="02050604050505020204" pitchFamily="18" charset="0"/>
              </a:rPr>
              <a:t>agus</a:t>
            </a:r>
            <a:r>
              <a:rPr lang="en-IE" sz="2800" b="1" dirty="0">
                <a:solidFill>
                  <a:srgbClr val="009999"/>
                </a:solidFill>
                <a:latin typeface="Bookman Old Style" panose="02050604050505020204" pitchFamily="18" charset="0"/>
              </a:rPr>
              <a:t> </a:t>
            </a:r>
            <a:r>
              <a:rPr lang="en-IE" sz="2800" b="1" dirty="0" err="1">
                <a:solidFill>
                  <a:srgbClr val="009999"/>
                </a:solidFill>
                <a:latin typeface="Bookman Old Style" panose="02050604050505020204" pitchFamily="18" charset="0"/>
              </a:rPr>
              <a:t>greamaigí</a:t>
            </a:r>
            <a:r>
              <a:rPr lang="en-IE" sz="2800" b="1" dirty="0">
                <a:solidFill>
                  <a:srgbClr val="009999"/>
                </a:solidFill>
                <a:latin typeface="Bookman Old Style" panose="02050604050505020204" pitchFamily="18" charset="0"/>
              </a:rPr>
              <a:t> </a:t>
            </a:r>
            <a:r>
              <a:rPr lang="en-IE" sz="2800" b="1" dirty="0" err="1">
                <a:solidFill>
                  <a:srgbClr val="009999"/>
                </a:solidFill>
                <a:latin typeface="Bookman Old Style" panose="02050604050505020204" pitchFamily="18" charset="0"/>
              </a:rPr>
              <a:t>ar</a:t>
            </a:r>
            <a:r>
              <a:rPr lang="en-IE" sz="2800" b="1" dirty="0">
                <a:solidFill>
                  <a:srgbClr val="009999"/>
                </a:solidFill>
                <a:latin typeface="Bookman Old Style" panose="02050604050505020204" pitchFamily="18" charset="0"/>
              </a:rPr>
              <a:t> an </a:t>
            </a:r>
            <a:r>
              <a:rPr lang="en-IE" sz="2800" b="1" dirty="0" err="1">
                <a:solidFill>
                  <a:srgbClr val="009999"/>
                </a:solidFill>
                <a:latin typeface="Bookman Old Style" panose="02050604050505020204" pitchFamily="18" charset="0"/>
              </a:rPr>
              <a:t>mballa</a:t>
            </a:r>
            <a:r>
              <a:rPr lang="en-IE" sz="2800" b="1" dirty="0">
                <a:solidFill>
                  <a:srgbClr val="009999"/>
                </a:solidFill>
                <a:latin typeface="Bookman Old Style" panose="02050604050505020204" pitchFamily="18" charset="0"/>
              </a:rPr>
              <a:t> </a:t>
            </a:r>
            <a:r>
              <a:rPr lang="en-IE" sz="2800" b="1" dirty="0" err="1">
                <a:solidFill>
                  <a:srgbClr val="009999"/>
                </a:solidFill>
                <a:latin typeface="Bookman Old Style" panose="02050604050505020204" pitchFamily="18" charset="0"/>
              </a:rPr>
              <a:t>iad</a:t>
            </a:r>
            <a:endParaRPr lang="en-IE" sz="2800" b="1" dirty="0">
              <a:solidFill>
                <a:srgbClr val="009999"/>
              </a:solidFill>
              <a:latin typeface="Bookman Old Style" panose="02050604050505020204" pitchFamily="18" charset="0"/>
            </a:endParaRP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5451494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5EE7D-00E2-4258-889B-078E2759C7F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E" b="1" dirty="0">
                <a:solidFill>
                  <a:srgbClr val="009999"/>
                </a:solidFill>
                <a:latin typeface="Bookman Old Style" panose="02050604050505020204" pitchFamily="18" charset="0"/>
              </a:rPr>
              <a:t>CUID 2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E8215F-0407-4276-8F8E-F87882C5B06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en-IE" sz="2800" b="1" dirty="0">
              <a:latin typeface="Bookman Old Style" panose="02050604050505020204" pitchFamily="18" charset="0"/>
            </a:endParaRPr>
          </a:p>
          <a:p>
            <a:r>
              <a:rPr lang="en-IE" sz="2800" b="1" dirty="0" err="1">
                <a:latin typeface="Bookman Old Style" panose="02050604050505020204" pitchFamily="18" charset="0"/>
              </a:rPr>
              <a:t>Aoichainteoir</a:t>
            </a:r>
            <a:r>
              <a:rPr lang="en-IE" sz="2800" b="1" dirty="0">
                <a:latin typeface="Bookman Old Style" panose="02050604050505020204" pitchFamily="18" charset="0"/>
              </a:rPr>
              <a:t> </a:t>
            </a:r>
            <a:r>
              <a:rPr lang="en-IE" sz="2800" b="1" dirty="0" err="1">
                <a:latin typeface="Bookman Old Style" panose="02050604050505020204" pitchFamily="18" charset="0"/>
              </a:rPr>
              <a:t>na</a:t>
            </a:r>
            <a:r>
              <a:rPr lang="en-IE" sz="2800" b="1" dirty="0">
                <a:latin typeface="Bookman Old Style" panose="02050604050505020204" pitchFamily="18" charset="0"/>
              </a:rPr>
              <a:t> </a:t>
            </a:r>
            <a:r>
              <a:rPr lang="en-IE" sz="2800" b="1" dirty="0" err="1">
                <a:latin typeface="Bookman Old Style" panose="02050604050505020204" pitchFamily="18" charset="0"/>
              </a:rPr>
              <a:t>Comhdhála</a:t>
            </a:r>
            <a:r>
              <a:rPr lang="en-IE" sz="2800" b="1" dirty="0">
                <a:latin typeface="Bookman Old Style" panose="02050604050505020204" pitchFamily="18" charset="0"/>
              </a:rPr>
              <a:t> 2020</a:t>
            </a:r>
          </a:p>
        </p:txBody>
      </p:sp>
    </p:spTree>
    <p:extLst>
      <p:ext uri="{BB962C8B-B14F-4D97-AF65-F5344CB8AC3E}">
        <p14:creationId xmlns:p14="http://schemas.microsoft.com/office/powerpoint/2010/main" val="19381800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13663-5C40-4D60-9F29-99AA6E448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0" y="365125"/>
            <a:ext cx="1101844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IE" b="1" dirty="0" err="1">
                <a:solidFill>
                  <a:srgbClr val="009999"/>
                </a:solidFill>
                <a:latin typeface="Bookman Old Style" panose="02050604050505020204" pitchFamily="18" charset="0"/>
              </a:rPr>
              <a:t>Aoichainteoir</a:t>
            </a:r>
            <a:r>
              <a:rPr lang="en-IE" b="1" dirty="0">
                <a:solidFill>
                  <a:srgbClr val="009999"/>
                </a:solidFill>
                <a:latin typeface="Bookman Old Style" panose="02050604050505020204" pitchFamily="18" charset="0"/>
              </a:rPr>
              <a:t>: An </a:t>
            </a:r>
            <a:r>
              <a:rPr lang="en-IE" b="1" dirty="0" err="1">
                <a:solidFill>
                  <a:srgbClr val="009999"/>
                </a:solidFill>
                <a:latin typeface="Bookman Old Style" panose="02050604050505020204" pitchFamily="18" charset="0"/>
              </a:rPr>
              <a:t>Dr.</a:t>
            </a:r>
            <a:r>
              <a:rPr lang="en-IE" b="1" dirty="0">
                <a:solidFill>
                  <a:srgbClr val="009999"/>
                </a:solidFill>
                <a:latin typeface="Bookman Old Style" panose="02050604050505020204" pitchFamily="18" charset="0"/>
              </a:rPr>
              <a:t> TJ Ó </a:t>
            </a:r>
            <a:r>
              <a:rPr lang="en-IE" b="1" dirty="0" err="1">
                <a:solidFill>
                  <a:srgbClr val="009999"/>
                </a:solidFill>
                <a:latin typeface="Bookman Old Style" panose="02050604050505020204" pitchFamily="18" charset="0"/>
              </a:rPr>
              <a:t>Ceallaigh</a:t>
            </a:r>
            <a:br>
              <a:rPr lang="en-IE" b="1" dirty="0">
                <a:solidFill>
                  <a:srgbClr val="009999"/>
                </a:solidFill>
                <a:latin typeface="Bookman Old Style" panose="02050604050505020204" pitchFamily="18" charset="0"/>
              </a:rPr>
            </a:br>
            <a:r>
              <a:rPr lang="en-US" sz="3100" dirty="0" err="1">
                <a:latin typeface="Bookman Old Style" panose="02050604050505020204" pitchFamily="18" charset="0"/>
              </a:rPr>
              <a:t>Comhordaitheoir</a:t>
            </a:r>
            <a:r>
              <a:rPr lang="en-US" sz="3100" dirty="0">
                <a:latin typeface="Bookman Old Style" panose="02050604050505020204" pitchFamily="18" charset="0"/>
              </a:rPr>
              <a:t>, An </a:t>
            </a:r>
            <a:r>
              <a:rPr lang="en-US" sz="3100" dirty="0" err="1">
                <a:latin typeface="Bookman Old Style" panose="02050604050505020204" pitchFamily="18" charset="0"/>
              </a:rPr>
              <a:t>M.Oid</a:t>
            </a:r>
            <a:r>
              <a:rPr lang="en-US" sz="3100" dirty="0">
                <a:latin typeface="Bookman Old Style" panose="02050604050505020204" pitchFamily="18" charset="0"/>
              </a:rPr>
              <a:t> san </a:t>
            </a:r>
            <a:r>
              <a:rPr lang="en-US" sz="3100" dirty="0" err="1">
                <a:latin typeface="Bookman Old Style" panose="02050604050505020204" pitchFamily="18" charset="0"/>
              </a:rPr>
              <a:t>Oideachas</a:t>
            </a:r>
            <a:r>
              <a:rPr lang="en-US" sz="3100" dirty="0">
                <a:latin typeface="Bookman Old Style" panose="02050604050505020204" pitchFamily="18" charset="0"/>
              </a:rPr>
              <a:t> </a:t>
            </a:r>
            <a:r>
              <a:rPr lang="en-US" sz="3100" dirty="0" err="1">
                <a:latin typeface="Bookman Old Style" panose="02050604050505020204" pitchFamily="18" charset="0"/>
              </a:rPr>
              <a:t>Lán-Ghaeilge</a:t>
            </a:r>
            <a:r>
              <a:rPr lang="en-US" sz="3100" dirty="0">
                <a:latin typeface="Bookman Old Style" panose="02050604050505020204" pitchFamily="18" charset="0"/>
              </a:rPr>
              <a:t> </a:t>
            </a:r>
            <a:r>
              <a:rPr lang="en-US" sz="3100" dirty="0" err="1">
                <a:latin typeface="Bookman Old Style" panose="02050604050505020204" pitchFamily="18" charset="0"/>
              </a:rPr>
              <a:t>agus</a:t>
            </a:r>
            <a:r>
              <a:rPr lang="en-US" sz="3100" dirty="0">
                <a:latin typeface="Bookman Old Style" panose="02050604050505020204" pitchFamily="18" charset="0"/>
              </a:rPr>
              <a:t> </a:t>
            </a:r>
            <a:r>
              <a:rPr lang="en-US" sz="3100" dirty="0" err="1">
                <a:latin typeface="Bookman Old Style" panose="02050604050505020204" pitchFamily="18" charset="0"/>
              </a:rPr>
              <a:t>Gaeltachta</a:t>
            </a:r>
            <a:r>
              <a:rPr lang="en-US" sz="3100" dirty="0">
                <a:latin typeface="Bookman Old Style" panose="02050604050505020204" pitchFamily="18" charset="0"/>
              </a:rPr>
              <a:t>, </a:t>
            </a:r>
            <a:r>
              <a:rPr lang="en-US" sz="3100" dirty="0" err="1">
                <a:latin typeface="Bookman Old Style" panose="02050604050505020204" pitchFamily="18" charset="0"/>
              </a:rPr>
              <a:t>Coláiste</a:t>
            </a:r>
            <a:r>
              <a:rPr lang="en-US" sz="3100" dirty="0">
                <a:latin typeface="Bookman Old Style" panose="02050604050505020204" pitchFamily="18" charset="0"/>
              </a:rPr>
              <a:t> Mhuire </a:t>
            </a:r>
            <a:r>
              <a:rPr lang="en-US" sz="3100" dirty="0" err="1">
                <a:latin typeface="Bookman Old Style" panose="02050604050505020204" pitchFamily="18" charset="0"/>
              </a:rPr>
              <a:t>gan</a:t>
            </a:r>
            <a:r>
              <a:rPr lang="en-US" sz="3100" dirty="0">
                <a:latin typeface="Bookman Old Style" panose="02050604050505020204" pitchFamily="18" charset="0"/>
              </a:rPr>
              <a:t> </a:t>
            </a:r>
            <a:r>
              <a:rPr lang="en-US" sz="3100" dirty="0" err="1">
                <a:latin typeface="Bookman Old Style" panose="02050604050505020204" pitchFamily="18" charset="0"/>
              </a:rPr>
              <a:t>Smál</a:t>
            </a:r>
            <a:r>
              <a:rPr lang="en-US" sz="3100" dirty="0">
                <a:latin typeface="Bookman Old Style" panose="02050604050505020204" pitchFamily="18" charset="0"/>
              </a:rPr>
              <a:t>, </a:t>
            </a:r>
            <a:r>
              <a:rPr lang="en-US" sz="3100" dirty="0" err="1">
                <a:latin typeface="Bookman Old Style" panose="02050604050505020204" pitchFamily="18" charset="0"/>
              </a:rPr>
              <a:t>Luimneach</a:t>
            </a:r>
            <a:endParaRPr lang="en-IE" sz="3100" b="1" dirty="0">
              <a:solidFill>
                <a:srgbClr val="009999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CAEA44-15E6-48E3-B349-3BA3A2DE6C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43782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IE" sz="3200" dirty="0">
              <a:latin typeface="Bookman Old Style" panose="02050604050505020204" pitchFamily="18" charset="0"/>
            </a:endParaRPr>
          </a:p>
          <a:p>
            <a:pPr marL="0" indent="0" algn="ctr">
              <a:buNone/>
            </a:pPr>
            <a:r>
              <a:rPr lang="en-IE" sz="3200" dirty="0" err="1">
                <a:latin typeface="Bookman Old Style" panose="02050604050505020204" pitchFamily="18" charset="0"/>
              </a:rPr>
              <a:t>Ábhar</a:t>
            </a:r>
            <a:r>
              <a:rPr lang="en-IE" sz="3200" dirty="0">
                <a:latin typeface="Bookman Old Style" panose="02050604050505020204" pitchFamily="18" charset="0"/>
              </a:rPr>
              <a:t> </a:t>
            </a:r>
            <a:r>
              <a:rPr lang="en-IE" sz="3200" dirty="0" err="1">
                <a:latin typeface="Bookman Old Style" panose="02050604050505020204" pitchFamily="18" charset="0"/>
              </a:rPr>
              <a:t>na</a:t>
            </a:r>
            <a:r>
              <a:rPr lang="en-IE" sz="3200" dirty="0">
                <a:latin typeface="Bookman Old Style" panose="02050604050505020204" pitchFamily="18" charset="0"/>
              </a:rPr>
              <a:t> </a:t>
            </a:r>
            <a:r>
              <a:rPr lang="en-IE" sz="3200" dirty="0" err="1">
                <a:latin typeface="Bookman Old Style" panose="02050604050505020204" pitchFamily="18" charset="0"/>
              </a:rPr>
              <a:t>Cainte</a:t>
            </a:r>
            <a:endParaRPr lang="en-IE" sz="3200" dirty="0">
              <a:latin typeface="Bookman Old Style" panose="02050604050505020204" pitchFamily="18" charset="0"/>
            </a:endParaRPr>
          </a:p>
          <a:p>
            <a:pPr marL="0" indent="0">
              <a:buNone/>
            </a:pPr>
            <a:endParaRPr lang="en-IE" sz="1000" dirty="0">
              <a:latin typeface="Bookman Old Style" panose="02050604050505020204" pitchFamily="18" charset="0"/>
            </a:endParaRPr>
          </a:p>
          <a:p>
            <a:pPr marL="0" indent="0" algn="ctr">
              <a:buNone/>
            </a:pPr>
            <a:r>
              <a:rPr lang="en-IE" sz="3200" b="1" dirty="0">
                <a:latin typeface="Bookman Old Style" panose="02050604050505020204" pitchFamily="18" charset="0"/>
              </a:rPr>
              <a:t>An </a:t>
            </a:r>
            <a:r>
              <a:rPr lang="en-IE" sz="3200" b="1" dirty="0" err="1">
                <a:latin typeface="Bookman Old Style" panose="02050604050505020204" pitchFamily="18" charset="0"/>
              </a:rPr>
              <a:t>fhoghlaim</a:t>
            </a:r>
            <a:r>
              <a:rPr lang="en-IE" sz="3200" b="1" dirty="0">
                <a:latin typeface="Bookman Old Style" panose="02050604050505020204" pitchFamily="18" charset="0"/>
              </a:rPr>
              <a:t> </a:t>
            </a:r>
            <a:r>
              <a:rPr lang="en-IE" sz="3200" b="1" dirty="0" err="1">
                <a:latin typeface="Bookman Old Style" panose="02050604050505020204" pitchFamily="18" charset="0"/>
              </a:rPr>
              <a:t>ghairmiúil</a:t>
            </a:r>
            <a:r>
              <a:rPr lang="en-IE" sz="3200" b="1" dirty="0">
                <a:latin typeface="Bookman Old Style" panose="02050604050505020204" pitchFamily="18" charset="0"/>
              </a:rPr>
              <a:t> a </a:t>
            </a:r>
            <a:r>
              <a:rPr lang="en-IE" sz="3200" b="1" dirty="0" err="1">
                <a:latin typeface="Bookman Old Style" panose="02050604050505020204" pitchFamily="18" charset="0"/>
              </a:rPr>
              <a:t>threorú</a:t>
            </a:r>
            <a:r>
              <a:rPr lang="en-IE" sz="3200" b="1" dirty="0">
                <a:latin typeface="Bookman Old Style" panose="02050604050505020204" pitchFamily="18" charset="0"/>
              </a:rPr>
              <a:t>, a </a:t>
            </a:r>
            <a:r>
              <a:rPr lang="en-IE" sz="3200" b="1" dirty="0" err="1">
                <a:latin typeface="Bookman Old Style" panose="02050604050505020204" pitchFamily="18" charset="0"/>
              </a:rPr>
              <a:t>bhainistiú</a:t>
            </a:r>
            <a:r>
              <a:rPr lang="en-IE" sz="3200" b="1" dirty="0">
                <a:latin typeface="Bookman Old Style" panose="02050604050505020204" pitchFamily="18" charset="0"/>
              </a:rPr>
              <a:t> </a:t>
            </a:r>
            <a:r>
              <a:rPr lang="en-IE" sz="3200" b="1" dirty="0" err="1">
                <a:latin typeface="Bookman Old Style" panose="02050604050505020204" pitchFamily="18" charset="0"/>
              </a:rPr>
              <a:t>agus</a:t>
            </a:r>
            <a:r>
              <a:rPr lang="en-IE" sz="3200" b="1" dirty="0">
                <a:latin typeface="Bookman Old Style" panose="02050604050505020204" pitchFamily="18" charset="0"/>
              </a:rPr>
              <a:t> a </a:t>
            </a:r>
            <a:r>
              <a:rPr lang="en-IE" sz="3200" b="1" dirty="0" err="1">
                <a:latin typeface="Bookman Old Style" panose="02050604050505020204" pitchFamily="18" charset="0"/>
              </a:rPr>
              <a:t>cheiliúradh</a:t>
            </a:r>
            <a:r>
              <a:rPr lang="en-IE" sz="3200" b="1" dirty="0">
                <a:latin typeface="Bookman Old Style" panose="02050604050505020204" pitchFamily="18" charset="0"/>
              </a:rPr>
              <a:t>: </a:t>
            </a:r>
          </a:p>
          <a:p>
            <a:pPr marL="0" indent="0" algn="ctr">
              <a:buNone/>
            </a:pPr>
            <a:r>
              <a:rPr lang="en-IE" sz="3200" b="1" dirty="0" err="1">
                <a:latin typeface="Bookman Old Style" panose="02050604050505020204" pitchFamily="18" charset="0"/>
              </a:rPr>
              <a:t>Impleachtaí</a:t>
            </a:r>
            <a:r>
              <a:rPr lang="en-IE" sz="3200" b="1" dirty="0">
                <a:latin typeface="Bookman Old Style" panose="02050604050505020204" pitchFamily="18" charset="0"/>
              </a:rPr>
              <a:t> do </a:t>
            </a:r>
            <a:r>
              <a:rPr lang="en-IE" sz="3200" b="1" dirty="0" err="1">
                <a:latin typeface="Bookman Old Style" panose="02050604050505020204" pitchFamily="18" charset="0"/>
              </a:rPr>
              <a:t>cheannairí</a:t>
            </a:r>
            <a:r>
              <a:rPr lang="en-IE" sz="3200" b="1" dirty="0">
                <a:latin typeface="Bookman Old Style" panose="02050604050505020204" pitchFamily="18" charset="0"/>
              </a:rPr>
              <a:t> </a:t>
            </a:r>
            <a:r>
              <a:rPr lang="en-IE" sz="3200" b="1" dirty="0" err="1">
                <a:latin typeface="Bookman Old Style" panose="02050604050505020204" pitchFamily="18" charset="0"/>
              </a:rPr>
              <a:t>scoile</a:t>
            </a:r>
            <a:endParaRPr lang="en-IE" sz="3200" b="1" dirty="0">
              <a:latin typeface="Bookman Old Style" panose="02050604050505020204" pitchFamily="18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36FE5E-B27B-4DD5-AF3A-937EAB7F9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93AE38FB-90B0-487A-B1AD-CD02409E6E6A}"/>
              </a:ext>
            </a:extLst>
          </p:cNvPr>
          <p:cNvPicPr>
            <a:picLocks noGrp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005236" y="2203133"/>
            <a:ext cx="4533706" cy="33998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643987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5EE7D-00E2-4258-889B-078E2759C7F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E" b="1" dirty="0">
                <a:solidFill>
                  <a:srgbClr val="009999"/>
                </a:solidFill>
                <a:latin typeface="Bookman Old Style" panose="02050604050505020204" pitchFamily="18" charset="0"/>
              </a:rPr>
              <a:t>CUID 3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E8215F-0407-4276-8F8E-F87882C5B06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en-IE" sz="2800" b="1" dirty="0">
              <a:latin typeface="Bookman Old Style" panose="02050604050505020204" pitchFamily="18" charset="0"/>
            </a:endParaRPr>
          </a:p>
          <a:p>
            <a:r>
              <a:rPr lang="en-IE" sz="2800" b="1" dirty="0">
                <a:latin typeface="Bookman Old Style" panose="02050604050505020204" pitchFamily="18" charset="0"/>
              </a:rPr>
              <a:t>An </a:t>
            </a:r>
            <a:r>
              <a:rPr lang="en-IE" sz="2800" b="1" dirty="0" err="1">
                <a:latin typeface="Bookman Old Style" panose="02050604050505020204" pitchFamily="18" charset="0"/>
              </a:rPr>
              <a:t>Ghaeloideachas</a:t>
            </a:r>
            <a:r>
              <a:rPr lang="en-IE" sz="2800" b="1" dirty="0">
                <a:latin typeface="Bookman Old Style" panose="02050604050505020204" pitchFamily="18" charset="0"/>
              </a:rPr>
              <a:t> a </a:t>
            </a:r>
            <a:r>
              <a:rPr lang="en-IE" sz="2800" b="1" dirty="0" err="1">
                <a:latin typeface="Bookman Old Style" panose="02050604050505020204" pitchFamily="18" charset="0"/>
              </a:rPr>
              <a:t>cheiliúradh</a:t>
            </a:r>
            <a:endParaRPr lang="en-IE" sz="2800" b="1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71431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5EE7D-00E2-4258-889B-078E2759C7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8361" y="81993"/>
            <a:ext cx="12072664" cy="1006747"/>
          </a:xfrm>
        </p:spPr>
        <p:txBody>
          <a:bodyPr>
            <a:noAutofit/>
          </a:bodyPr>
          <a:lstStyle/>
          <a:p>
            <a:r>
              <a:rPr lang="en-IE" sz="4000" b="1" dirty="0" err="1">
                <a:solidFill>
                  <a:srgbClr val="009999"/>
                </a:solidFill>
                <a:latin typeface="Bookman Old Style" panose="02050604050505020204" pitchFamily="18" charset="0"/>
              </a:rPr>
              <a:t>Físeán</a:t>
            </a:r>
            <a:r>
              <a:rPr lang="en-IE" sz="4000" b="1" dirty="0">
                <a:solidFill>
                  <a:srgbClr val="009999"/>
                </a:solidFill>
                <a:latin typeface="Bookman Old Style" panose="02050604050505020204" pitchFamily="18" charset="0"/>
              </a:rPr>
              <a:t> 1 – Ag </a:t>
            </a:r>
            <a:r>
              <a:rPr lang="en-IE" sz="4000" b="1" dirty="0" err="1">
                <a:solidFill>
                  <a:srgbClr val="009999"/>
                </a:solidFill>
                <a:latin typeface="Bookman Old Style" panose="02050604050505020204" pitchFamily="18" charset="0"/>
              </a:rPr>
              <a:t>Ceiliúradh</a:t>
            </a:r>
            <a:r>
              <a:rPr lang="en-IE" sz="4000" b="1" dirty="0">
                <a:solidFill>
                  <a:srgbClr val="009999"/>
                </a:solidFill>
                <a:latin typeface="Bookman Old Style" panose="02050604050505020204" pitchFamily="18" charset="0"/>
              </a:rPr>
              <a:t> an </a:t>
            </a:r>
            <a:r>
              <a:rPr lang="en-IE" sz="4000" b="1" dirty="0" err="1">
                <a:solidFill>
                  <a:srgbClr val="009999"/>
                </a:solidFill>
                <a:latin typeface="Bookman Old Style" panose="02050604050505020204" pitchFamily="18" charset="0"/>
              </a:rPr>
              <a:t>Ghaeloideachais</a:t>
            </a:r>
            <a:endParaRPr lang="en-IE" sz="4000" b="1" dirty="0">
              <a:solidFill>
                <a:srgbClr val="009999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69640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13663-5C40-4D60-9F29-99AA6E448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0648"/>
            <a:ext cx="10515600" cy="1325563"/>
          </a:xfrm>
        </p:spPr>
        <p:txBody>
          <a:bodyPr/>
          <a:lstStyle/>
          <a:p>
            <a:pPr algn="ctr"/>
            <a:r>
              <a:rPr lang="en-IE" b="1" dirty="0" err="1">
                <a:solidFill>
                  <a:srgbClr val="009999"/>
                </a:solidFill>
                <a:latin typeface="Bookman Old Style" panose="02050604050505020204" pitchFamily="18" charset="0"/>
              </a:rPr>
              <a:t>Plé</a:t>
            </a:r>
            <a:r>
              <a:rPr lang="en-IE" b="1" dirty="0">
                <a:solidFill>
                  <a:srgbClr val="009999"/>
                </a:solidFill>
                <a:latin typeface="Bookman Old Style" panose="02050604050505020204" pitchFamily="18" charset="0"/>
              </a:rPr>
              <a:t> &amp; </a:t>
            </a:r>
            <a:r>
              <a:rPr lang="en-IE" b="1" dirty="0" err="1">
                <a:solidFill>
                  <a:srgbClr val="009999"/>
                </a:solidFill>
                <a:latin typeface="Bookman Old Style" panose="02050604050505020204" pitchFamily="18" charset="0"/>
              </a:rPr>
              <a:t>Babhta</a:t>
            </a:r>
            <a:r>
              <a:rPr lang="en-IE" b="1" dirty="0">
                <a:solidFill>
                  <a:srgbClr val="009999"/>
                </a:solidFill>
                <a:latin typeface="Bookman Old Style" panose="02050604050505020204" pitchFamily="18" charset="0"/>
              </a:rPr>
              <a:t> </a:t>
            </a:r>
            <a:r>
              <a:rPr lang="en-IE" b="1" dirty="0" err="1">
                <a:solidFill>
                  <a:srgbClr val="009999"/>
                </a:solidFill>
                <a:latin typeface="Bookman Old Style" panose="02050604050505020204" pitchFamily="18" charset="0"/>
              </a:rPr>
              <a:t>Tobsmaointe</a:t>
            </a:r>
            <a:r>
              <a:rPr lang="en-IE" b="1" dirty="0">
                <a:solidFill>
                  <a:srgbClr val="009999"/>
                </a:solidFill>
                <a:latin typeface="Bookman Old Style" panose="02050604050505020204" pitchFamily="18" charset="0"/>
              </a:rPr>
              <a:t>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CAEA44-15E6-48E3-B349-3BA3A2DE6C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93570" y="1412776"/>
            <a:ext cx="5181600" cy="4788532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IE" sz="4900" b="1" dirty="0" err="1">
                <a:latin typeface="Bookman Old Style" panose="02050604050505020204" pitchFamily="18" charset="0"/>
              </a:rPr>
              <a:t>Bliain</a:t>
            </a:r>
            <a:r>
              <a:rPr lang="en-IE" sz="4900" b="1" dirty="0">
                <a:latin typeface="Bookman Old Style" panose="02050604050505020204" pitchFamily="18" charset="0"/>
              </a:rPr>
              <a:t> </a:t>
            </a:r>
            <a:r>
              <a:rPr lang="en-IE" sz="4900" b="1" dirty="0" err="1">
                <a:latin typeface="Bookman Old Style" panose="02050604050505020204" pitchFamily="18" charset="0"/>
              </a:rPr>
              <a:t>na</a:t>
            </a:r>
            <a:r>
              <a:rPr lang="en-IE" sz="4900" b="1" dirty="0">
                <a:latin typeface="Bookman Old Style" panose="02050604050505020204" pitchFamily="18" charset="0"/>
              </a:rPr>
              <a:t> </a:t>
            </a:r>
            <a:r>
              <a:rPr lang="en-IE" sz="4900" b="1" dirty="0" err="1">
                <a:latin typeface="Bookman Old Style" panose="02050604050505020204" pitchFamily="18" charset="0"/>
              </a:rPr>
              <a:t>Gaeilge</a:t>
            </a:r>
            <a:r>
              <a:rPr lang="en-IE" sz="4900" b="1" dirty="0">
                <a:latin typeface="Bookman Old Style" panose="02050604050505020204" pitchFamily="18" charset="0"/>
              </a:rPr>
              <a:t> 2020/21</a:t>
            </a:r>
          </a:p>
          <a:p>
            <a:pPr marL="0" indent="0" algn="ctr">
              <a:buNone/>
            </a:pPr>
            <a:endParaRPr lang="en-IE" sz="2200" dirty="0">
              <a:latin typeface="Bookman Old Style" panose="02050604050505020204" pitchFamily="18" charset="0"/>
            </a:endParaRPr>
          </a:p>
          <a:p>
            <a:pPr marL="0" indent="0" algn="ctr">
              <a:buNone/>
            </a:pPr>
            <a:r>
              <a:rPr lang="en-IE" sz="3700" dirty="0" err="1">
                <a:latin typeface="Bookman Old Style" panose="02050604050505020204" pitchFamily="18" charset="0"/>
              </a:rPr>
              <a:t>Cén</a:t>
            </a:r>
            <a:r>
              <a:rPr lang="en-IE" sz="3700" dirty="0">
                <a:latin typeface="Bookman Old Style" panose="02050604050505020204" pitchFamily="18" charset="0"/>
              </a:rPr>
              <a:t> </a:t>
            </a:r>
            <a:r>
              <a:rPr lang="en-IE" sz="3700" dirty="0" err="1">
                <a:latin typeface="Bookman Old Style" panose="02050604050505020204" pitchFamily="18" charset="0"/>
              </a:rPr>
              <a:t>saghas</a:t>
            </a:r>
            <a:r>
              <a:rPr lang="en-IE" sz="3700" dirty="0">
                <a:latin typeface="Bookman Old Style" panose="02050604050505020204" pitchFamily="18" charset="0"/>
              </a:rPr>
              <a:t> </a:t>
            </a:r>
            <a:r>
              <a:rPr lang="en-IE" sz="3700" dirty="0" err="1">
                <a:latin typeface="Bookman Old Style" panose="02050604050505020204" pitchFamily="18" charset="0"/>
              </a:rPr>
              <a:t>imeachtaí</a:t>
            </a:r>
            <a:r>
              <a:rPr lang="en-IE" sz="3700" dirty="0">
                <a:latin typeface="Bookman Old Style" panose="02050604050505020204" pitchFamily="18" charset="0"/>
              </a:rPr>
              <a:t>/</a:t>
            </a:r>
            <a:r>
              <a:rPr lang="en-IE" sz="3700" dirty="0" err="1">
                <a:latin typeface="Bookman Old Style" panose="02050604050505020204" pitchFamily="18" charset="0"/>
              </a:rPr>
              <a:t>ócáidí</a:t>
            </a:r>
            <a:r>
              <a:rPr lang="en-IE" sz="3700" dirty="0">
                <a:latin typeface="Bookman Old Style" panose="02050604050505020204" pitchFamily="18" charset="0"/>
              </a:rPr>
              <a:t> a </a:t>
            </a:r>
            <a:r>
              <a:rPr lang="en-IE" sz="3700" dirty="0" err="1">
                <a:latin typeface="Bookman Old Style" panose="02050604050505020204" pitchFamily="18" charset="0"/>
              </a:rPr>
              <a:t>shamhlódh</a:t>
            </a:r>
            <a:r>
              <a:rPr lang="en-IE" sz="3700" dirty="0">
                <a:latin typeface="Bookman Old Style" panose="02050604050505020204" pitchFamily="18" charset="0"/>
              </a:rPr>
              <a:t> </a:t>
            </a:r>
            <a:r>
              <a:rPr lang="en-IE" sz="3700" dirty="0" err="1">
                <a:latin typeface="Bookman Old Style" panose="02050604050505020204" pitchFamily="18" charset="0"/>
              </a:rPr>
              <a:t>sibh</a:t>
            </a:r>
            <a:r>
              <a:rPr lang="en-IE" sz="3700" dirty="0">
                <a:latin typeface="Bookman Old Style" panose="02050604050505020204" pitchFamily="18" charset="0"/>
              </a:rPr>
              <a:t>…</a:t>
            </a:r>
          </a:p>
          <a:p>
            <a:pPr marL="0" indent="0" algn="ctr">
              <a:buNone/>
            </a:pPr>
            <a:endParaRPr lang="en-IE" sz="2600" dirty="0">
              <a:latin typeface="Bookman Old Style" panose="02050604050505020204" pitchFamily="18" charset="0"/>
            </a:endParaRPr>
          </a:p>
          <a:p>
            <a:pPr algn="ctr">
              <a:buFont typeface="Wingdings" panose="05000000000000000000" pitchFamily="2" charset="2"/>
              <a:buChar char="q"/>
            </a:pPr>
            <a:r>
              <a:rPr lang="en-IE" sz="3300" dirty="0">
                <a:latin typeface="Bookman Old Style" panose="02050604050505020204" pitchFamily="18" charset="0"/>
              </a:rPr>
              <a:t>Ag </a:t>
            </a:r>
            <a:r>
              <a:rPr lang="en-IE" sz="3300" dirty="0" err="1">
                <a:latin typeface="Bookman Old Style" panose="02050604050505020204" pitchFamily="18" charset="0"/>
              </a:rPr>
              <a:t>leibhéal</a:t>
            </a:r>
            <a:r>
              <a:rPr lang="en-IE" sz="3300" dirty="0">
                <a:latin typeface="Bookman Old Style" panose="02050604050505020204" pitchFamily="18" charset="0"/>
              </a:rPr>
              <a:t> </a:t>
            </a:r>
            <a:r>
              <a:rPr lang="en-IE" sz="3300" dirty="0" err="1">
                <a:latin typeface="Bookman Old Style" panose="02050604050505020204" pitchFamily="18" charset="0"/>
              </a:rPr>
              <a:t>na</a:t>
            </a:r>
            <a:r>
              <a:rPr lang="en-IE" sz="3300" dirty="0">
                <a:latin typeface="Bookman Old Style" panose="02050604050505020204" pitchFamily="18" charset="0"/>
              </a:rPr>
              <a:t> </a:t>
            </a:r>
            <a:r>
              <a:rPr lang="en-IE" sz="3300" dirty="0" err="1">
                <a:latin typeface="Bookman Old Style" panose="02050604050505020204" pitchFamily="18" charset="0"/>
              </a:rPr>
              <a:t>scoile</a:t>
            </a:r>
            <a:endParaRPr lang="en-IE" sz="3300" dirty="0">
              <a:latin typeface="Bookman Old Style" panose="02050604050505020204" pitchFamily="18" charset="0"/>
            </a:endParaRPr>
          </a:p>
          <a:p>
            <a:pPr algn="ctr">
              <a:buFont typeface="Wingdings" panose="05000000000000000000" pitchFamily="2" charset="2"/>
              <a:buChar char="q"/>
            </a:pPr>
            <a:r>
              <a:rPr lang="en-IE" sz="3300" dirty="0">
                <a:latin typeface="Bookman Old Style" panose="02050604050505020204" pitchFamily="18" charset="0"/>
              </a:rPr>
              <a:t>Ag </a:t>
            </a:r>
            <a:r>
              <a:rPr lang="en-IE" sz="3300" dirty="0" err="1">
                <a:latin typeface="Bookman Old Style" panose="02050604050505020204" pitchFamily="18" charset="0"/>
              </a:rPr>
              <a:t>leibhéal</a:t>
            </a:r>
            <a:r>
              <a:rPr lang="en-IE" sz="3300" dirty="0">
                <a:latin typeface="Bookman Old Style" panose="02050604050505020204" pitchFamily="18" charset="0"/>
              </a:rPr>
              <a:t> </a:t>
            </a:r>
            <a:r>
              <a:rPr lang="en-IE" sz="3300" dirty="0" err="1">
                <a:latin typeface="Bookman Old Style" panose="02050604050505020204" pitchFamily="18" charset="0"/>
              </a:rPr>
              <a:t>na</a:t>
            </a:r>
            <a:r>
              <a:rPr lang="en-IE" sz="3300" dirty="0">
                <a:latin typeface="Bookman Old Style" panose="02050604050505020204" pitchFamily="18" charset="0"/>
              </a:rPr>
              <a:t> </a:t>
            </a:r>
            <a:r>
              <a:rPr lang="en-IE" sz="3300" dirty="0" err="1">
                <a:latin typeface="Bookman Old Style" panose="02050604050505020204" pitchFamily="18" charset="0"/>
              </a:rPr>
              <a:t>mBOO</a:t>
            </a:r>
            <a:endParaRPr lang="en-IE" sz="3300" dirty="0">
              <a:latin typeface="Bookman Old Style" panose="02050604050505020204" pitchFamily="18" charset="0"/>
            </a:endParaRPr>
          </a:p>
          <a:p>
            <a:pPr algn="ctr">
              <a:buFont typeface="Wingdings" panose="05000000000000000000" pitchFamily="2" charset="2"/>
              <a:buChar char="q"/>
            </a:pPr>
            <a:r>
              <a:rPr lang="en-IE" sz="3300" dirty="0">
                <a:latin typeface="Bookman Old Style" panose="02050604050505020204" pitchFamily="18" charset="0"/>
              </a:rPr>
              <a:t>Ag </a:t>
            </a:r>
            <a:r>
              <a:rPr lang="en-IE" sz="3300" dirty="0" err="1">
                <a:latin typeface="Bookman Old Style" panose="02050604050505020204" pitchFamily="18" charset="0"/>
              </a:rPr>
              <a:t>leibhéal</a:t>
            </a:r>
            <a:r>
              <a:rPr lang="en-IE" sz="3300" dirty="0">
                <a:latin typeface="Bookman Old Style" panose="02050604050505020204" pitchFamily="18" charset="0"/>
              </a:rPr>
              <a:t> </a:t>
            </a:r>
            <a:r>
              <a:rPr lang="en-IE" sz="3300" dirty="0" err="1">
                <a:latin typeface="Bookman Old Style" panose="02050604050505020204" pitchFamily="18" charset="0"/>
              </a:rPr>
              <a:t>náisiúnta</a:t>
            </a:r>
            <a:endParaRPr lang="en-IE" sz="3300" dirty="0">
              <a:latin typeface="Bookman Old Style" panose="02050604050505020204" pitchFamily="18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36FE5E-B27B-4DD5-AF3A-937EAB7F9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9" name="Content Placeholder 8" descr="Question mark">
            <a:extLst>
              <a:ext uri="{FF2B5EF4-FFF2-40B4-BE49-F238E27FC236}">
                <a16:creationId xmlns:a16="http://schemas.microsoft.com/office/drawing/2014/main" id="{AE30897D-24D8-4C03-83D4-331882DA4D2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92144" y="1124744"/>
            <a:ext cx="3385442" cy="3385442"/>
          </a:xfr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71C4DA4-FE93-46D7-933E-1FA5C2C57001}"/>
              </a:ext>
            </a:extLst>
          </p:cNvPr>
          <p:cNvSpPr txBox="1"/>
          <p:nvPr/>
        </p:nvSpPr>
        <p:spPr>
          <a:xfrm>
            <a:off x="6636060" y="4437112"/>
            <a:ext cx="5076564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2800" b="1" dirty="0" err="1">
                <a:solidFill>
                  <a:srgbClr val="009999"/>
                </a:solidFill>
                <a:latin typeface="Bookman Old Style" panose="02050604050505020204" pitchFamily="18" charset="0"/>
              </a:rPr>
              <a:t>Scríobhaigí</a:t>
            </a:r>
            <a:r>
              <a:rPr lang="en-IE" sz="2800" b="1" dirty="0">
                <a:solidFill>
                  <a:srgbClr val="009999"/>
                </a:solidFill>
                <a:latin typeface="Bookman Old Style" panose="02050604050505020204" pitchFamily="18" charset="0"/>
              </a:rPr>
              <a:t> </a:t>
            </a:r>
            <a:r>
              <a:rPr lang="en-IE" sz="2800" b="1" dirty="0" err="1">
                <a:solidFill>
                  <a:srgbClr val="009999"/>
                </a:solidFill>
                <a:latin typeface="Bookman Old Style" panose="02050604050505020204" pitchFamily="18" charset="0"/>
              </a:rPr>
              <a:t>síos</a:t>
            </a:r>
            <a:r>
              <a:rPr lang="en-IE" sz="2800" b="1" dirty="0">
                <a:solidFill>
                  <a:srgbClr val="009999"/>
                </a:solidFill>
                <a:latin typeface="Bookman Old Style" panose="02050604050505020204" pitchFamily="18" charset="0"/>
              </a:rPr>
              <a:t> </a:t>
            </a:r>
            <a:r>
              <a:rPr lang="en-IE" sz="2800" b="1" dirty="0" err="1">
                <a:solidFill>
                  <a:srgbClr val="009999"/>
                </a:solidFill>
                <a:latin typeface="Bookman Old Style" panose="02050604050505020204" pitchFamily="18" charset="0"/>
              </a:rPr>
              <a:t>bhur</a:t>
            </a:r>
            <a:r>
              <a:rPr lang="en-IE" sz="2800" b="1" dirty="0">
                <a:solidFill>
                  <a:srgbClr val="009999"/>
                </a:solidFill>
                <a:latin typeface="Bookman Old Style" panose="02050604050505020204" pitchFamily="18" charset="0"/>
              </a:rPr>
              <a:t> </a:t>
            </a:r>
            <a:r>
              <a:rPr lang="en-IE" sz="2800" b="1" dirty="0" err="1">
                <a:solidFill>
                  <a:srgbClr val="009999"/>
                </a:solidFill>
                <a:latin typeface="Bookman Old Style" panose="02050604050505020204" pitchFamily="18" charset="0"/>
              </a:rPr>
              <a:t>mianta</a:t>
            </a:r>
            <a:r>
              <a:rPr lang="en-IE" sz="2800" b="1" dirty="0">
                <a:solidFill>
                  <a:srgbClr val="009999"/>
                </a:solidFill>
                <a:latin typeface="Bookman Old Style" panose="02050604050505020204" pitchFamily="18" charset="0"/>
              </a:rPr>
              <a:t> </a:t>
            </a:r>
            <a:r>
              <a:rPr lang="en-IE" sz="2800" b="1" dirty="0" err="1">
                <a:solidFill>
                  <a:srgbClr val="009999"/>
                </a:solidFill>
                <a:latin typeface="Bookman Old Style" panose="02050604050505020204" pitchFamily="18" charset="0"/>
              </a:rPr>
              <a:t>ar</a:t>
            </a:r>
            <a:r>
              <a:rPr lang="en-IE" sz="2800" b="1" dirty="0">
                <a:solidFill>
                  <a:srgbClr val="009999"/>
                </a:solidFill>
                <a:latin typeface="Bookman Old Style" panose="02050604050505020204" pitchFamily="18" charset="0"/>
              </a:rPr>
              <a:t> </a:t>
            </a:r>
            <a:r>
              <a:rPr lang="en-IE" sz="2800" b="1" dirty="0" err="1">
                <a:solidFill>
                  <a:srgbClr val="009999"/>
                </a:solidFill>
                <a:latin typeface="Bookman Old Style" panose="02050604050505020204" pitchFamily="18" charset="0"/>
              </a:rPr>
              <a:t>phoistíní</a:t>
            </a:r>
            <a:r>
              <a:rPr lang="en-IE" sz="2800" b="1" dirty="0">
                <a:solidFill>
                  <a:srgbClr val="009999"/>
                </a:solidFill>
                <a:latin typeface="Bookman Old Style" panose="02050604050505020204" pitchFamily="18" charset="0"/>
              </a:rPr>
              <a:t> </a:t>
            </a:r>
            <a:r>
              <a:rPr lang="en-IE" sz="2800" b="1" dirty="0" err="1">
                <a:solidFill>
                  <a:srgbClr val="009999"/>
                </a:solidFill>
                <a:latin typeface="Bookman Old Style" panose="02050604050505020204" pitchFamily="18" charset="0"/>
              </a:rPr>
              <a:t>agus</a:t>
            </a:r>
            <a:r>
              <a:rPr lang="en-IE" sz="2800" b="1" dirty="0">
                <a:solidFill>
                  <a:srgbClr val="009999"/>
                </a:solidFill>
                <a:latin typeface="Bookman Old Style" panose="02050604050505020204" pitchFamily="18" charset="0"/>
              </a:rPr>
              <a:t> </a:t>
            </a:r>
            <a:r>
              <a:rPr lang="en-IE" sz="2800" b="1" dirty="0" err="1">
                <a:solidFill>
                  <a:srgbClr val="009999"/>
                </a:solidFill>
                <a:latin typeface="Bookman Old Style" panose="02050604050505020204" pitchFamily="18" charset="0"/>
              </a:rPr>
              <a:t>greamaigí</a:t>
            </a:r>
            <a:r>
              <a:rPr lang="en-IE" sz="2800" b="1" dirty="0">
                <a:solidFill>
                  <a:srgbClr val="009999"/>
                </a:solidFill>
                <a:latin typeface="Bookman Old Style" panose="02050604050505020204" pitchFamily="18" charset="0"/>
              </a:rPr>
              <a:t> </a:t>
            </a:r>
            <a:r>
              <a:rPr lang="en-IE" sz="2800" b="1" dirty="0" err="1">
                <a:solidFill>
                  <a:srgbClr val="009999"/>
                </a:solidFill>
                <a:latin typeface="Bookman Old Style" panose="02050604050505020204" pitchFamily="18" charset="0"/>
              </a:rPr>
              <a:t>ar</a:t>
            </a:r>
            <a:r>
              <a:rPr lang="en-IE" sz="2800" b="1" dirty="0">
                <a:solidFill>
                  <a:srgbClr val="009999"/>
                </a:solidFill>
                <a:latin typeface="Bookman Old Style" panose="02050604050505020204" pitchFamily="18" charset="0"/>
              </a:rPr>
              <a:t> an </a:t>
            </a:r>
            <a:r>
              <a:rPr lang="en-IE" sz="2800" b="1" dirty="0" err="1">
                <a:solidFill>
                  <a:srgbClr val="009999"/>
                </a:solidFill>
                <a:latin typeface="Bookman Old Style" panose="02050604050505020204" pitchFamily="18" charset="0"/>
              </a:rPr>
              <a:t>mballa</a:t>
            </a:r>
            <a:r>
              <a:rPr lang="en-IE" sz="2800" b="1" dirty="0">
                <a:solidFill>
                  <a:srgbClr val="009999"/>
                </a:solidFill>
                <a:latin typeface="Bookman Old Style" panose="02050604050505020204" pitchFamily="18" charset="0"/>
              </a:rPr>
              <a:t> </a:t>
            </a:r>
            <a:r>
              <a:rPr lang="en-IE" sz="2800" b="1" dirty="0" err="1">
                <a:solidFill>
                  <a:srgbClr val="009999"/>
                </a:solidFill>
                <a:latin typeface="Bookman Old Style" panose="02050604050505020204" pitchFamily="18" charset="0"/>
              </a:rPr>
              <a:t>iad</a:t>
            </a:r>
            <a:endParaRPr lang="en-IE" sz="2800" b="1" dirty="0">
              <a:solidFill>
                <a:srgbClr val="009999"/>
              </a:solidFill>
              <a:latin typeface="Bookman Old Style" panose="02050604050505020204" pitchFamily="18" charset="0"/>
            </a:endParaRP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8568876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5EE7D-00E2-4258-889B-078E2759C7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656692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IE" b="1" dirty="0">
                <a:solidFill>
                  <a:srgbClr val="009999"/>
                </a:solidFill>
                <a:latin typeface="Bookman Old Style" panose="02050604050505020204" pitchFamily="18" charset="0"/>
              </a:rPr>
              <a:t>Go </a:t>
            </a:r>
            <a:r>
              <a:rPr lang="en-IE" b="1" dirty="0" err="1">
                <a:solidFill>
                  <a:srgbClr val="009999"/>
                </a:solidFill>
                <a:latin typeface="Bookman Old Style" panose="02050604050505020204" pitchFamily="18" charset="0"/>
              </a:rPr>
              <a:t>raibh</a:t>
            </a:r>
            <a:r>
              <a:rPr lang="en-IE" b="1" dirty="0">
                <a:solidFill>
                  <a:srgbClr val="009999"/>
                </a:solidFill>
                <a:latin typeface="Bookman Old Style" panose="02050604050505020204" pitchFamily="18" charset="0"/>
              </a:rPr>
              <a:t> </a:t>
            </a:r>
            <a:r>
              <a:rPr lang="en-IE" b="1" dirty="0" err="1">
                <a:solidFill>
                  <a:srgbClr val="009999"/>
                </a:solidFill>
                <a:latin typeface="Bookman Old Style" panose="02050604050505020204" pitchFamily="18" charset="0"/>
              </a:rPr>
              <a:t>maith</a:t>
            </a:r>
            <a:r>
              <a:rPr lang="en-IE" b="1" dirty="0">
                <a:solidFill>
                  <a:srgbClr val="009999"/>
                </a:solidFill>
                <a:latin typeface="Bookman Old Style" panose="02050604050505020204" pitchFamily="18" charset="0"/>
              </a:rPr>
              <a:t> </a:t>
            </a:r>
            <a:r>
              <a:rPr lang="en-IE" b="1" dirty="0" err="1">
                <a:solidFill>
                  <a:srgbClr val="009999"/>
                </a:solidFill>
                <a:latin typeface="Bookman Old Style" panose="02050604050505020204" pitchFamily="18" charset="0"/>
              </a:rPr>
              <a:t>agaibh</a:t>
            </a:r>
            <a:r>
              <a:rPr lang="en-IE" b="1" dirty="0">
                <a:solidFill>
                  <a:srgbClr val="009999"/>
                </a:solidFill>
                <a:latin typeface="Bookman Old Style" panose="02050604050505020204" pitchFamily="18" charset="0"/>
              </a:rPr>
              <a:t> as a </a:t>
            </a:r>
            <a:r>
              <a:rPr lang="en-IE" b="1" dirty="0" err="1">
                <a:solidFill>
                  <a:srgbClr val="009999"/>
                </a:solidFill>
                <a:latin typeface="Bookman Old Style" panose="02050604050505020204" pitchFamily="18" charset="0"/>
              </a:rPr>
              <a:t>bheith</a:t>
            </a:r>
            <a:r>
              <a:rPr lang="en-IE" b="1" dirty="0">
                <a:solidFill>
                  <a:srgbClr val="009999"/>
                </a:solidFill>
                <a:latin typeface="Bookman Old Style" panose="02050604050505020204" pitchFamily="18" charset="0"/>
              </a:rPr>
              <a:t> </a:t>
            </a:r>
            <a:r>
              <a:rPr lang="en-IE" b="1" dirty="0" err="1">
                <a:solidFill>
                  <a:srgbClr val="009999"/>
                </a:solidFill>
                <a:latin typeface="Bookman Old Style" panose="02050604050505020204" pitchFamily="18" charset="0"/>
              </a:rPr>
              <a:t>páirteach</a:t>
            </a:r>
            <a:r>
              <a:rPr lang="en-IE" b="1" dirty="0">
                <a:solidFill>
                  <a:srgbClr val="009999"/>
                </a:solidFill>
                <a:latin typeface="Bookman Old Style" panose="02050604050505020204" pitchFamily="18" charset="0"/>
              </a:rPr>
              <a:t> </a:t>
            </a:r>
            <a:r>
              <a:rPr lang="en-IE" b="1" dirty="0" err="1">
                <a:solidFill>
                  <a:srgbClr val="009999"/>
                </a:solidFill>
                <a:latin typeface="Bookman Old Style" panose="02050604050505020204" pitchFamily="18" charset="0"/>
              </a:rPr>
              <a:t>inniu</a:t>
            </a:r>
            <a:endParaRPr lang="en-IE" b="1" dirty="0">
              <a:solidFill>
                <a:srgbClr val="009999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E8215F-0407-4276-8F8E-F87882C5B0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3432" y="3140968"/>
            <a:ext cx="10513168" cy="2268252"/>
          </a:xfrm>
        </p:spPr>
        <p:txBody>
          <a:bodyPr>
            <a:normAutofit fontScale="92500" lnSpcReduction="10000"/>
          </a:bodyPr>
          <a:lstStyle/>
          <a:p>
            <a:endParaRPr lang="en-IE" sz="2800" b="1" dirty="0">
              <a:latin typeface="Bookman Old Style" panose="02050604050505020204" pitchFamily="18" charset="0"/>
            </a:endParaRPr>
          </a:p>
          <a:p>
            <a:r>
              <a:rPr lang="en-IE" sz="2800" b="1" dirty="0" err="1">
                <a:latin typeface="Bookman Old Style" panose="02050604050505020204" pitchFamily="18" charset="0"/>
              </a:rPr>
              <a:t>Bígí</a:t>
            </a:r>
            <a:r>
              <a:rPr lang="en-IE" sz="2800" b="1" dirty="0">
                <a:latin typeface="Bookman Old Style" panose="02050604050505020204" pitchFamily="18" charset="0"/>
              </a:rPr>
              <a:t> </a:t>
            </a:r>
            <a:r>
              <a:rPr lang="en-IE" sz="2800" b="1" dirty="0" err="1">
                <a:latin typeface="Bookman Old Style" panose="02050604050505020204" pitchFamily="18" charset="0"/>
              </a:rPr>
              <a:t>i</a:t>
            </a:r>
            <a:r>
              <a:rPr lang="en-IE" sz="2800" b="1" dirty="0">
                <a:latin typeface="Bookman Old Style" panose="02050604050505020204" pitchFamily="18" charset="0"/>
              </a:rPr>
              <a:t> </a:t>
            </a:r>
            <a:r>
              <a:rPr lang="en-IE" sz="2800" b="1" dirty="0" err="1">
                <a:latin typeface="Bookman Old Style" panose="02050604050505020204" pitchFamily="18" charset="0"/>
              </a:rPr>
              <a:t>dteagmháil</a:t>
            </a:r>
            <a:r>
              <a:rPr lang="en-IE" sz="2800" b="1" dirty="0">
                <a:latin typeface="Bookman Old Style" panose="02050604050505020204" pitchFamily="18" charset="0"/>
              </a:rPr>
              <a:t> </a:t>
            </a:r>
            <a:r>
              <a:rPr lang="en-IE" sz="2800" b="1" dirty="0" err="1">
                <a:latin typeface="Bookman Old Style" panose="02050604050505020204" pitchFamily="18" charset="0"/>
              </a:rPr>
              <a:t>liom</a:t>
            </a:r>
            <a:r>
              <a:rPr lang="en-IE" sz="2800" b="1" dirty="0">
                <a:latin typeface="Bookman Old Style" panose="02050604050505020204" pitchFamily="18" charset="0"/>
              </a:rPr>
              <a:t>…</a:t>
            </a:r>
          </a:p>
          <a:p>
            <a:r>
              <a:rPr lang="en-IE" sz="2800" b="1" dirty="0">
                <a:latin typeface="Bookman Old Style" panose="02050604050505020204" pitchFamily="18" charset="0"/>
              </a:rPr>
              <a:t>Gean Gilger, </a:t>
            </a:r>
            <a:r>
              <a:rPr lang="en-IE" sz="2800" b="1" dirty="0" err="1">
                <a:latin typeface="Bookman Old Style" panose="02050604050505020204" pitchFamily="18" charset="0"/>
              </a:rPr>
              <a:t>Oifigeach</a:t>
            </a:r>
            <a:r>
              <a:rPr lang="en-IE" sz="2800" b="1" dirty="0">
                <a:latin typeface="Bookman Old Style" panose="02050604050505020204" pitchFamily="18" charset="0"/>
              </a:rPr>
              <a:t> </a:t>
            </a:r>
            <a:r>
              <a:rPr lang="en-IE" sz="2800" b="1" dirty="0" err="1">
                <a:latin typeface="Bookman Old Style" panose="02050604050505020204" pitchFamily="18" charset="0"/>
              </a:rPr>
              <a:t>Polasaí</a:t>
            </a:r>
            <a:r>
              <a:rPr lang="en-IE" sz="2800" b="1" dirty="0">
                <a:latin typeface="Bookman Old Style" panose="02050604050505020204" pitchFamily="18" charset="0"/>
              </a:rPr>
              <a:t> </a:t>
            </a:r>
            <a:r>
              <a:rPr lang="en-IE" sz="2800" b="1" dirty="0" err="1">
                <a:latin typeface="Bookman Old Style" panose="02050604050505020204" pitchFamily="18" charset="0"/>
              </a:rPr>
              <a:t>Oideachais</a:t>
            </a:r>
            <a:r>
              <a:rPr lang="en-IE" sz="2800" b="1" dirty="0">
                <a:latin typeface="Bookman Old Style" panose="02050604050505020204" pitchFamily="18" charset="0"/>
              </a:rPr>
              <a:t> &amp; </a:t>
            </a:r>
            <a:r>
              <a:rPr lang="en-IE" sz="2800" b="1" dirty="0" err="1">
                <a:latin typeface="Bookman Old Style" panose="02050604050505020204" pitchFamily="18" charset="0"/>
              </a:rPr>
              <a:t>Forbartha</a:t>
            </a:r>
            <a:endParaRPr lang="en-IE" sz="2800" b="1" dirty="0">
              <a:latin typeface="Bookman Old Style" panose="02050604050505020204" pitchFamily="18" charset="0"/>
            </a:endParaRPr>
          </a:p>
          <a:p>
            <a:r>
              <a:rPr lang="en-IE" sz="2800" b="1" dirty="0">
                <a:latin typeface="Bookman Old Style" panose="02050604050505020204" pitchFamily="18" charset="0"/>
                <a:hlinkClick r:id="rId3"/>
              </a:rPr>
              <a:t>gean.gilger@etbi.ie</a:t>
            </a:r>
            <a:endParaRPr lang="en-IE" sz="2800" b="1" dirty="0">
              <a:latin typeface="Bookman Old Style" panose="02050604050505020204" pitchFamily="18" charset="0"/>
            </a:endParaRPr>
          </a:p>
          <a:p>
            <a:r>
              <a:rPr lang="en-IE" sz="2800" b="1" dirty="0">
                <a:latin typeface="Bookman Old Style" panose="02050604050505020204" pitchFamily="18" charset="0"/>
              </a:rPr>
              <a:t>(087) 6964811</a:t>
            </a:r>
          </a:p>
          <a:p>
            <a:endParaRPr lang="en-IE" sz="2800" b="1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70749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Custom Design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5_Custom Design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60AD011150521458E0FCF1FECEB6D7D" ma:contentTypeVersion="12" ma:contentTypeDescription="Create a new document." ma:contentTypeScope="" ma:versionID="03834fa8f06800b438431d6f79223534">
  <xsd:schema xmlns:xsd="http://www.w3.org/2001/XMLSchema" xmlns:xs="http://www.w3.org/2001/XMLSchema" xmlns:p="http://schemas.microsoft.com/office/2006/metadata/properties" xmlns:ns2="b7f8e736-bfd9-4180-a3c5-cda57ce1370c" xmlns:ns3="af515986-3770-494b-b136-01266efef977" targetNamespace="http://schemas.microsoft.com/office/2006/metadata/properties" ma:root="true" ma:fieldsID="66f8d460a3bea2b6f81fe1ff21b8f99b" ns2:_="" ns3:_="">
    <xsd:import namespace="b7f8e736-bfd9-4180-a3c5-cda57ce1370c"/>
    <xsd:import namespace="af515986-3770-494b-b136-01266efef9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f8e736-bfd9-4180-a3c5-cda57ce1370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f515986-3770-494b-b136-01266efef977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407EF97-1282-4DB2-A610-617C9DA9FBF8}">
  <ds:schemaRefs>
    <ds:schemaRef ds:uri="01d9a2ad-257b-435a-9783-6313bfb5c4aa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http://www.w3.org/XML/1998/namespace"/>
    <ds:schemaRef ds:uri="http://schemas.microsoft.com/sharepoint/v3/fields"/>
    <ds:schemaRef ds:uri="ae41681f-e801-43cc-83d3-5cf8e98f3d09"/>
    <ds:schemaRef ds:uri="http://purl.org/dc/dcmitype/"/>
    <ds:schemaRef ds:uri="http://schemas.microsoft.com/sharepoint/v3"/>
    <ds:schemaRef ds:uri="http://schemas.microsoft.com/office/2006/metadata/properties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C6A5F336-BBDF-4CDE-8A47-1485D6A4688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C7DCDF8-EE27-47A5-997A-AB967DC913FF}"/>
</file>

<file path=docProps/app.xml><?xml version="1.0" encoding="utf-8"?>
<Properties xmlns="http://schemas.openxmlformats.org/officeDocument/2006/extended-properties" xmlns:vt="http://schemas.openxmlformats.org/officeDocument/2006/docPropsVTypes">
  <TotalTime>4954</TotalTime>
  <Words>614</Words>
  <Application>Microsoft Office PowerPoint</Application>
  <PresentationFormat>Widescreen</PresentationFormat>
  <Paragraphs>120</Paragraphs>
  <Slides>17</Slides>
  <Notes>17</Notes>
  <HiddenSlides>0</HiddenSlides>
  <MMClips>0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2_Custom Design</vt:lpstr>
      <vt:lpstr>Custom Design</vt:lpstr>
      <vt:lpstr>1_Custom Design</vt:lpstr>
      <vt:lpstr>4_Custom Design</vt:lpstr>
      <vt:lpstr>5_Custom Design</vt:lpstr>
      <vt:lpstr>PowerPoint Presentation</vt:lpstr>
      <vt:lpstr>Plean an Lae inniu</vt:lpstr>
      <vt:lpstr>CUID 1</vt:lpstr>
      <vt:lpstr>Tionscnaimh BOOÉ</vt:lpstr>
      <vt:lpstr>Tionscnaimh BOOÉ</vt:lpstr>
      <vt:lpstr>Tionscnaimh BOOÉ</vt:lpstr>
      <vt:lpstr>Tionscnaimh BOOÉ</vt:lpstr>
      <vt:lpstr>Tionscnaimh BOOÉ</vt:lpstr>
      <vt:lpstr>Tionscnaimh BOOÉ</vt:lpstr>
      <vt:lpstr>Tionscnaimh BOOÉ</vt:lpstr>
      <vt:lpstr>Plé &amp; Babhta Tobsmaointe 1</vt:lpstr>
      <vt:lpstr>CUID 2</vt:lpstr>
      <vt:lpstr>Aoichainteoir: An Dr. TJ Ó Ceallaigh Comhordaitheoir, An M.Oid san Oideachas Lán-Ghaeilge agus Gaeltachta, Coláiste Mhuire gan Smál, Luimneach</vt:lpstr>
      <vt:lpstr>CUID 3</vt:lpstr>
      <vt:lpstr>Físeán 1 – Ag Ceiliúradh an Ghaeloideachais</vt:lpstr>
      <vt:lpstr>Plé &amp; Babhta Tobsmaointe 2</vt:lpstr>
      <vt:lpstr>Go raibh maith agaibh as a bheith páirteach inniu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Valerie Lewis</dc:creator>
  <cp:lastModifiedBy>Gean Gilger</cp:lastModifiedBy>
  <cp:revision>70</cp:revision>
  <cp:lastPrinted>2020-01-27T14:39:26Z</cp:lastPrinted>
  <dcterms:created xsi:type="dcterms:W3CDTF">2017-09-18T12:18:14Z</dcterms:created>
  <dcterms:modified xsi:type="dcterms:W3CDTF">2021-01-18T16:07:54Z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0x010100160AD011150521458E0FCF1FECEB6D7D</vt:lpwstr>
  </property>
  <property fmtid="{D5CDD505-2E9C-101B-9397-08002B2CF9AE}" pid="3" name="AuthorIds_UIVersion_512">
    <vt:lpwstr>16</vt:lpwstr>
  </property>
</Properties>
</file>