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4.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4"/>
    <p:sldMasterId id="2147483767" r:id="rId5"/>
    <p:sldMasterId id="2147483807" r:id="rId6"/>
    <p:sldMasterId id="2147483885" r:id="rId7"/>
    <p:sldMasterId id="2147483905" r:id="rId8"/>
  </p:sldMasterIdLst>
  <p:notesMasterIdLst>
    <p:notesMasterId r:id="rId51"/>
  </p:notesMasterIdLst>
  <p:handoutMasterIdLst>
    <p:handoutMasterId r:id="rId52"/>
  </p:handoutMasterIdLst>
  <p:sldIdLst>
    <p:sldId id="394" r:id="rId9"/>
    <p:sldId id="529" r:id="rId10"/>
    <p:sldId id="561" r:id="rId11"/>
    <p:sldId id="562" r:id="rId12"/>
    <p:sldId id="563" r:id="rId13"/>
    <p:sldId id="564" r:id="rId14"/>
    <p:sldId id="565" r:id="rId15"/>
    <p:sldId id="566" r:id="rId16"/>
    <p:sldId id="567" r:id="rId17"/>
    <p:sldId id="568" r:id="rId18"/>
    <p:sldId id="569" r:id="rId19"/>
    <p:sldId id="570" r:id="rId20"/>
    <p:sldId id="509" r:id="rId21"/>
    <p:sldId id="603" r:id="rId22"/>
    <p:sldId id="511" r:id="rId23"/>
    <p:sldId id="572" r:id="rId24"/>
    <p:sldId id="574" r:id="rId25"/>
    <p:sldId id="582" r:id="rId26"/>
    <p:sldId id="575" r:id="rId27"/>
    <p:sldId id="581" r:id="rId28"/>
    <p:sldId id="578" r:id="rId29"/>
    <p:sldId id="579" r:id="rId30"/>
    <p:sldId id="608" r:id="rId31"/>
    <p:sldId id="604" r:id="rId32"/>
    <p:sldId id="580" r:id="rId33"/>
    <p:sldId id="583" r:id="rId34"/>
    <p:sldId id="584" r:id="rId35"/>
    <p:sldId id="585" r:id="rId36"/>
    <p:sldId id="588" r:id="rId37"/>
    <p:sldId id="586" r:id="rId38"/>
    <p:sldId id="589" r:id="rId39"/>
    <p:sldId id="601" r:id="rId40"/>
    <p:sldId id="605" r:id="rId41"/>
    <p:sldId id="606" r:id="rId42"/>
    <p:sldId id="592" r:id="rId43"/>
    <p:sldId id="593" r:id="rId44"/>
    <p:sldId id="497" r:id="rId45"/>
    <p:sldId id="596" r:id="rId46"/>
    <p:sldId id="597" r:id="rId47"/>
    <p:sldId id="598" r:id="rId48"/>
    <p:sldId id="607" r:id="rId49"/>
    <p:sldId id="60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7333" userDrawn="1">
          <p15:clr>
            <a:srgbClr val="A4A3A4"/>
          </p15:clr>
        </p15:guide>
        <p15:guide id="4" orient="horz" pos="2137" userDrawn="1">
          <p15:clr>
            <a:srgbClr val="A4A3A4"/>
          </p15:clr>
        </p15:guide>
        <p15:guide id="5" pos="73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ne McQuillan" initials="SM" lastIdx="3" clrIdx="0">
    <p:extLst>
      <p:ext uri="{19B8F6BF-5375-455C-9EA6-DF929625EA0E}">
        <p15:presenceInfo xmlns:p15="http://schemas.microsoft.com/office/powerpoint/2012/main" userId="S-1-5-21-3396239499-2957147635-597422036-1220" providerId="AD"/>
      </p:ext>
    </p:extLst>
  </p:cmAuthor>
  <p:cmAuthor id="2" name="Hugh Sullivan" initials="HS" lastIdx="1" clrIdx="1">
    <p:extLst>
      <p:ext uri="{19B8F6BF-5375-455C-9EA6-DF929625EA0E}">
        <p15:presenceInfo xmlns:p15="http://schemas.microsoft.com/office/powerpoint/2012/main" userId="S-1-5-21-3396239499-2957147635-597422036-2680" providerId="AD"/>
      </p:ext>
    </p:extLst>
  </p:cmAuthor>
  <p:cmAuthor id="3" name="Alan Davidson" initials="AD" lastIdx="9" clrIdx="2">
    <p:extLst>
      <p:ext uri="{19B8F6BF-5375-455C-9EA6-DF929625EA0E}">
        <p15:presenceInfo xmlns:p15="http://schemas.microsoft.com/office/powerpoint/2012/main" userId="S-1-5-21-3396239499-2957147635-597422036-2641" providerId="AD"/>
      </p:ext>
    </p:extLst>
  </p:cmAuthor>
  <p:cmAuthor id="4" name="Roisin Campbell" initials="RC" lastIdx="8" clrIdx="3">
    <p:extLst>
      <p:ext uri="{19B8F6BF-5375-455C-9EA6-DF929625EA0E}">
        <p15:presenceInfo xmlns:p15="http://schemas.microsoft.com/office/powerpoint/2012/main" userId="Roisin Campb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47"/>
    <a:srgbClr val="000000"/>
    <a:srgbClr val="F3B329"/>
    <a:srgbClr val="FFC000"/>
    <a:srgbClr val="595A59"/>
    <a:srgbClr val="514F4E"/>
    <a:srgbClr val="454545"/>
    <a:srgbClr val="979595"/>
    <a:srgbClr val="F3BC29"/>
    <a:srgbClr val="F6A8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206" autoAdjust="0"/>
    <p:restoredTop sz="95958" autoAdjust="0"/>
  </p:normalViewPr>
  <p:slideViewPr>
    <p:cSldViewPr snapToGrid="0">
      <p:cViewPr varScale="1">
        <p:scale>
          <a:sx n="110" d="100"/>
          <a:sy n="110" d="100"/>
        </p:scale>
        <p:origin x="462" y="102"/>
      </p:cViewPr>
      <p:guideLst>
        <p:guide pos="7333"/>
        <p:guide orient="horz" pos="2137"/>
        <p:guide pos="733"/>
      </p:guideLst>
    </p:cSldViewPr>
  </p:slideViewPr>
  <p:outlineViewPr>
    <p:cViewPr>
      <p:scale>
        <a:sx n="33" d="100"/>
        <a:sy n="33" d="100"/>
      </p:scale>
      <p:origin x="0" y="-713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117" d="100"/>
          <a:sy n="117" d="100"/>
        </p:scale>
        <p:origin x="2672"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notesMaster" Target="notesMasters/notes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6" name="Slide Number Placeholder 5"/>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1D3670-0F25-446D-B983-A54FC7302AD7}" type="slidenum">
              <a:rPr lang="en-IE" smtClean="0"/>
              <a:t>‹#›</a:t>
            </a:fld>
            <a:endParaRPr lang="en-IE"/>
          </a:p>
        </p:txBody>
      </p:sp>
    </p:spTree>
    <p:extLst>
      <p:ext uri="{BB962C8B-B14F-4D97-AF65-F5344CB8AC3E}">
        <p14:creationId xmlns:p14="http://schemas.microsoft.com/office/powerpoint/2010/main" val="3379871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DDD6FA-C118-A84E-A3B1-DE85C1373817}" type="datetimeFigureOut">
              <a:rPr lang="en-US" smtClean="0"/>
              <a:t>1/12/2021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2164B5-9CF0-8643-B656-1400583C4275}" type="slidenum">
              <a:rPr lang="en-US" smtClean="0"/>
              <a:t>‹#›</a:t>
            </a:fld>
            <a:endParaRPr lang="en-US"/>
          </a:p>
        </p:txBody>
      </p:sp>
    </p:spTree>
    <p:extLst>
      <p:ext uri="{BB962C8B-B14F-4D97-AF65-F5344CB8AC3E}">
        <p14:creationId xmlns:p14="http://schemas.microsoft.com/office/powerpoint/2010/main" val="1222460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2164B5-9CF0-8643-B656-1400583C42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0792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2164B5-9CF0-8643-B656-1400583C42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8959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B02164B5-9CF0-8643-B656-1400583C4275}" type="slidenum">
              <a:rPr lang="en-US" smtClean="0"/>
              <a:t>30</a:t>
            </a:fld>
            <a:endParaRPr lang="en-US"/>
          </a:p>
        </p:txBody>
      </p:sp>
    </p:spTree>
    <p:extLst>
      <p:ext uri="{BB962C8B-B14F-4D97-AF65-F5344CB8AC3E}">
        <p14:creationId xmlns:p14="http://schemas.microsoft.com/office/powerpoint/2010/main" val="108988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2164B5-9CF0-8643-B656-1400583C42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69548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 Id="rId4" Type="http://schemas.openxmlformats.org/officeDocument/2006/relationships/image" Target="../media/image3.emf"/></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Full Image Version">
    <p:bg>
      <p:bgPr>
        <a:blipFill dpi="0" rotWithShape="1">
          <a:blip r:embed="rId2" cstate="screen">
            <a:lum/>
            <a:extLst>
              <a:ext uri="{28A0092B-C50C-407E-A947-70E740481C1C}">
                <a14:useLocalDpi xmlns:a14="http://schemas.microsoft.com/office/drawing/2010/main"/>
              </a:ext>
            </a:extLst>
          </a:blip>
          <a:srcRect/>
          <a:stretch>
            <a:fillRect t="-40000" b="40000"/>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3626604"/>
            <a:ext cx="12192000" cy="323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8082871" y="755615"/>
            <a:ext cx="3571970" cy="269304"/>
          </a:xfrm>
          <a:prstGeom prst="rect">
            <a:avLst/>
          </a:prstGeom>
          <a:noFill/>
        </p:spPr>
        <p:txBody>
          <a:bodyPr wrap="square" rtlCol="0">
            <a:spAutoFit/>
          </a:bodyPr>
          <a:lstStyle/>
          <a:p>
            <a:pPr algn="r"/>
            <a:r>
              <a:rPr lang="en-US" sz="1150" b="1" dirty="0">
                <a:solidFill>
                  <a:schemeClr val="tx1"/>
                </a:solidFill>
                <a:latin typeface="Arial" charset="0"/>
                <a:ea typeface="Arial" charset="0"/>
                <a:cs typeface="Arial" charset="0"/>
              </a:rPr>
              <a:t>Smart decisions. Lasting value.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6988" y="649776"/>
            <a:ext cx="2250855" cy="750285"/>
          </a:xfrm>
          <a:prstGeom prst="rect">
            <a:avLst/>
          </a:prstGeom>
        </p:spPr>
      </p:pic>
      <p:sp>
        <p:nvSpPr>
          <p:cNvPr id="14" name="Title 12">
            <a:extLst>
              <a:ext uri="{FF2B5EF4-FFF2-40B4-BE49-F238E27FC236}">
                <a16:creationId xmlns:a16="http://schemas.microsoft.com/office/drawing/2014/main" id="{BF0A8339-545A-4170-8353-D4FD87381B6F}"/>
              </a:ext>
            </a:extLst>
          </p:cNvPr>
          <p:cNvSpPr>
            <a:spLocks noGrp="1"/>
          </p:cNvSpPr>
          <p:nvPr>
            <p:ph type="title" hasCustomPrompt="1"/>
          </p:nvPr>
        </p:nvSpPr>
        <p:spPr>
          <a:xfrm>
            <a:off x="938784" y="4099308"/>
            <a:ext cx="6495886" cy="898890"/>
          </a:xfrm>
          <a:prstGeom prst="rect">
            <a:avLst/>
          </a:prstGeom>
        </p:spPr>
        <p:txBody>
          <a:bodyPr/>
          <a:lstStyle>
            <a:lvl1pPr>
              <a:lnSpc>
                <a:spcPts val="6000"/>
              </a:lnSpc>
              <a:defRPr sz="3600">
                <a:solidFill>
                  <a:schemeClr val="tx1"/>
                </a:solidFill>
              </a:defRPr>
            </a:lvl1pPr>
          </a:lstStyle>
          <a:p>
            <a:r>
              <a:rPr lang="en-US" dirty="0"/>
              <a:t>Crowe Presentation</a:t>
            </a:r>
          </a:p>
        </p:txBody>
      </p:sp>
      <p:sp>
        <p:nvSpPr>
          <p:cNvPr id="15" name="Text Placeholder 14">
            <a:extLst>
              <a:ext uri="{FF2B5EF4-FFF2-40B4-BE49-F238E27FC236}">
                <a16:creationId xmlns:a16="http://schemas.microsoft.com/office/drawing/2014/main" id="{C23C7FBF-CE69-4C83-B97D-04A8F09C2E4F}"/>
              </a:ext>
            </a:extLst>
          </p:cNvPr>
          <p:cNvSpPr>
            <a:spLocks noGrp="1"/>
          </p:cNvSpPr>
          <p:nvPr>
            <p:ph type="body" sz="quarter" idx="10" hasCustomPrompt="1"/>
          </p:nvPr>
        </p:nvSpPr>
        <p:spPr>
          <a:xfrm>
            <a:off x="938784" y="4998197"/>
            <a:ext cx="5714999" cy="442318"/>
          </a:xfrm>
        </p:spPr>
        <p:txBody>
          <a:bodyPr/>
          <a:lstStyle>
            <a:lvl1pPr marL="0" indent="0">
              <a:buNone/>
              <a:defRPr sz="2400">
                <a:solidFill>
                  <a:schemeClr val="tx1"/>
                </a:solidFill>
              </a:defRPr>
            </a:lvl1pPr>
          </a:lstStyle>
          <a:p>
            <a:pPr lvl="0"/>
            <a:r>
              <a:rPr lang="en-US" dirty="0"/>
              <a:t>Name of Company Here</a:t>
            </a:r>
          </a:p>
        </p:txBody>
      </p:sp>
      <p:pic>
        <p:nvPicPr>
          <p:cNvPr id="5" name="Picture 4"/>
          <p:cNvPicPr>
            <a:picLocks noChangeAspect="1"/>
          </p:cNvPicPr>
          <p:nvPr userDrawn="1"/>
        </p:nvPicPr>
        <p:blipFill rotWithShape="1">
          <a:blip r:embed="rId4"/>
          <a:srcRect r="29403" b="30406"/>
          <a:stretch/>
        </p:blipFill>
        <p:spPr>
          <a:xfrm>
            <a:off x="6096000" y="3853266"/>
            <a:ext cx="6096000" cy="3004734"/>
          </a:xfrm>
          <a:prstGeom prst="rect">
            <a:avLst/>
          </a:prstGeom>
        </p:spPr>
      </p:pic>
      <p:sp>
        <p:nvSpPr>
          <p:cNvPr id="19" name="Text Placeholder 14">
            <a:extLst>
              <a:ext uri="{FF2B5EF4-FFF2-40B4-BE49-F238E27FC236}">
                <a16:creationId xmlns:a16="http://schemas.microsoft.com/office/drawing/2014/main" id="{4F6F90AA-5A81-4662-A7A9-9A1288B53FBE}"/>
              </a:ext>
            </a:extLst>
          </p:cNvPr>
          <p:cNvSpPr>
            <a:spLocks noGrp="1"/>
          </p:cNvSpPr>
          <p:nvPr>
            <p:ph type="body" sz="quarter" idx="11" hasCustomPrompt="1"/>
          </p:nvPr>
        </p:nvSpPr>
        <p:spPr>
          <a:xfrm>
            <a:off x="938784" y="5856963"/>
            <a:ext cx="5714999" cy="310098"/>
          </a:xfrm>
        </p:spPr>
        <p:txBody>
          <a:bodyPr tIns="0" bIns="0"/>
          <a:lstStyle>
            <a:lvl1pPr marL="0" indent="0">
              <a:buNone/>
              <a:defRPr sz="1800">
                <a:solidFill>
                  <a:schemeClr val="tx1"/>
                </a:solidFill>
              </a:defRPr>
            </a:lvl1pPr>
          </a:lstStyle>
          <a:p>
            <a:pPr lvl="0"/>
            <a:r>
              <a:rPr lang="en-US" dirty="0"/>
              <a:t>Presenters Name</a:t>
            </a:r>
          </a:p>
        </p:txBody>
      </p:sp>
      <p:sp>
        <p:nvSpPr>
          <p:cNvPr id="20" name="Text Placeholder 14">
            <a:extLst>
              <a:ext uri="{FF2B5EF4-FFF2-40B4-BE49-F238E27FC236}">
                <a16:creationId xmlns:a16="http://schemas.microsoft.com/office/drawing/2014/main" id="{24BECD84-6BDB-4C60-9269-5B0F3D3B6D4C}"/>
              </a:ext>
            </a:extLst>
          </p:cNvPr>
          <p:cNvSpPr>
            <a:spLocks noGrp="1"/>
          </p:cNvSpPr>
          <p:nvPr>
            <p:ph type="body" sz="quarter" idx="12" hasCustomPrompt="1"/>
          </p:nvPr>
        </p:nvSpPr>
        <p:spPr>
          <a:xfrm>
            <a:off x="938784" y="6214547"/>
            <a:ext cx="5714999" cy="227005"/>
          </a:xfrm>
        </p:spPr>
        <p:txBody>
          <a:bodyPr tIns="0" bIns="0">
            <a:normAutofit/>
          </a:bodyPr>
          <a:lstStyle>
            <a:lvl1pPr marL="0" indent="0">
              <a:buNone/>
              <a:defRPr sz="1800">
                <a:solidFill>
                  <a:schemeClr val="tx1"/>
                </a:solidFill>
              </a:defRPr>
            </a:lvl1pPr>
          </a:lstStyle>
          <a:p>
            <a:pPr lvl="0"/>
            <a:r>
              <a:rPr lang="en-US" dirty="0"/>
              <a:t>Month/Day/Year</a:t>
            </a:r>
          </a:p>
        </p:txBody>
      </p:sp>
    </p:spTree>
    <p:extLst>
      <p:ext uri="{BB962C8B-B14F-4D97-AF65-F5344CB8AC3E}">
        <p14:creationId xmlns:p14="http://schemas.microsoft.com/office/powerpoint/2010/main" val="3993621680"/>
      </p:ext>
    </p:extLst>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 Full Image Version">
    <p:bg>
      <p:bgPr>
        <a:blipFill dpi="0" rotWithShape="1">
          <a:blip r:embed="rId2" cstate="screen">
            <a:lum/>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t="-40000" b="40000"/>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3626604"/>
            <a:ext cx="12192000" cy="323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rotWithShape="1">
          <a:blip r:embed="rId4"/>
          <a:srcRect r="29403" b="30406"/>
          <a:stretch/>
        </p:blipFill>
        <p:spPr>
          <a:xfrm>
            <a:off x="6096000" y="3853266"/>
            <a:ext cx="6096000" cy="3004734"/>
          </a:xfrm>
          <a:prstGeom prst="rect">
            <a:avLst/>
          </a:prstGeom>
        </p:spPr>
      </p:pic>
      <p:sp>
        <p:nvSpPr>
          <p:cNvPr id="10" name="Text Placeholder 10"/>
          <p:cNvSpPr>
            <a:spLocks noGrp="1"/>
          </p:cNvSpPr>
          <p:nvPr>
            <p:ph type="body" sz="quarter" idx="11"/>
          </p:nvPr>
        </p:nvSpPr>
        <p:spPr>
          <a:xfrm>
            <a:off x="938846" y="4110926"/>
            <a:ext cx="6909754" cy="1752600"/>
          </a:xfrm>
        </p:spPr>
        <p:txBody>
          <a:bodyPr>
            <a:normAutofit/>
          </a:bodyPr>
          <a:lstStyle>
            <a:lvl1pPr marL="0" indent="0">
              <a:buFontTx/>
              <a:buNone/>
              <a:defRPr sz="5400" b="1"/>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spTree>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 Full Image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BDED914-EC2B-4DD7-A044-8D4C074C387E}"/>
              </a:ext>
            </a:extLst>
          </p:cNvPr>
          <p:cNvSpPr/>
          <p:nvPr userDrawn="1"/>
        </p:nvSpPr>
        <p:spPr>
          <a:xfrm rot="10800000">
            <a:off x="0" y="0"/>
            <a:ext cx="12192000" cy="1847571"/>
          </a:xfrm>
          <a:prstGeom prst="rect">
            <a:avLst/>
          </a:prstGeom>
          <a:gradFill>
            <a:gsLst>
              <a:gs pos="0">
                <a:schemeClr val="accent2">
                  <a:alpha val="0"/>
                </a:schemeClr>
              </a:gs>
              <a:gs pos="100000">
                <a:schemeClr val="accent2">
                  <a:alpha val="82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8082871" y="755615"/>
            <a:ext cx="3571970" cy="269304"/>
          </a:xfrm>
          <a:prstGeom prst="rect">
            <a:avLst/>
          </a:prstGeom>
          <a:noFill/>
        </p:spPr>
        <p:txBody>
          <a:bodyPr wrap="square" rtlCol="0">
            <a:spAutoFit/>
          </a:bodyPr>
          <a:lstStyle/>
          <a:p>
            <a:pPr algn="r"/>
            <a:r>
              <a:rPr lang="en-US" sz="1150" b="1" dirty="0">
                <a:solidFill>
                  <a:schemeClr val="bg1"/>
                </a:solidFill>
                <a:latin typeface="Arial" charset="0"/>
                <a:ea typeface="Arial" charset="0"/>
                <a:cs typeface="Arial" charset="0"/>
              </a:rPr>
              <a:t>Smart decisions. Lasting value.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6988" y="649776"/>
            <a:ext cx="2250855" cy="750285"/>
          </a:xfrm>
          <a:prstGeom prst="rect">
            <a:avLst/>
          </a:prstGeom>
        </p:spPr>
      </p:pic>
      <p:sp>
        <p:nvSpPr>
          <p:cNvPr id="14" name="Title 12">
            <a:extLst>
              <a:ext uri="{FF2B5EF4-FFF2-40B4-BE49-F238E27FC236}">
                <a16:creationId xmlns:a16="http://schemas.microsoft.com/office/drawing/2014/main" id="{BF0A8339-545A-4170-8353-D4FD87381B6F}"/>
              </a:ext>
            </a:extLst>
          </p:cNvPr>
          <p:cNvSpPr>
            <a:spLocks noGrp="1"/>
          </p:cNvSpPr>
          <p:nvPr>
            <p:ph type="title" hasCustomPrompt="1"/>
          </p:nvPr>
        </p:nvSpPr>
        <p:spPr>
          <a:xfrm>
            <a:off x="938784" y="1905001"/>
            <a:ext cx="6495886" cy="1538883"/>
          </a:xfrm>
          <a:prstGeom prst="rect">
            <a:avLst/>
          </a:prstGeom>
        </p:spPr>
        <p:txBody>
          <a:bodyPr/>
          <a:lstStyle>
            <a:lvl1pPr>
              <a:lnSpc>
                <a:spcPts val="6000"/>
              </a:lnSpc>
              <a:defRPr sz="6000">
                <a:solidFill>
                  <a:schemeClr val="tx1"/>
                </a:solidFill>
              </a:defRPr>
            </a:lvl1pPr>
          </a:lstStyle>
          <a:p>
            <a:r>
              <a:rPr lang="en-US" dirty="0"/>
              <a:t>Crowe </a:t>
            </a:r>
            <a:br>
              <a:rPr lang="en-US" dirty="0"/>
            </a:br>
            <a:r>
              <a:rPr lang="en-US" dirty="0"/>
              <a:t>Presentation</a:t>
            </a:r>
          </a:p>
        </p:txBody>
      </p:sp>
      <p:sp>
        <p:nvSpPr>
          <p:cNvPr id="15" name="Text Placeholder 14">
            <a:extLst>
              <a:ext uri="{FF2B5EF4-FFF2-40B4-BE49-F238E27FC236}">
                <a16:creationId xmlns:a16="http://schemas.microsoft.com/office/drawing/2014/main" id="{C23C7FBF-CE69-4C83-B97D-04A8F09C2E4F}"/>
              </a:ext>
            </a:extLst>
          </p:cNvPr>
          <p:cNvSpPr>
            <a:spLocks noGrp="1"/>
          </p:cNvSpPr>
          <p:nvPr>
            <p:ph type="body" sz="quarter" idx="10" hasCustomPrompt="1"/>
          </p:nvPr>
        </p:nvSpPr>
        <p:spPr>
          <a:xfrm>
            <a:off x="938784" y="3501314"/>
            <a:ext cx="5714999" cy="442318"/>
          </a:xfrm>
        </p:spPr>
        <p:txBody>
          <a:bodyPr/>
          <a:lstStyle>
            <a:lvl1pPr marL="0" indent="0">
              <a:buNone/>
              <a:defRPr sz="2400">
                <a:solidFill>
                  <a:schemeClr val="tx1"/>
                </a:solidFill>
              </a:defRPr>
            </a:lvl1pPr>
          </a:lstStyle>
          <a:p>
            <a:pPr lvl="0"/>
            <a:r>
              <a:rPr lang="en-US" dirty="0"/>
              <a:t>Name of Company Here</a:t>
            </a:r>
          </a:p>
        </p:txBody>
      </p:sp>
      <p:sp>
        <p:nvSpPr>
          <p:cNvPr id="16" name="Rectangle 15">
            <a:extLst>
              <a:ext uri="{FF2B5EF4-FFF2-40B4-BE49-F238E27FC236}">
                <a16:creationId xmlns:a16="http://schemas.microsoft.com/office/drawing/2014/main" id="{256B8ADA-2528-490E-80E3-7131FFD0EE44}"/>
              </a:ext>
            </a:extLst>
          </p:cNvPr>
          <p:cNvSpPr/>
          <p:nvPr userDrawn="1"/>
        </p:nvSpPr>
        <p:spPr>
          <a:xfrm>
            <a:off x="0" y="5518150"/>
            <a:ext cx="12192000" cy="1339850"/>
          </a:xfrm>
          <a:prstGeom prst="rect">
            <a:avLst/>
          </a:prstGeom>
          <a:gradFill>
            <a:gsLst>
              <a:gs pos="0">
                <a:schemeClr val="accent2">
                  <a:alpha val="0"/>
                </a:schemeClr>
              </a:gs>
              <a:gs pos="100000">
                <a:schemeClr val="tx1">
                  <a:alpha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4">
            <a:extLst>
              <a:ext uri="{FF2B5EF4-FFF2-40B4-BE49-F238E27FC236}">
                <a16:creationId xmlns:a16="http://schemas.microsoft.com/office/drawing/2014/main" id="{4F6F90AA-5A81-4662-A7A9-9A1288B53FBE}"/>
              </a:ext>
            </a:extLst>
          </p:cNvPr>
          <p:cNvSpPr>
            <a:spLocks noGrp="1"/>
          </p:cNvSpPr>
          <p:nvPr>
            <p:ph type="body" sz="quarter" idx="11" hasCustomPrompt="1"/>
          </p:nvPr>
        </p:nvSpPr>
        <p:spPr>
          <a:xfrm>
            <a:off x="938784" y="5703314"/>
            <a:ext cx="5714999" cy="442318"/>
          </a:xfrm>
        </p:spPr>
        <p:txBody>
          <a:bodyPr/>
          <a:lstStyle>
            <a:lvl1pPr marL="0" indent="0">
              <a:buNone/>
              <a:defRPr sz="2400">
                <a:solidFill>
                  <a:schemeClr val="bg1"/>
                </a:solidFill>
              </a:defRPr>
            </a:lvl1pPr>
          </a:lstStyle>
          <a:p>
            <a:pPr lvl="0"/>
            <a:r>
              <a:rPr lang="en-US" dirty="0"/>
              <a:t>Presenters Name</a:t>
            </a:r>
          </a:p>
        </p:txBody>
      </p:sp>
      <p:sp>
        <p:nvSpPr>
          <p:cNvPr id="18" name="Text Placeholder 14">
            <a:extLst>
              <a:ext uri="{FF2B5EF4-FFF2-40B4-BE49-F238E27FC236}">
                <a16:creationId xmlns:a16="http://schemas.microsoft.com/office/drawing/2014/main" id="{24BECD84-6BDB-4C60-9269-5B0F3D3B6D4C}"/>
              </a:ext>
            </a:extLst>
          </p:cNvPr>
          <p:cNvSpPr>
            <a:spLocks noGrp="1"/>
          </p:cNvSpPr>
          <p:nvPr>
            <p:ph type="body" sz="quarter" idx="12" hasCustomPrompt="1"/>
          </p:nvPr>
        </p:nvSpPr>
        <p:spPr>
          <a:xfrm>
            <a:off x="938784" y="6214547"/>
            <a:ext cx="5714999" cy="442318"/>
          </a:xfrm>
        </p:spPr>
        <p:txBody>
          <a:bodyPr/>
          <a:lstStyle>
            <a:lvl1pPr marL="0" indent="0">
              <a:buNone/>
              <a:defRPr sz="2400">
                <a:solidFill>
                  <a:schemeClr val="bg1"/>
                </a:solidFill>
              </a:defRPr>
            </a:lvl1pPr>
          </a:lstStyle>
          <a:p>
            <a:pPr lvl="0"/>
            <a:r>
              <a:rPr lang="en-US" dirty="0"/>
              <a:t>Month/Day/Year</a:t>
            </a:r>
          </a:p>
        </p:txBody>
      </p:sp>
    </p:spTree>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 Full Image Version">
    <p:bg>
      <p:bgPr>
        <a:blipFill dpi="0" rotWithShape="1">
          <a:blip r:embed="rId2">
            <a:lum/>
            <a:extLst>
              <a:ext uri="{BEBA8EAE-BF5A-486C-A8C5-ECC9F3942E4B}">
                <a14:imgProps xmlns:a14="http://schemas.microsoft.com/office/drawing/2010/main">
                  <a14:imgLayer r:embed="rId3">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Text Placeholder 10"/>
          <p:cNvSpPr>
            <a:spLocks noGrp="1"/>
          </p:cNvSpPr>
          <p:nvPr>
            <p:ph type="body" sz="quarter" idx="12" hasCustomPrompt="1"/>
          </p:nvPr>
        </p:nvSpPr>
        <p:spPr>
          <a:xfrm>
            <a:off x="0" y="4800600"/>
            <a:ext cx="12192000" cy="1279322"/>
          </a:xfrm>
          <a:gradFill>
            <a:gsLst>
              <a:gs pos="34000">
                <a:srgbClr val="FDB913">
                  <a:alpha val="79000"/>
                </a:srgbClr>
              </a:gs>
              <a:gs pos="100000">
                <a:srgbClr val="FDB913">
                  <a:alpha val="11000"/>
                </a:srgbClr>
              </a:gs>
            </a:gsLst>
            <a:lin ang="0" scaled="0"/>
          </a:gradFill>
        </p:spPr>
        <p:txBody>
          <a:bodyPr lIns="731520" tIns="0" rIns="0" bIns="365760" anchor="b">
            <a:noAutofit/>
          </a:bodyPr>
          <a:lstStyle>
            <a:lvl1pPr algn="l">
              <a:defRPr sz="3200" b="0" baseline="0">
                <a:solidFill>
                  <a:schemeClr val="bg1"/>
                </a:solidFill>
              </a:defRPr>
            </a:lvl1pPr>
          </a:lstStyle>
          <a:p>
            <a:pPr lvl="0"/>
            <a:r>
              <a:rPr lang="en-IE" dirty="0"/>
              <a:t>No. Section Title</a:t>
            </a:r>
          </a:p>
        </p:txBody>
      </p:sp>
    </p:spTree>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3" pos="415">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 Amber">
    <p:bg>
      <p:bgPr>
        <a:solidFill>
          <a:srgbClr val="F3B329"/>
        </a:solidFill>
        <a:effectLst/>
      </p:bgPr>
    </p:bg>
    <p:spTree>
      <p:nvGrpSpPr>
        <p:cNvPr id="1" name=""/>
        <p:cNvGrpSpPr/>
        <p:nvPr/>
      </p:nvGrpSpPr>
      <p:grpSpPr>
        <a:xfrm>
          <a:off x="0" y="0"/>
          <a:ext cx="0" cy="0"/>
          <a:chOff x="0" y="0"/>
          <a:chExt cx="0" cy="0"/>
        </a:xfrm>
      </p:grpSpPr>
      <p:sp>
        <p:nvSpPr>
          <p:cNvPr id="6" name="Text Placeholder 10"/>
          <p:cNvSpPr>
            <a:spLocks noGrp="1"/>
          </p:cNvSpPr>
          <p:nvPr>
            <p:ph type="body" sz="quarter" idx="11"/>
          </p:nvPr>
        </p:nvSpPr>
        <p:spPr>
          <a:xfrm>
            <a:off x="938846" y="2514600"/>
            <a:ext cx="6909754" cy="1752600"/>
          </a:xfrm>
        </p:spPr>
        <p:txBody>
          <a:bodyPr/>
          <a:lstStyle>
            <a:lvl1pPr marL="0" indent="0">
              <a:buFontTx/>
              <a:buNone/>
              <a:defRPr sz="6000" b="1"/>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pic>
        <p:nvPicPr>
          <p:cNvPr id="5" name="Picture 4"/>
          <p:cNvPicPr>
            <a:picLocks noChangeAspect="1"/>
          </p:cNvPicPr>
          <p:nvPr userDrawn="1"/>
        </p:nvPicPr>
        <p:blipFill rotWithShape="1">
          <a:blip r:embed="rId2">
            <a:biLevel thresh="25000"/>
            <a:lum bright="40000" contrast="-40000"/>
          </a:blip>
          <a:srcRect r="4600" b="37621"/>
          <a:stretch/>
        </p:blipFill>
        <p:spPr>
          <a:xfrm>
            <a:off x="5655805" y="509506"/>
            <a:ext cx="6536196" cy="6348494"/>
          </a:xfrm>
          <a:prstGeom prst="rect">
            <a:avLst/>
          </a:prstGeom>
        </p:spPr>
      </p:pic>
    </p:spTree>
    <p:extLst>
      <p:ext uri="{BB962C8B-B14F-4D97-AF65-F5344CB8AC3E}">
        <p14:creationId xmlns:p14="http://schemas.microsoft.com/office/powerpoint/2010/main" val="2444362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 Grey">
    <p:bg>
      <p:bgPr>
        <a:solidFill>
          <a:srgbClr val="595A59"/>
        </a:solidFill>
        <a:effectLst/>
      </p:bgPr>
    </p:bg>
    <p:spTree>
      <p:nvGrpSpPr>
        <p:cNvPr id="1" name=""/>
        <p:cNvGrpSpPr/>
        <p:nvPr/>
      </p:nvGrpSpPr>
      <p:grpSpPr>
        <a:xfrm>
          <a:off x="0" y="0"/>
          <a:ext cx="0" cy="0"/>
          <a:chOff x="0" y="0"/>
          <a:chExt cx="0" cy="0"/>
        </a:xfrm>
      </p:grpSpPr>
      <p:sp>
        <p:nvSpPr>
          <p:cNvPr id="6" name="Text Placeholder 10"/>
          <p:cNvSpPr>
            <a:spLocks noGrp="1"/>
          </p:cNvSpPr>
          <p:nvPr>
            <p:ph type="body" sz="quarter" idx="11"/>
          </p:nvPr>
        </p:nvSpPr>
        <p:spPr>
          <a:xfrm>
            <a:off x="938846" y="2514600"/>
            <a:ext cx="6909754" cy="1752600"/>
          </a:xfrm>
        </p:spPr>
        <p:txBody>
          <a:bodyPr/>
          <a:lstStyle>
            <a:lvl1pPr marL="0" indent="0">
              <a:buFontTx/>
              <a:buNone/>
              <a:defRPr sz="6000" b="1">
                <a:solidFill>
                  <a:schemeClr val="bg1"/>
                </a:solidFill>
              </a:defRPr>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pic>
        <p:nvPicPr>
          <p:cNvPr id="2" name="Picture 1"/>
          <p:cNvPicPr>
            <a:picLocks noChangeAspect="1"/>
          </p:cNvPicPr>
          <p:nvPr userDrawn="1"/>
        </p:nvPicPr>
        <p:blipFill rotWithShape="1">
          <a:blip r:embed="rId2"/>
          <a:srcRect r="4600" b="37621"/>
          <a:stretch/>
        </p:blipFill>
        <p:spPr>
          <a:xfrm>
            <a:off x="5655805" y="509506"/>
            <a:ext cx="6536196" cy="6348494"/>
          </a:xfrm>
          <a:prstGeom prst="rect">
            <a:avLst/>
          </a:prstGeom>
        </p:spPr>
      </p:pic>
    </p:spTree>
    <p:extLst>
      <p:ext uri="{BB962C8B-B14F-4D97-AF65-F5344CB8AC3E}">
        <p14:creationId xmlns:p14="http://schemas.microsoft.com/office/powerpoint/2010/main" val="4013310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Slide - Amber">
    <p:bg>
      <p:bgPr>
        <a:solidFill>
          <a:srgbClr val="F3B329"/>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tx1"/>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endParaRPr/>
          </a:p>
        </p:txBody>
      </p:sp>
    </p:spTree>
    <p:extLst>
      <p:ext uri="{BB962C8B-B14F-4D97-AF65-F5344CB8AC3E}">
        <p14:creationId xmlns:p14="http://schemas.microsoft.com/office/powerpoint/2010/main" val="3832834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on Slide - Amber">
    <p:bg>
      <p:bgPr>
        <a:solidFill>
          <a:schemeClr val="tx2"/>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accent2"/>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endParaRPr/>
          </a:p>
        </p:txBody>
      </p:sp>
    </p:spTree>
    <p:extLst>
      <p:ext uri="{BB962C8B-B14F-4D97-AF65-F5344CB8AC3E}">
        <p14:creationId xmlns:p14="http://schemas.microsoft.com/office/powerpoint/2010/main" val="1336972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95300" y="1451325"/>
            <a:ext cx="11031757" cy="4921250"/>
          </a:xfrm>
        </p:spPr>
        <p:txBody>
          <a:bodyPr lIns="0">
            <a:noAutofit/>
          </a:bodyPr>
          <a:lstStyle>
            <a:lvl1pPr>
              <a:defRPr sz="1800">
                <a:solidFill>
                  <a:schemeClr val="tx1"/>
                </a:solidFill>
                <a:latin typeface="Arial" panose="020B0604020202020204" pitchFamily="34" charset="0"/>
                <a:cs typeface="Arial" panose="020B0604020202020204" pitchFamily="34" charset="0"/>
              </a:defRPr>
            </a:lvl1pPr>
            <a:lvl2pPr>
              <a:defRPr sz="1800">
                <a:solidFill>
                  <a:schemeClr val="tx1"/>
                </a:solidFill>
                <a:latin typeface="Arial" panose="020B0604020202020204" pitchFamily="34" charset="0"/>
                <a:cs typeface="Arial" panose="020B0604020202020204" pitchFamily="34" charset="0"/>
              </a:defRPr>
            </a:lvl2pPr>
            <a:lvl3pPr>
              <a:defRPr sz="1800">
                <a:solidFill>
                  <a:schemeClr val="tx1"/>
                </a:solidFill>
                <a:latin typeface="Arial" panose="020B0604020202020204" pitchFamily="34" charset="0"/>
                <a:cs typeface="Arial" panose="020B0604020202020204" pitchFamily="34" charset="0"/>
              </a:defRPr>
            </a:lvl3pPr>
            <a:lvl4pPr>
              <a:defRPr sz="1800">
                <a:solidFill>
                  <a:schemeClr val="tx1"/>
                </a:solidFill>
                <a:latin typeface="Arial" panose="020B0604020202020204" pitchFamily="34" charset="0"/>
                <a:cs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2" name="Straight Connector 11"/>
          <p:cNvCxnSpPr/>
          <p:nvPr userDrawn="1"/>
        </p:nvCxnSpPr>
        <p:spPr>
          <a:xfrm>
            <a:off x="11721738" y="6596135"/>
            <a:ext cx="0" cy="109728"/>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11721745" y="6550443"/>
            <a:ext cx="566058" cy="192360"/>
          </a:xfrm>
          <a:prstGeom prst="rect">
            <a:avLst/>
          </a:prstGeom>
          <a:noFill/>
        </p:spPr>
        <p:txBody>
          <a:bodyPr wrap="square" rtlCol="0">
            <a:spAutoFit/>
          </a:bodyPr>
          <a:lstStyle/>
          <a:p>
            <a:fld id="{A72CD8B1-5198-EF46-99A9-86048C2DFEC8}" type="slidenum">
              <a:rPr lang="en-US" sz="650" b="0" i="0" smtClean="0">
                <a:solidFill>
                  <a:schemeClr val="tx1">
                    <a:lumMod val="95000"/>
                    <a:lumOff val="5000"/>
                  </a:schemeClr>
                </a:solidFill>
                <a:latin typeface="Arial" charset="0"/>
                <a:ea typeface="Arial" charset="0"/>
                <a:cs typeface="Arial" charset="0"/>
              </a:rPr>
              <a:t>‹#›</a:t>
            </a:fld>
            <a:endParaRPr lang="en-US" sz="650" b="0" i="0" dirty="0">
              <a:solidFill>
                <a:schemeClr val="tx1">
                  <a:lumMod val="95000"/>
                  <a:lumOff val="5000"/>
                </a:schemeClr>
              </a:solidFill>
              <a:latin typeface="Arial" charset="0"/>
              <a:ea typeface="Arial" charset="0"/>
              <a:cs typeface="Arial" charset="0"/>
            </a:endParaRPr>
          </a:p>
        </p:txBody>
      </p:sp>
      <p:sp>
        <p:nvSpPr>
          <p:cNvPr id="17" name="TextBox 16"/>
          <p:cNvSpPr txBox="1"/>
          <p:nvPr userDrawn="1"/>
        </p:nvSpPr>
        <p:spPr>
          <a:xfrm>
            <a:off x="447174" y="6550446"/>
            <a:ext cx="2279439" cy="179921"/>
          </a:xfrm>
          <a:prstGeom prst="rect">
            <a:avLst/>
          </a:prstGeom>
          <a:noFill/>
        </p:spPr>
        <p:txBody>
          <a:bodyPr wrap="square" rtlCol="0">
            <a:spAutoFit/>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569" kern="1200" dirty="0">
                <a:solidFill>
                  <a:schemeClr val="tx1">
                    <a:lumMod val="95000"/>
                    <a:lumOff val="5000"/>
                  </a:schemeClr>
                </a:solidFill>
                <a:effectLst/>
                <a:latin typeface="Arial" charset="0"/>
                <a:ea typeface="Arial" charset="0"/>
                <a:cs typeface="Arial" charset="0"/>
              </a:rPr>
              <a:t>© Crowe 2020</a:t>
            </a:r>
          </a:p>
        </p:txBody>
      </p:sp>
      <p:sp>
        <p:nvSpPr>
          <p:cNvPr id="14" name="Line 4"/>
          <p:cNvSpPr>
            <a:spLocks noChangeShapeType="1"/>
          </p:cNvSpPr>
          <p:nvPr userDrawn="1"/>
        </p:nvSpPr>
        <p:spPr bwMode="auto">
          <a:xfrm>
            <a:off x="540000" y="1260000"/>
            <a:ext cx="11160000" cy="0"/>
          </a:xfrm>
          <a:prstGeom prst="line">
            <a:avLst/>
          </a:prstGeom>
          <a:noFill/>
          <a:ln w="12700">
            <a:solidFill>
              <a:srgbClr val="FDB913"/>
            </a:solidFill>
            <a:round/>
            <a:headEnd type="oval" w="sm" len="sm"/>
            <a:tailEnd type="oval" w="sm" len="sm"/>
          </a:ln>
          <a:effectLst/>
        </p:spPr>
        <p:txBody>
          <a:bodyPr/>
          <a:lstStyle/>
          <a:p>
            <a:pPr>
              <a:defRPr/>
            </a:pPr>
            <a:endParaRPr lang="en-US" sz="1350" dirty="0"/>
          </a:p>
        </p:txBody>
      </p:sp>
      <p:sp>
        <p:nvSpPr>
          <p:cNvPr id="22" name="Title 1"/>
          <p:cNvSpPr>
            <a:spLocks noGrp="1"/>
          </p:cNvSpPr>
          <p:nvPr>
            <p:ph type="title"/>
          </p:nvPr>
        </p:nvSpPr>
        <p:spPr>
          <a:xfrm>
            <a:off x="495300" y="692882"/>
            <a:ext cx="10515600" cy="478183"/>
          </a:xfrm>
          <a:prstGeom prst="rect">
            <a:avLst/>
          </a:prstGeom>
        </p:spPr>
        <p:txBody>
          <a:bodyPr lIns="0" rIns="0"/>
          <a:lstStyle>
            <a:lvl1pPr>
              <a:defRPr sz="3200">
                <a:solidFill>
                  <a:schemeClr val="tx1">
                    <a:lumMod val="95000"/>
                    <a:lumOff val="5000"/>
                  </a:schemeClr>
                </a:solidFill>
              </a:defRPr>
            </a:lvl1pPr>
          </a:lstStyle>
          <a:p>
            <a:r>
              <a:rPr lang="en-US"/>
              <a:t>Click to edit Master title style</a:t>
            </a:r>
          </a:p>
        </p:txBody>
      </p:sp>
    </p:spTree>
    <p:extLst>
      <p:ext uri="{BB962C8B-B14F-4D97-AF65-F5344CB8AC3E}">
        <p14:creationId xmlns:p14="http://schemas.microsoft.com/office/powerpoint/2010/main" val="609833074"/>
      </p:ext>
    </p:extLst>
  </p:cSld>
  <p:clrMapOvr>
    <a:masterClrMapping/>
  </p:clrMapOvr>
  <p:extLst>
    <p:ext uri="{DCECCB84-F9BA-43D5-87BE-67443E8EF086}">
      <p15:sldGuideLst xmlns:p15="http://schemas.microsoft.com/office/powerpoint/2012/main">
        <p15:guide id="1" orient="horz" pos="480">
          <p15:clr>
            <a:srgbClr val="FBAE40"/>
          </p15:clr>
        </p15:guide>
        <p15:guide id="2" pos="31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95301" y="1828800"/>
            <a:ext cx="5435942" cy="4574209"/>
          </a:xfrm>
        </p:spPr>
        <p:txBody>
          <a:bodyPr lIns="0">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endParaRPr lang="en-IE" dirty="0"/>
          </a:p>
        </p:txBody>
      </p:sp>
      <p:sp>
        <p:nvSpPr>
          <p:cNvPr id="19" name="Text Placeholder 11"/>
          <p:cNvSpPr>
            <a:spLocks noGrp="1"/>
          </p:cNvSpPr>
          <p:nvPr>
            <p:ph type="body" sz="quarter" idx="14" hasCustomPrompt="1"/>
          </p:nvPr>
        </p:nvSpPr>
        <p:spPr>
          <a:xfrm>
            <a:off x="495308" y="1511858"/>
            <a:ext cx="5435936" cy="243224"/>
          </a:xfrm>
          <a:prstGeom prst="rect">
            <a:avLst/>
          </a:prstGeom>
        </p:spPr>
        <p:txBody>
          <a:bodyPr lIns="0" tIns="0" bIns="0">
            <a:noAutofit/>
          </a:bodyPr>
          <a:lstStyle>
            <a:lvl1pPr marL="0" indent="0">
              <a:buNone/>
              <a:defRPr sz="2000" b="1">
                <a:solidFill>
                  <a:schemeClr val="tx1">
                    <a:lumMod val="95000"/>
                    <a:lumOff val="5000"/>
                  </a:schemeClr>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1" name="Text Placeholder 11"/>
          <p:cNvSpPr>
            <a:spLocks noGrp="1"/>
          </p:cNvSpPr>
          <p:nvPr>
            <p:ph type="body" sz="quarter" idx="19" hasCustomPrompt="1"/>
          </p:nvPr>
        </p:nvSpPr>
        <p:spPr>
          <a:xfrm>
            <a:off x="6206140" y="1499262"/>
            <a:ext cx="5490560" cy="255820"/>
          </a:xfrm>
          <a:prstGeom prst="rect">
            <a:avLst/>
          </a:prstGeom>
        </p:spPr>
        <p:txBody>
          <a:bodyPr lIns="0" tIns="0" bIns="0">
            <a:noAutofit/>
          </a:bodyPr>
          <a:lstStyle>
            <a:lvl1pPr marL="0" indent="0">
              <a:buNone/>
              <a:defRPr sz="2000" b="1">
                <a:solidFill>
                  <a:schemeClr val="tx1">
                    <a:lumMod val="95000"/>
                    <a:lumOff val="5000"/>
                  </a:schemeClr>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15" name="Content Placeholder 4"/>
          <p:cNvSpPr>
            <a:spLocks noGrp="1"/>
          </p:cNvSpPr>
          <p:nvPr>
            <p:ph sz="quarter" idx="23"/>
          </p:nvPr>
        </p:nvSpPr>
        <p:spPr>
          <a:xfrm>
            <a:off x="6206138" y="1828800"/>
            <a:ext cx="5490561" cy="4574209"/>
          </a:xfrm>
        </p:spPr>
        <p:txBody>
          <a:bodyPr lIns="0">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endParaRPr lang="en-IE" dirty="0"/>
          </a:p>
        </p:txBody>
      </p:sp>
      <p:sp>
        <p:nvSpPr>
          <p:cNvPr id="17" name="Line 4"/>
          <p:cNvSpPr>
            <a:spLocks noChangeShapeType="1"/>
          </p:cNvSpPr>
          <p:nvPr userDrawn="1"/>
        </p:nvSpPr>
        <p:spPr bwMode="auto">
          <a:xfrm>
            <a:off x="540000" y="1260000"/>
            <a:ext cx="11160000" cy="0"/>
          </a:xfrm>
          <a:prstGeom prst="line">
            <a:avLst/>
          </a:prstGeom>
          <a:noFill/>
          <a:ln w="12700">
            <a:solidFill>
              <a:srgbClr val="FDB913"/>
            </a:solidFill>
            <a:round/>
            <a:headEnd type="oval" w="sm" len="sm"/>
            <a:tailEnd type="oval" w="sm" len="sm"/>
          </a:ln>
          <a:effectLst/>
        </p:spPr>
        <p:txBody>
          <a:bodyPr/>
          <a:lstStyle/>
          <a:p>
            <a:pPr>
              <a:defRPr/>
            </a:pPr>
            <a:endParaRPr lang="en-US" sz="1350" dirty="0"/>
          </a:p>
        </p:txBody>
      </p:sp>
      <p:cxnSp>
        <p:nvCxnSpPr>
          <p:cNvPr id="20" name="Straight Connector 19"/>
          <p:cNvCxnSpPr/>
          <p:nvPr userDrawn="1"/>
        </p:nvCxnSpPr>
        <p:spPr>
          <a:xfrm>
            <a:off x="11721738" y="6596135"/>
            <a:ext cx="0" cy="109728"/>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userDrawn="1"/>
        </p:nvSpPr>
        <p:spPr>
          <a:xfrm>
            <a:off x="11721745" y="6550443"/>
            <a:ext cx="566058" cy="192360"/>
          </a:xfrm>
          <a:prstGeom prst="rect">
            <a:avLst/>
          </a:prstGeom>
          <a:noFill/>
        </p:spPr>
        <p:txBody>
          <a:bodyPr wrap="square" rtlCol="0">
            <a:spAutoFit/>
          </a:bodyPr>
          <a:lstStyle/>
          <a:p>
            <a:fld id="{A72CD8B1-5198-EF46-99A9-86048C2DFEC8}" type="slidenum">
              <a:rPr lang="en-US" sz="650" b="0" i="0" smtClean="0">
                <a:solidFill>
                  <a:schemeClr val="tx1">
                    <a:lumMod val="95000"/>
                    <a:lumOff val="5000"/>
                  </a:schemeClr>
                </a:solidFill>
                <a:latin typeface="Arial" charset="0"/>
                <a:ea typeface="Arial" charset="0"/>
                <a:cs typeface="Arial" charset="0"/>
              </a:rPr>
              <a:t>‹#›</a:t>
            </a:fld>
            <a:endParaRPr lang="en-US" sz="650" b="0" i="0" dirty="0">
              <a:solidFill>
                <a:schemeClr val="tx1">
                  <a:lumMod val="95000"/>
                  <a:lumOff val="5000"/>
                </a:schemeClr>
              </a:solidFill>
              <a:latin typeface="Arial" charset="0"/>
              <a:ea typeface="Arial" charset="0"/>
              <a:cs typeface="Arial" charset="0"/>
            </a:endParaRPr>
          </a:p>
        </p:txBody>
      </p:sp>
      <p:sp>
        <p:nvSpPr>
          <p:cNvPr id="25" name="TextBox 24"/>
          <p:cNvSpPr txBox="1"/>
          <p:nvPr userDrawn="1"/>
        </p:nvSpPr>
        <p:spPr>
          <a:xfrm>
            <a:off x="447174" y="6550446"/>
            <a:ext cx="2279439" cy="179921"/>
          </a:xfrm>
          <a:prstGeom prst="rect">
            <a:avLst/>
          </a:prstGeom>
          <a:noFill/>
        </p:spPr>
        <p:txBody>
          <a:bodyPr wrap="square" rtlCol="0">
            <a:spAutoFit/>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569" kern="1200" dirty="0">
                <a:solidFill>
                  <a:schemeClr val="tx1">
                    <a:lumMod val="95000"/>
                    <a:lumOff val="5000"/>
                  </a:schemeClr>
                </a:solidFill>
                <a:effectLst/>
                <a:latin typeface="Arial" charset="0"/>
                <a:ea typeface="Arial" charset="0"/>
                <a:cs typeface="Arial" charset="0"/>
              </a:rPr>
              <a:t>© Crowe 2020</a:t>
            </a:r>
          </a:p>
        </p:txBody>
      </p:sp>
      <p:sp>
        <p:nvSpPr>
          <p:cNvPr id="27" name="Title 1"/>
          <p:cNvSpPr>
            <a:spLocks noGrp="1"/>
          </p:cNvSpPr>
          <p:nvPr>
            <p:ph type="title"/>
          </p:nvPr>
        </p:nvSpPr>
        <p:spPr>
          <a:xfrm>
            <a:off x="495300" y="692882"/>
            <a:ext cx="10515600" cy="478183"/>
          </a:xfrm>
          <a:prstGeom prst="rect">
            <a:avLst/>
          </a:prstGeom>
        </p:spPr>
        <p:txBody>
          <a:bodyPr lIns="0" rIns="0"/>
          <a:lstStyle>
            <a:lvl1pPr>
              <a:defRPr sz="3200">
                <a:solidFill>
                  <a:schemeClr val="tx1">
                    <a:lumMod val="95000"/>
                    <a:lumOff val="5000"/>
                  </a:schemeClr>
                </a:solidFill>
              </a:defRPr>
            </a:lvl1pPr>
          </a:lstStyle>
          <a:p>
            <a:r>
              <a:rPr lang="en-US"/>
              <a:t>Click to edit Master title style</a:t>
            </a:r>
          </a:p>
        </p:txBody>
      </p:sp>
    </p:spTree>
    <p:extLst>
      <p:ext uri="{BB962C8B-B14F-4D97-AF65-F5344CB8AC3E}">
        <p14:creationId xmlns:p14="http://schemas.microsoft.com/office/powerpoint/2010/main" val="3512619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V - Grey">
    <p:spTree>
      <p:nvGrpSpPr>
        <p:cNvPr id="1" name=""/>
        <p:cNvGrpSpPr/>
        <p:nvPr/>
      </p:nvGrpSpPr>
      <p:grpSpPr>
        <a:xfrm>
          <a:off x="0" y="0"/>
          <a:ext cx="0" cy="0"/>
          <a:chOff x="0" y="0"/>
          <a:chExt cx="0" cy="0"/>
        </a:xfrm>
      </p:grpSpPr>
      <p:sp>
        <p:nvSpPr>
          <p:cNvPr id="4" name="Rectangle 3"/>
          <p:cNvSpPr/>
          <p:nvPr userDrawn="1"/>
        </p:nvSpPr>
        <p:spPr>
          <a:xfrm>
            <a:off x="829252" y="1472420"/>
            <a:ext cx="10697728" cy="15022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15"/>
          <p:cNvSpPr>
            <a:spLocks noGrp="1"/>
          </p:cNvSpPr>
          <p:nvPr>
            <p:ph type="body" sz="quarter" idx="11" hasCustomPrompt="1"/>
          </p:nvPr>
        </p:nvSpPr>
        <p:spPr>
          <a:xfrm>
            <a:off x="2402045" y="1542083"/>
            <a:ext cx="6433153" cy="236360"/>
          </a:xfrm>
        </p:spPr>
        <p:txBody>
          <a:bodyPr tIns="0" bIns="0">
            <a:noAutofit/>
          </a:bodyPr>
          <a:lstStyle>
            <a:lvl1pPr>
              <a:defRPr sz="1600" b="1" baseline="0">
                <a:solidFill>
                  <a:schemeClr val="tx1"/>
                </a:solidFill>
              </a:defRPr>
            </a:lvl1pPr>
          </a:lstStyle>
          <a:p>
            <a:pPr lvl="0"/>
            <a:r>
              <a:rPr lang="en-US" dirty="0"/>
              <a:t>Role in Project</a:t>
            </a:r>
          </a:p>
        </p:txBody>
      </p:sp>
      <p:sp>
        <p:nvSpPr>
          <p:cNvPr id="8" name="Text Placeholder 17"/>
          <p:cNvSpPr>
            <a:spLocks noGrp="1"/>
          </p:cNvSpPr>
          <p:nvPr>
            <p:ph type="body" sz="quarter" idx="12" hasCustomPrompt="1"/>
          </p:nvPr>
        </p:nvSpPr>
        <p:spPr>
          <a:xfrm>
            <a:off x="2401701" y="1811156"/>
            <a:ext cx="6433498" cy="237391"/>
          </a:xfrm>
        </p:spPr>
        <p:txBody>
          <a:bodyPr tIns="0" bIns="0">
            <a:noAutofit/>
          </a:bodyPr>
          <a:lstStyle>
            <a:lvl1pPr>
              <a:defRPr sz="1050" b="1" baseline="0">
                <a:solidFill>
                  <a:schemeClr val="tx1"/>
                </a:solidFill>
              </a:defRPr>
            </a:lvl1pPr>
          </a:lstStyle>
          <a:p>
            <a:pPr lvl="0"/>
            <a:r>
              <a:rPr lang="en-US" dirty="0"/>
              <a:t>Name, Position in Crowe | Team</a:t>
            </a:r>
          </a:p>
        </p:txBody>
      </p:sp>
      <p:sp>
        <p:nvSpPr>
          <p:cNvPr id="9" name="Text Placeholder 17"/>
          <p:cNvSpPr>
            <a:spLocks noGrp="1"/>
          </p:cNvSpPr>
          <p:nvPr>
            <p:ph type="body" sz="quarter" idx="13" hasCustomPrompt="1"/>
          </p:nvPr>
        </p:nvSpPr>
        <p:spPr>
          <a:xfrm>
            <a:off x="2401702" y="2050067"/>
            <a:ext cx="8839948" cy="873262"/>
          </a:xfrm>
        </p:spPr>
        <p:txBody>
          <a:bodyPr tIns="0" bIns="0">
            <a:noAutofit/>
          </a:bodyPr>
          <a:lstStyle>
            <a:lvl1pPr>
              <a:defRPr sz="900" baseline="0">
                <a:solidFill>
                  <a:schemeClr val="tx1"/>
                </a:solidFill>
              </a:defRPr>
            </a:lvl1pPr>
          </a:lstStyle>
          <a:p>
            <a:pPr lvl="0"/>
            <a:r>
              <a:rPr lang="en-US" dirty="0"/>
              <a:t>Introduction text / key experience</a:t>
            </a:r>
          </a:p>
        </p:txBody>
      </p:sp>
      <p:sp>
        <p:nvSpPr>
          <p:cNvPr id="10" name="Text Placeholder 92"/>
          <p:cNvSpPr>
            <a:spLocks noGrp="1"/>
          </p:cNvSpPr>
          <p:nvPr>
            <p:ph type="body" sz="quarter" idx="19" hasCustomPrompt="1"/>
          </p:nvPr>
        </p:nvSpPr>
        <p:spPr>
          <a:xfrm>
            <a:off x="9130871" y="1660714"/>
            <a:ext cx="2396110" cy="144287"/>
          </a:xfrm>
        </p:spPr>
        <p:txBody>
          <a:bodyPr lIns="0" tIns="0" rIns="0" bIns="0">
            <a:normAutofit/>
          </a:bodyPr>
          <a:lstStyle>
            <a:lvl1pPr>
              <a:defRPr sz="800" u="sng" baseline="0">
                <a:solidFill>
                  <a:srgbClr val="00B0F0"/>
                </a:solidFill>
              </a:defRPr>
            </a:lvl1pPr>
          </a:lstStyle>
          <a:p>
            <a:pPr lvl="0"/>
            <a:r>
              <a:rPr lang="en-US"/>
              <a:t>your.email@crowehorwath.ie</a:t>
            </a:r>
            <a:endParaRPr lang="en-US" dirty="0"/>
          </a:p>
        </p:txBody>
      </p:sp>
      <p:sp>
        <p:nvSpPr>
          <p:cNvPr id="11" name="Text Placeholder 92"/>
          <p:cNvSpPr>
            <a:spLocks noGrp="1"/>
          </p:cNvSpPr>
          <p:nvPr>
            <p:ph type="body" sz="quarter" idx="20" hasCustomPrompt="1"/>
          </p:nvPr>
        </p:nvSpPr>
        <p:spPr>
          <a:xfrm>
            <a:off x="9130871" y="1817367"/>
            <a:ext cx="2396110" cy="144287"/>
          </a:xfrm>
        </p:spPr>
        <p:txBody>
          <a:bodyPr lIns="0" tIns="0" rIns="0" bIns="0">
            <a:noAutofit/>
          </a:bodyPr>
          <a:lstStyle>
            <a:lvl1pPr>
              <a:defRPr sz="800" u="none" baseline="0">
                <a:solidFill>
                  <a:schemeClr val="tx1"/>
                </a:solidFill>
              </a:defRPr>
            </a:lvl1pPr>
          </a:lstStyle>
          <a:p>
            <a:pPr lvl="0"/>
            <a:r>
              <a:rPr lang="en-US" dirty="0"/>
              <a:t>Ph.: 00-000-0000</a:t>
            </a:r>
          </a:p>
        </p:txBody>
      </p:sp>
      <p:sp>
        <p:nvSpPr>
          <p:cNvPr id="12" name="Text Placeholder 8"/>
          <p:cNvSpPr>
            <a:spLocks noGrp="1"/>
          </p:cNvSpPr>
          <p:nvPr>
            <p:ph type="body" sz="quarter" idx="25" hasCustomPrompt="1"/>
          </p:nvPr>
        </p:nvSpPr>
        <p:spPr>
          <a:xfrm>
            <a:off x="829252" y="2974699"/>
            <a:ext cx="5686903" cy="1255387"/>
          </a:xfrm>
          <a:solidFill>
            <a:srgbClr val="E7E7E7"/>
          </a:solidFill>
        </p:spPr>
        <p:txBody>
          <a:bodyPr lIns="182880" tIns="274320">
            <a:noAutofit/>
          </a:bodyPr>
          <a:lstStyle>
            <a:lvl1pPr>
              <a:defRPr sz="900" baseline="0">
                <a:solidFill>
                  <a:schemeClr val="tx1"/>
                </a:solidFill>
              </a:defRPr>
            </a:lvl1pPr>
            <a:lvl2pPr>
              <a:defRPr sz="900"/>
            </a:lvl2pPr>
            <a:lvl3pPr>
              <a:defRPr sz="900"/>
            </a:lvl3pPr>
          </a:lstStyle>
          <a:p>
            <a:pPr lvl="0"/>
            <a:r>
              <a:rPr lang="en-US" dirty="0"/>
              <a:t>Insert text here.</a:t>
            </a:r>
          </a:p>
        </p:txBody>
      </p:sp>
      <p:sp>
        <p:nvSpPr>
          <p:cNvPr id="15" name="Picture Placeholder 12"/>
          <p:cNvSpPr>
            <a:spLocks noGrp="1"/>
          </p:cNvSpPr>
          <p:nvPr>
            <p:ph type="pic" sz="quarter" idx="10"/>
          </p:nvPr>
        </p:nvSpPr>
        <p:spPr>
          <a:xfrm>
            <a:off x="829251" y="1472419"/>
            <a:ext cx="1387339" cy="1502279"/>
          </a:xfrm>
          <a:prstGeom prst="rect">
            <a:avLst/>
          </a:prstGeom>
          <a:blipFill dpi="0" rotWithShape="1">
            <a:blip r:embed="rId2">
              <a:extLst>
                <a:ext uri="{28A0092B-C50C-407E-A947-70E740481C1C}">
                  <a14:useLocalDpi xmlns:a14="http://schemas.microsoft.com/office/drawing/2010/main"/>
                </a:ext>
              </a:extLst>
            </a:blip>
            <a:srcRect/>
            <a:stretch>
              <a:fillRect/>
            </a:stretch>
          </a:blipFill>
          <a:ln w="28575">
            <a:noFill/>
          </a:ln>
        </p:spPr>
        <p:txBody>
          <a:bodyPr>
            <a:normAutofit/>
          </a:bodyPr>
          <a:lstStyle>
            <a:lvl1pPr>
              <a:defRPr sz="700"/>
            </a:lvl1pPr>
          </a:lstStyle>
          <a:p>
            <a:endParaRPr lang="en-US" dirty="0"/>
          </a:p>
        </p:txBody>
      </p:sp>
      <p:sp>
        <p:nvSpPr>
          <p:cNvPr id="17" name="Text Placeholder 8"/>
          <p:cNvSpPr>
            <a:spLocks noGrp="1"/>
          </p:cNvSpPr>
          <p:nvPr>
            <p:ph type="body" sz="quarter" idx="27" hasCustomPrompt="1"/>
          </p:nvPr>
        </p:nvSpPr>
        <p:spPr>
          <a:xfrm>
            <a:off x="6516155" y="2974699"/>
            <a:ext cx="5010825" cy="1255387"/>
          </a:xfrm>
          <a:solidFill>
            <a:srgbClr val="E7E7E7"/>
          </a:solidFill>
        </p:spPr>
        <p:txBody>
          <a:bodyPr lIns="91440" tIns="274320">
            <a:noAutofit/>
          </a:bodyPr>
          <a:lstStyle>
            <a:lvl1pPr>
              <a:defRPr sz="900" baseline="0">
                <a:solidFill>
                  <a:schemeClr val="tx1"/>
                </a:solidFill>
              </a:defRPr>
            </a:lvl1pPr>
            <a:lvl2pPr>
              <a:defRPr sz="900"/>
            </a:lvl2pPr>
            <a:lvl3pPr>
              <a:defRPr sz="900"/>
            </a:lvl3pPr>
          </a:lstStyle>
          <a:p>
            <a:pPr lvl="0"/>
            <a:r>
              <a:rPr lang="en-US" dirty="0"/>
              <a:t>Insert text here.</a:t>
            </a:r>
          </a:p>
        </p:txBody>
      </p:sp>
      <p:sp>
        <p:nvSpPr>
          <p:cNvPr id="28" name="Text Placeholder 8"/>
          <p:cNvSpPr>
            <a:spLocks noGrp="1"/>
          </p:cNvSpPr>
          <p:nvPr>
            <p:ph type="body" sz="quarter" idx="30" hasCustomPrompt="1"/>
          </p:nvPr>
        </p:nvSpPr>
        <p:spPr>
          <a:xfrm>
            <a:off x="9130871" y="2974699"/>
            <a:ext cx="2396109" cy="1255387"/>
          </a:xfrm>
          <a:noFill/>
        </p:spPr>
        <p:txBody>
          <a:bodyPr lIns="91440" tIns="274320">
            <a:noAutofit/>
          </a:bodyPr>
          <a:lstStyle>
            <a:lvl1pPr>
              <a:defRPr sz="900" baseline="0">
                <a:solidFill>
                  <a:schemeClr val="tx1"/>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29" name="Text Placeholder 8"/>
          <p:cNvSpPr>
            <a:spLocks noGrp="1"/>
          </p:cNvSpPr>
          <p:nvPr>
            <p:ph type="body" sz="quarter" idx="31" hasCustomPrompt="1"/>
          </p:nvPr>
        </p:nvSpPr>
        <p:spPr>
          <a:xfrm>
            <a:off x="829252" y="4244239"/>
            <a:ext cx="10697728" cy="2093787"/>
          </a:xfrm>
          <a:noFill/>
        </p:spPr>
        <p:txBody>
          <a:bodyPr lIns="182880" tIns="274320">
            <a:noAutofit/>
          </a:bodyPr>
          <a:lstStyle>
            <a:lvl1pPr>
              <a:defRPr sz="900" baseline="0">
                <a:solidFill>
                  <a:schemeClr val="tx1"/>
                </a:solidFill>
              </a:defRPr>
            </a:lvl1pPr>
            <a:lvl2pPr>
              <a:defRPr sz="700">
                <a:solidFill>
                  <a:schemeClr val="tx2"/>
                </a:solidFill>
              </a:defRPr>
            </a:lvl2pPr>
            <a:lvl3pPr>
              <a:defRPr sz="800">
                <a:solidFill>
                  <a:schemeClr val="tx2"/>
                </a:solidFill>
              </a:defRPr>
            </a:lvl3pPr>
          </a:lstStyle>
          <a:p>
            <a:pPr lvl="0"/>
            <a:r>
              <a:rPr lang="en-US" dirty="0"/>
              <a:t>Insert text here.</a:t>
            </a:r>
          </a:p>
        </p:txBody>
      </p:sp>
      <p:cxnSp>
        <p:nvCxnSpPr>
          <p:cNvPr id="27" name="Straight Connector 26"/>
          <p:cNvCxnSpPr/>
          <p:nvPr userDrawn="1"/>
        </p:nvCxnSpPr>
        <p:spPr>
          <a:xfrm>
            <a:off x="11721738" y="6596135"/>
            <a:ext cx="0" cy="109728"/>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userDrawn="1"/>
        </p:nvSpPr>
        <p:spPr>
          <a:xfrm>
            <a:off x="11721745" y="6550443"/>
            <a:ext cx="566058" cy="192360"/>
          </a:xfrm>
          <a:prstGeom prst="rect">
            <a:avLst/>
          </a:prstGeom>
          <a:noFill/>
        </p:spPr>
        <p:txBody>
          <a:bodyPr wrap="square" rtlCol="0">
            <a:spAutoFit/>
          </a:bodyPr>
          <a:lstStyle/>
          <a:p>
            <a:fld id="{A72CD8B1-5198-EF46-99A9-86048C2DFEC8}" type="slidenum">
              <a:rPr lang="en-US" sz="650" b="0" i="0" smtClean="0">
                <a:solidFill>
                  <a:schemeClr val="tx1">
                    <a:lumMod val="95000"/>
                    <a:lumOff val="5000"/>
                  </a:schemeClr>
                </a:solidFill>
                <a:latin typeface="Arial" charset="0"/>
                <a:ea typeface="Arial" charset="0"/>
                <a:cs typeface="Arial" charset="0"/>
              </a:rPr>
              <a:t>‹#›</a:t>
            </a:fld>
            <a:endParaRPr lang="en-US" sz="650" b="0" i="0" dirty="0">
              <a:solidFill>
                <a:schemeClr val="tx1">
                  <a:lumMod val="95000"/>
                  <a:lumOff val="5000"/>
                </a:schemeClr>
              </a:solidFill>
              <a:latin typeface="Arial" charset="0"/>
              <a:ea typeface="Arial" charset="0"/>
              <a:cs typeface="Arial" charset="0"/>
            </a:endParaRPr>
          </a:p>
        </p:txBody>
      </p:sp>
      <p:sp>
        <p:nvSpPr>
          <p:cNvPr id="31" name="TextBox 30"/>
          <p:cNvSpPr txBox="1"/>
          <p:nvPr userDrawn="1"/>
        </p:nvSpPr>
        <p:spPr>
          <a:xfrm>
            <a:off x="447174" y="6550446"/>
            <a:ext cx="2279439" cy="179921"/>
          </a:xfrm>
          <a:prstGeom prst="rect">
            <a:avLst/>
          </a:prstGeom>
          <a:noFill/>
        </p:spPr>
        <p:txBody>
          <a:bodyPr wrap="square" rtlCol="0">
            <a:spAutoFit/>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569" kern="1200" dirty="0">
                <a:solidFill>
                  <a:schemeClr val="tx1">
                    <a:lumMod val="95000"/>
                    <a:lumOff val="5000"/>
                  </a:schemeClr>
                </a:solidFill>
                <a:effectLst/>
                <a:latin typeface="Arial" charset="0"/>
                <a:ea typeface="Arial" charset="0"/>
                <a:cs typeface="Arial" charset="0"/>
              </a:rPr>
              <a:t>© Crowe 2020</a:t>
            </a:r>
          </a:p>
        </p:txBody>
      </p:sp>
      <p:sp>
        <p:nvSpPr>
          <p:cNvPr id="19" name="Title 1"/>
          <p:cNvSpPr>
            <a:spLocks noGrp="1"/>
          </p:cNvSpPr>
          <p:nvPr>
            <p:ph type="title"/>
          </p:nvPr>
        </p:nvSpPr>
        <p:spPr>
          <a:xfrm>
            <a:off x="495300" y="692882"/>
            <a:ext cx="10515600" cy="478183"/>
          </a:xfrm>
          <a:prstGeom prst="rect">
            <a:avLst/>
          </a:prstGeom>
        </p:spPr>
        <p:txBody>
          <a:bodyPr lIns="0" rIns="0"/>
          <a:lstStyle>
            <a:lvl1pPr>
              <a:defRPr sz="3200">
                <a:solidFill>
                  <a:schemeClr val="tx1">
                    <a:lumMod val="95000"/>
                    <a:lumOff val="5000"/>
                  </a:schemeClr>
                </a:solidFill>
              </a:defRPr>
            </a:lvl1pPr>
          </a:lstStyle>
          <a:p>
            <a:r>
              <a:rPr lang="en-US"/>
              <a:t>Click to edit Master title style</a:t>
            </a:r>
          </a:p>
        </p:txBody>
      </p:sp>
      <p:sp>
        <p:nvSpPr>
          <p:cNvPr id="20" name="Line 4"/>
          <p:cNvSpPr>
            <a:spLocks noChangeShapeType="1"/>
          </p:cNvSpPr>
          <p:nvPr userDrawn="1"/>
        </p:nvSpPr>
        <p:spPr bwMode="auto">
          <a:xfrm>
            <a:off x="540000" y="1260000"/>
            <a:ext cx="11160000" cy="0"/>
          </a:xfrm>
          <a:prstGeom prst="line">
            <a:avLst/>
          </a:prstGeom>
          <a:noFill/>
          <a:ln w="12700">
            <a:solidFill>
              <a:srgbClr val="FDB913"/>
            </a:solidFill>
            <a:round/>
            <a:headEnd type="oval" w="sm" len="sm"/>
            <a:tailEnd type="oval" w="sm" len="sm"/>
          </a:ln>
          <a:effectLst/>
        </p:spPr>
        <p:txBody>
          <a:bodyPr/>
          <a:lstStyle/>
          <a:p>
            <a:pPr>
              <a:defRPr/>
            </a:pPr>
            <a:endParaRPr lang="en-US" sz="1350"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ntact Slide">
    <p:bg>
      <p:bgPr>
        <a:solidFill>
          <a:srgbClr val="595A59"/>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8779" y="460551"/>
            <a:ext cx="2243001" cy="747667"/>
          </a:xfrm>
          <a:prstGeom prst="rect">
            <a:avLst/>
          </a:prstGeom>
        </p:spPr>
      </p:pic>
      <p:sp>
        <p:nvSpPr>
          <p:cNvPr id="12" name="TextBox 11"/>
          <p:cNvSpPr txBox="1"/>
          <p:nvPr userDrawn="1"/>
        </p:nvSpPr>
        <p:spPr>
          <a:xfrm>
            <a:off x="8190445" y="724425"/>
            <a:ext cx="3571970" cy="269304"/>
          </a:xfrm>
          <a:prstGeom prst="rect">
            <a:avLst/>
          </a:prstGeom>
          <a:noFill/>
        </p:spPr>
        <p:txBody>
          <a:bodyPr wrap="square" rtlCol="0">
            <a:spAutoFit/>
          </a:bodyPr>
          <a:lstStyle/>
          <a:p>
            <a:pPr algn="r"/>
            <a:r>
              <a:rPr lang="en-US" sz="1150" b="1" dirty="0">
                <a:solidFill>
                  <a:schemeClr val="bg1"/>
                </a:solidFill>
                <a:latin typeface="Arial" charset="0"/>
                <a:ea typeface="Arial" charset="0"/>
                <a:cs typeface="Arial" charset="0"/>
              </a:rPr>
              <a:t>Smart decisions. Lasting value.</a:t>
            </a:r>
          </a:p>
        </p:txBody>
      </p:sp>
      <p:sp>
        <p:nvSpPr>
          <p:cNvPr id="40" name="Text Placeholder 6"/>
          <p:cNvSpPr>
            <a:spLocks noGrp="1"/>
          </p:cNvSpPr>
          <p:nvPr>
            <p:ph type="body" sz="quarter" idx="15" hasCustomPrompt="1"/>
          </p:nvPr>
        </p:nvSpPr>
        <p:spPr>
          <a:xfrm>
            <a:off x="3577390" y="4900288"/>
            <a:ext cx="234214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1" name="Picture Placeholder 8"/>
          <p:cNvSpPr>
            <a:spLocks noGrp="1"/>
          </p:cNvSpPr>
          <p:nvPr>
            <p:ph type="pic" sz="quarter" idx="16" hasCustomPrompt="1"/>
          </p:nvPr>
        </p:nvSpPr>
        <p:spPr>
          <a:xfrm>
            <a:off x="2421030" y="4876800"/>
            <a:ext cx="959361" cy="980507"/>
          </a:xfrm>
        </p:spPr>
        <p:txBody>
          <a:bodyPr>
            <a:normAutofit/>
          </a:bodyPr>
          <a:lstStyle>
            <a:lvl1pPr>
              <a:defRPr sz="1050" baseline="0"/>
            </a:lvl1pPr>
          </a:lstStyle>
          <a:p>
            <a:r>
              <a:rPr lang="en-US" dirty="0"/>
              <a:t>Your headshot</a:t>
            </a:r>
          </a:p>
        </p:txBody>
      </p:sp>
      <p:sp>
        <p:nvSpPr>
          <p:cNvPr id="47" name="Text Placeholder 6"/>
          <p:cNvSpPr>
            <a:spLocks noGrp="1"/>
          </p:cNvSpPr>
          <p:nvPr>
            <p:ph type="body" sz="quarter" idx="17" hasCustomPrompt="1"/>
          </p:nvPr>
        </p:nvSpPr>
        <p:spPr>
          <a:xfrm>
            <a:off x="7272896" y="4900288"/>
            <a:ext cx="235236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8" name="Picture Placeholder 8"/>
          <p:cNvSpPr>
            <a:spLocks noGrp="1"/>
          </p:cNvSpPr>
          <p:nvPr>
            <p:ph type="pic" sz="quarter" idx="18" hasCustomPrompt="1"/>
          </p:nvPr>
        </p:nvSpPr>
        <p:spPr>
          <a:xfrm>
            <a:off x="6116536" y="4876800"/>
            <a:ext cx="959361" cy="980507"/>
          </a:xfrm>
        </p:spPr>
        <p:txBody>
          <a:bodyPr>
            <a:normAutofit/>
          </a:bodyPr>
          <a:lstStyle>
            <a:lvl1pPr>
              <a:defRPr sz="1050" baseline="0"/>
            </a:lvl1pPr>
          </a:lstStyle>
          <a:p>
            <a:r>
              <a:rPr lang="en-US" dirty="0"/>
              <a:t>Your headshot</a:t>
            </a:r>
          </a:p>
        </p:txBody>
      </p:sp>
      <p:sp>
        <p:nvSpPr>
          <p:cNvPr id="52" name="TextBox 51"/>
          <p:cNvSpPr txBox="1"/>
          <p:nvPr userDrawn="1"/>
        </p:nvSpPr>
        <p:spPr>
          <a:xfrm>
            <a:off x="568779" y="4797305"/>
            <a:ext cx="11370481" cy="1687129"/>
          </a:xfrm>
          <a:prstGeom prst="rect">
            <a:avLst/>
          </a:prstGeom>
          <a:noFill/>
        </p:spPr>
        <p:txBody>
          <a:bodyPr wrap="square" rtlCol="0">
            <a:spAutoFit/>
          </a:bodyPr>
          <a:lstStyle/>
          <a:p>
            <a:r>
              <a:rPr lang="en-US" sz="900" kern="1200" dirty="0">
                <a:solidFill>
                  <a:schemeClr val="bg1"/>
                </a:solidFill>
                <a:effectLst/>
                <a:latin typeface="Arial" charset="0"/>
                <a:ea typeface="Arial" charset="0"/>
                <a:cs typeface="Arial" charset="0"/>
              </a:rPr>
              <a:t>Crowe</a:t>
            </a:r>
            <a:endParaRPr lang="en-US" sz="894" kern="1200" dirty="0">
              <a:solidFill>
                <a:schemeClr val="bg1"/>
              </a:solidFill>
              <a:effectLst/>
              <a:latin typeface="Arial" charset="0"/>
              <a:ea typeface="Arial" charset="0"/>
              <a:cs typeface="Arial" charset="0"/>
            </a:endParaRPr>
          </a:p>
          <a:p>
            <a:r>
              <a:rPr lang="en-US" sz="894" kern="1200" dirty="0">
                <a:solidFill>
                  <a:schemeClr val="bg1"/>
                </a:solidFill>
                <a:effectLst/>
                <a:latin typeface="Arial" charset="0"/>
                <a:ea typeface="Arial" charset="0"/>
                <a:cs typeface="Arial" charset="0"/>
              </a:rPr>
              <a:t>Marine House</a:t>
            </a:r>
          </a:p>
          <a:p>
            <a:r>
              <a:rPr lang="en-US" sz="894" kern="1200" dirty="0" err="1">
                <a:solidFill>
                  <a:schemeClr val="bg1"/>
                </a:solidFill>
                <a:effectLst/>
                <a:latin typeface="Arial" charset="0"/>
                <a:ea typeface="Arial" charset="0"/>
                <a:cs typeface="Arial" charset="0"/>
              </a:rPr>
              <a:t>Clanwilliam</a:t>
            </a:r>
            <a:r>
              <a:rPr lang="en-US" sz="894" kern="1200" dirty="0">
                <a:solidFill>
                  <a:schemeClr val="bg1"/>
                </a:solidFill>
                <a:effectLst/>
                <a:latin typeface="Arial" charset="0"/>
                <a:ea typeface="Arial" charset="0"/>
                <a:cs typeface="Arial" charset="0"/>
              </a:rPr>
              <a:t> Place</a:t>
            </a:r>
          </a:p>
          <a:p>
            <a:r>
              <a:rPr lang="en-US" sz="894" kern="1200" dirty="0">
                <a:solidFill>
                  <a:schemeClr val="bg1"/>
                </a:solidFill>
                <a:effectLst/>
                <a:latin typeface="Arial" charset="0"/>
                <a:ea typeface="Arial" charset="0"/>
                <a:cs typeface="Arial" charset="0"/>
              </a:rPr>
              <a:t>Dublin 2</a:t>
            </a:r>
          </a:p>
          <a:p>
            <a:r>
              <a:rPr lang="en-US" sz="894" kern="1200" dirty="0">
                <a:solidFill>
                  <a:schemeClr val="bg1"/>
                </a:solidFill>
                <a:effectLst/>
                <a:latin typeface="Arial" charset="0"/>
                <a:ea typeface="Arial" charset="0"/>
                <a:cs typeface="Arial" charset="0"/>
              </a:rPr>
              <a:t>Ireland</a:t>
            </a:r>
            <a:br>
              <a:rPr lang="en-US" sz="894" kern="1200" dirty="0">
                <a:solidFill>
                  <a:schemeClr val="bg1"/>
                </a:solidFill>
                <a:effectLst/>
                <a:latin typeface="Arial" charset="0"/>
                <a:ea typeface="Arial" charset="0"/>
                <a:cs typeface="Arial" charset="0"/>
              </a:rPr>
            </a:br>
            <a:endParaRPr lang="en-US" sz="894" kern="1200" dirty="0">
              <a:solidFill>
                <a:schemeClr val="bg1"/>
              </a:solidFill>
              <a:effectLst/>
              <a:latin typeface="Arial" charset="0"/>
              <a:ea typeface="Arial" charset="0"/>
              <a:cs typeface="Arial" charset="0"/>
            </a:endParaRPr>
          </a:p>
          <a:p>
            <a:pPr marL="0" indent="0">
              <a:tabLst>
                <a:tab pos="277317" algn="l"/>
              </a:tabLst>
            </a:pPr>
            <a:r>
              <a:rPr lang="en-US" sz="894" kern="1200" dirty="0">
                <a:solidFill>
                  <a:schemeClr val="bg1"/>
                </a:solidFill>
                <a:effectLst/>
                <a:latin typeface="Arial" charset="0"/>
                <a:ea typeface="Arial" charset="0"/>
                <a:cs typeface="Arial" charset="0"/>
              </a:rPr>
              <a:t>Tel: 	+353 1 448 2200</a:t>
            </a:r>
          </a:p>
          <a:p>
            <a:r>
              <a:rPr lang="en-US" sz="894" kern="1200" dirty="0">
                <a:solidFill>
                  <a:schemeClr val="bg1"/>
                </a:solidFill>
                <a:effectLst/>
                <a:latin typeface="Arial" charset="0"/>
                <a:ea typeface="Arial" charset="0"/>
                <a:cs typeface="Arial" charset="0"/>
              </a:rPr>
              <a:t>www.crowe.ie</a:t>
            </a:r>
            <a:br>
              <a:rPr lang="en-US" sz="894" kern="1200" dirty="0">
                <a:solidFill>
                  <a:schemeClr val="bg1"/>
                </a:solidFill>
                <a:effectLst/>
                <a:latin typeface="Arial" charset="0"/>
                <a:ea typeface="Arial" charset="0"/>
                <a:cs typeface="Arial" charset="0"/>
              </a:rPr>
            </a:br>
            <a:endParaRPr lang="en-US" sz="894" kern="1200" dirty="0">
              <a:solidFill>
                <a:schemeClr val="bg1"/>
              </a:solidFill>
              <a:effectLst/>
              <a:latin typeface="Arial" charset="0"/>
              <a:ea typeface="Arial" charset="0"/>
              <a:cs typeface="Arial" charset="0"/>
            </a:endParaRPr>
          </a:p>
          <a:p>
            <a:r>
              <a:rPr lang="en-US" sz="770" kern="1200" dirty="0">
                <a:solidFill>
                  <a:schemeClr val="bg1"/>
                </a:solidFill>
                <a:effectLst/>
                <a:latin typeface="+mn-lt"/>
                <a:ea typeface="+mn-ea"/>
                <a:cs typeface="+mn-cs"/>
              </a:rPr>
              <a:t>Crowe Ireland is a member of Crowe Global, a Swiss </a:t>
            </a:r>
            <a:r>
              <a:rPr lang="en-US" sz="770" kern="1200" dirty="0" err="1">
                <a:solidFill>
                  <a:schemeClr val="bg1"/>
                </a:solidFill>
                <a:effectLst/>
                <a:latin typeface="+mn-lt"/>
                <a:ea typeface="+mn-ea"/>
                <a:cs typeface="+mn-cs"/>
              </a:rPr>
              <a:t>verein</a:t>
            </a:r>
            <a:r>
              <a:rPr lang="en-US" sz="770" kern="1200" dirty="0">
                <a:solidFill>
                  <a:schemeClr val="bg1"/>
                </a:solidFill>
                <a:effectLst/>
                <a:latin typeface="+mn-lt"/>
                <a:ea typeface="+mn-ea"/>
                <a:cs typeface="+mn-cs"/>
              </a:rPr>
              <a:t>. Each member firm of Crowe Global is a separate and independent legal entity. Crowe Ireland and its affiliates are not responsible or liable</a:t>
            </a:r>
          </a:p>
          <a:p>
            <a:r>
              <a:rPr lang="en-US" sz="770" kern="1200" dirty="0">
                <a:solidFill>
                  <a:schemeClr val="bg1"/>
                </a:solidFill>
                <a:effectLst/>
                <a:latin typeface="+mn-lt"/>
                <a:ea typeface="+mn-ea"/>
                <a:cs typeface="+mn-cs"/>
              </a:rPr>
              <a:t>for any acts or omissions of Crowe Global or any other member of Crowe Global. This material is for informational purposes only and should not be construed as financial or legal advice.</a:t>
            </a:r>
          </a:p>
          <a:p>
            <a:r>
              <a:rPr lang="en-US" sz="770" kern="1200" dirty="0">
                <a:solidFill>
                  <a:schemeClr val="bg1"/>
                </a:solidFill>
                <a:effectLst/>
                <a:latin typeface="+mn-lt"/>
                <a:ea typeface="+mn-ea"/>
                <a:cs typeface="+mn-cs"/>
              </a:rPr>
              <a:t>© 2020 Crowe Ireland</a:t>
            </a:r>
            <a:endParaRPr lang="en-US" sz="772" kern="1200" dirty="0">
              <a:solidFill>
                <a:schemeClr val="bg1"/>
              </a:solidFill>
              <a:effectLst/>
              <a:latin typeface="Arial" charset="0"/>
              <a:ea typeface="Arial" charset="0"/>
              <a:cs typeface="Arial" charset="0"/>
            </a:endParaRPr>
          </a:p>
        </p:txBody>
      </p:sp>
    </p:spTree>
  </p:cSld>
  <p:clrMapOvr>
    <a:masterClrMapping/>
  </p:clrMapOvr>
  <p:extLst>
    <p:ext uri="{DCECCB84-F9BA-43D5-87BE-67443E8EF086}">
      <p15:sldGuideLst xmlns:p15="http://schemas.microsoft.com/office/powerpoint/2012/main">
        <p15:guide id="1" orient="horz" pos="3072">
          <p15:clr>
            <a:srgbClr val="FBAE40"/>
          </p15:clr>
        </p15:guide>
        <p15:guide id="2" pos="73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ontact Slide">
    <p:bg>
      <p:bgPr>
        <a:solidFill>
          <a:schemeClr val="bg1"/>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779" y="523217"/>
            <a:ext cx="2243001" cy="622335"/>
          </a:xfrm>
          <a:prstGeom prst="rect">
            <a:avLst/>
          </a:prstGeom>
        </p:spPr>
      </p:pic>
      <p:sp>
        <p:nvSpPr>
          <p:cNvPr id="12" name="TextBox 11"/>
          <p:cNvSpPr txBox="1"/>
          <p:nvPr userDrawn="1"/>
        </p:nvSpPr>
        <p:spPr>
          <a:xfrm>
            <a:off x="8190445" y="724425"/>
            <a:ext cx="3571970" cy="269304"/>
          </a:xfrm>
          <a:prstGeom prst="rect">
            <a:avLst/>
          </a:prstGeom>
          <a:noFill/>
        </p:spPr>
        <p:txBody>
          <a:bodyPr wrap="square" rtlCol="0">
            <a:spAutoFit/>
          </a:bodyPr>
          <a:lstStyle/>
          <a:p>
            <a:pPr algn="r"/>
            <a:r>
              <a:rPr lang="en-US" sz="1150" b="1" dirty="0">
                <a:solidFill>
                  <a:schemeClr val="bg1"/>
                </a:solidFill>
                <a:latin typeface="Arial" charset="0"/>
                <a:ea typeface="Arial" charset="0"/>
                <a:cs typeface="Arial" charset="0"/>
              </a:rPr>
              <a:t>Smart decisions. Lasting value.</a:t>
            </a:r>
          </a:p>
        </p:txBody>
      </p:sp>
      <p:sp>
        <p:nvSpPr>
          <p:cNvPr id="40" name="Text Placeholder 6"/>
          <p:cNvSpPr>
            <a:spLocks noGrp="1"/>
          </p:cNvSpPr>
          <p:nvPr>
            <p:ph type="body" sz="quarter" idx="15" hasCustomPrompt="1"/>
          </p:nvPr>
        </p:nvSpPr>
        <p:spPr>
          <a:xfrm>
            <a:off x="3577390" y="4900288"/>
            <a:ext cx="2342147" cy="957020"/>
          </a:xfrm>
          <a:noFill/>
        </p:spPr>
        <p:txBody>
          <a:bodyPr lIns="0" tIns="182880">
            <a:normAutofit/>
          </a:bodyPr>
          <a:lstStyle>
            <a:lvl1pPr>
              <a:lnSpc>
                <a:spcPts val="1420"/>
              </a:lnSpc>
              <a:spcAft>
                <a:spcPts val="281"/>
              </a:spcAft>
              <a:defRPr sz="1100" b="0" baseline="0">
                <a:solidFill>
                  <a:schemeClr val="tx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1" name="Picture Placeholder 8"/>
          <p:cNvSpPr>
            <a:spLocks noGrp="1"/>
          </p:cNvSpPr>
          <p:nvPr>
            <p:ph type="pic" sz="quarter" idx="16" hasCustomPrompt="1"/>
          </p:nvPr>
        </p:nvSpPr>
        <p:spPr>
          <a:xfrm>
            <a:off x="2421030" y="4876800"/>
            <a:ext cx="959361" cy="980507"/>
          </a:xfrm>
        </p:spPr>
        <p:txBody>
          <a:bodyPr>
            <a:normAutofit/>
          </a:bodyPr>
          <a:lstStyle>
            <a:lvl1pPr>
              <a:defRPr sz="1050" baseline="0"/>
            </a:lvl1pPr>
          </a:lstStyle>
          <a:p>
            <a:r>
              <a:rPr lang="en-US" dirty="0"/>
              <a:t>Your headshot</a:t>
            </a:r>
          </a:p>
        </p:txBody>
      </p:sp>
      <p:sp>
        <p:nvSpPr>
          <p:cNvPr id="47" name="Text Placeholder 6"/>
          <p:cNvSpPr>
            <a:spLocks noGrp="1"/>
          </p:cNvSpPr>
          <p:nvPr>
            <p:ph type="body" sz="quarter" idx="17" hasCustomPrompt="1"/>
          </p:nvPr>
        </p:nvSpPr>
        <p:spPr>
          <a:xfrm>
            <a:off x="7272896" y="4900288"/>
            <a:ext cx="2352367" cy="957020"/>
          </a:xfrm>
          <a:noFill/>
        </p:spPr>
        <p:txBody>
          <a:bodyPr lIns="0" tIns="182880">
            <a:normAutofit/>
          </a:bodyPr>
          <a:lstStyle>
            <a:lvl1pPr>
              <a:lnSpc>
                <a:spcPts val="1420"/>
              </a:lnSpc>
              <a:spcAft>
                <a:spcPts val="281"/>
              </a:spcAft>
              <a:defRPr sz="1100" b="0" baseline="0">
                <a:solidFill>
                  <a:schemeClr val="tx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8" name="Picture Placeholder 8"/>
          <p:cNvSpPr>
            <a:spLocks noGrp="1"/>
          </p:cNvSpPr>
          <p:nvPr>
            <p:ph type="pic" sz="quarter" idx="18" hasCustomPrompt="1"/>
          </p:nvPr>
        </p:nvSpPr>
        <p:spPr>
          <a:xfrm>
            <a:off x="6116536" y="4876800"/>
            <a:ext cx="959361" cy="980507"/>
          </a:xfrm>
        </p:spPr>
        <p:txBody>
          <a:bodyPr>
            <a:normAutofit/>
          </a:bodyPr>
          <a:lstStyle>
            <a:lvl1pPr>
              <a:defRPr sz="1050" baseline="0"/>
            </a:lvl1pPr>
          </a:lstStyle>
          <a:p>
            <a:r>
              <a:rPr lang="en-US" dirty="0"/>
              <a:t>Your headshot</a:t>
            </a:r>
          </a:p>
        </p:txBody>
      </p:sp>
      <p:sp>
        <p:nvSpPr>
          <p:cNvPr id="52" name="TextBox 51"/>
          <p:cNvSpPr txBox="1"/>
          <p:nvPr userDrawn="1"/>
        </p:nvSpPr>
        <p:spPr>
          <a:xfrm>
            <a:off x="568779" y="4797305"/>
            <a:ext cx="11370481" cy="1687129"/>
          </a:xfrm>
          <a:prstGeom prst="rect">
            <a:avLst/>
          </a:prstGeom>
          <a:noFill/>
        </p:spPr>
        <p:txBody>
          <a:bodyPr wrap="square" rtlCol="0">
            <a:spAutoFit/>
          </a:bodyPr>
          <a:lstStyle/>
          <a:p>
            <a:r>
              <a:rPr lang="en-US" sz="900" kern="1200" dirty="0">
                <a:solidFill>
                  <a:schemeClr val="tx1"/>
                </a:solidFill>
                <a:effectLst/>
                <a:latin typeface="Arial" charset="0"/>
                <a:ea typeface="Arial" charset="0"/>
                <a:cs typeface="Arial" charset="0"/>
              </a:rPr>
              <a:t>Crowe</a:t>
            </a:r>
            <a:endParaRPr lang="en-US" sz="894" kern="1200" dirty="0">
              <a:solidFill>
                <a:schemeClr val="tx1"/>
              </a:solidFill>
              <a:effectLst/>
              <a:latin typeface="Arial" charset="0"/>
              <a:ea typeface="Arial" charset="0"/>
              <a:cs typeface="Arial" charset="0"/>
            </a:endParaRPr>
          </a:p>
          <a:p>
            <a:r>
              <a:rPr lang="en-US" sz="894" kern="1200" dirty="0">
                <a:solidFill>
                  <a:schemeClr val="tx1"/>
                </a:solidFill>
                <a:effectLst/>
                <a:latin typeface="Arial" charset="0"/>
                <a:ea typeface="Arial" charset="0"/>
                <a:cs typeface="Arial" charset="0"/>
              </a:rPr>
              <a:t>Marine House</a:t>
            </a:r>
          </a:p>
          <a:p>
            <a:r>
              <a:rPr lang="en-US" sz="894" kern="1200" dirty="0" err="1">
                <a:solidFill>
                  <a:schemeClr val="tx1"/>
                </a:solidFill>
                <a:effectLst/>
                <a:latin typeface="Arial" charset="0"/>
                <a:ea typeface="Arial" charset="0"/>
                <a:cs typeface="Arial" charset="0"/>
              </a:rPr>
              <a:t>Clanwilliam</a:t>
            </a:r>
            <a:r>
              <a:rPr lang="en-US" sz="894" kern="1200" dirty="0">
                <a:solidFill>
                  <a:schemeClr val="tx1"/>
                </a:solidFill>
                <a:effectLst/>
                <a:latin typeface="Arial" charset="0"/>
                <a:ea typeface="Arial" charset="0"/>
                <a:cs typeface="Arial" charset="0"/>
              </a:rPr>
              <a:t> Place</a:t>
            </a:r>
          </a:p>
          <a:p>
            <a:r>
              <a:rPr lang="en-US" sz="894" kern="1200" dirty="0">
                <a:solidFill>
                  <a:schemeClr val="tx1"/>
                </a:solidFill>
                <a:effectLst/>
                <a:latin typeface="Arial" charset="0"/>
                <a:ea typeface="Arial" charset="0"/>
                <a:cs typeface="Arial" charset="0"/>
              </a:rPr>
              <a:t>Dublin 2</a:t>
            </a:r>
          </a:p>
          <a:p>
            <a:r>
              <a:rPr lang="en-US" sz="894" kern="1200" dirty="0">
                <a:solidFill>
                  <a:schemeClr val="tx1"/>
                </a:solidFill>
                <a:effectLst/>
                <a:latin typeface="Arial" charset="0"/>
                <a:ea typeface="Arial" charset="0"/>
                <a:cs typeface="Arial" charset="0"/>
              </a:rPr>
              <a:t>Ireland</a:t>
            </a:r>
            <a:br>
              <a:rPr lang="en-US" sz="894" kern="1200" dirty="0">
                <a:solidFill>
                  <a:schemeClr val="tx1"/>
                </a:solidFill>
                <a:effectLst/>
                <a:latin typeface="Arial" charset="0"/>
                <a:ea typeface="Arial" charset="0"/>
                <a:cs typeface="Arial" charset="0"/>
              </a:rPr>
            </a:br>
            <a:endParaRPr lang="en-US" sz="894" kern="1200" dirty="0">
              <a:solidFill>
                <a:schemeClr val="tx1"/>
              </a:solidFill>
              <a:effectLst/>
              <a:latin typeface="Arial" charset="0"/>
              <a:ea typeface="Arial" charset="0"/>
              <a:cs typeface="Arial" charset="0"/>
            </a:endParaRPr>
          </a:p>
          <a:p>
            <a:pPr marL="0" indent="0">
              <a:tabLst>
                <a:tab pos="277317" algn="l"/>
              </a:tabLst>
            </a:pPr>
            <a:r>
              <a:rPr lang="en-US" sz="894" kern="1200" dirty="0">
                <a:solidFill>
                  <a:schemeClr val="tx1"/>
                </a:solidFill>
                <a:effectLst/>
                <a:latin typeface="Arial" charset="0"/>
                <a:ea typeface="Arial" charset="0"/>
                <a:cs typeface="Arial" charset="0"/>
              </a:rPr>
              <a:t>Tel: 	+353 1 448 2200</a:t>
            </a:r>
          </a:p>
          <a:p>
            <a:r>
              <a:rPr lang="en-US" sz="894" kern="1200" dirty="0">
                <a:solidFill>
                  <a:schemeClr val="tx1"/>
                </a:solidFill>
                <a:effectLst/>
                <a:latin typeface="Arial" charset="0"/>
                <a:ea typeface="Arial" charset="0"/>
                <a:cs typeface="Arial" charset="0"/>
              </a:rPr>
              <a:t>www.crowe.ie</a:t>
            </a:r>
            <a:br>
              <a:rPr lang="en-US" sz="894" kern="1200" dirty="0">
                <a:solidFill>
                  <a:schemeClr val="tx1"/>
                </a:solidFill>
                <a:effectLst/>
                <a:latin typeface="Arial" charset="0"/>
                <a:ea typeface="Arial" charset="0"/>
                <a:cs typeface="Arial" charset="0"/>
              </a:rPr>
            </a:br>
            <a:endParaRPr lang="en-US" sz="894" kern="1200" dirty="0">
              <a:solidFill>
                <a:schemeClr val="tx1"/>
              </a:solidFill>
              <a:effectLst/>
              <a:latin typeface="Arial" charset="0"/>
              <a:ea typeface="Arial" charset="0"/>
              <a:cs typeface="Arial" charset="0"/>
            </a:endParaRPr>
          </a:p>
          <a:p>
            <a:r>
              <a:rPr lang="en-US" sz="770" kern="1200" dirty="0">
                <a:solidFill>
                  <a:schemeClr val="tx1"/>
                </a:solidFill>
                <a:effectLst/>
                <a:latin typeface="+mn-lt"/>
                <a:ea typeface="+mn-ea"/>
                <a:cs typeface="+mn-cs"/>
              </a:rPr>
              <a:t>Crowe Ireland is a member of Crowe Global, a Swiss </a:t>
            </a:r>
            <a:r>
              <a:rPr lang="en-US" sz="770" kern="1200" dirty="0" err="1">
                <a:solidFill>
                  <a:schemeClr val="tx1"/>
                </a:solidFill>
                <a:effectLst/>
                <a:latin typeface="+mn-lt"/>
                <a:ea typeface="+mn-ea"/>
                <a:cs typeface="+mn-cs"/>
              </a:rPr>
              <a:t>verein</a:t>
            </a:r>
            <a:r>
              <a:rPr lang="en-US" sz="770" kern="1200" dirty="0">
                <a:solidFill>
                  <a:schemeClr val="tx1"/>
                </a:solidFill>
                <a:effectLst/>
                <a:latin typeface="+mn-lt"/>
                <a:ea typeface="+mn-ea"/>
                <a:cs typeface="+mn-cs"/>
              </a:rPr>
              <a:t>. Each member firm of Crowe Global is a separate and independent legal entity. Crowe Ireland and its affiliates are not responsible or liable</a:t>
            </a:r>
          </a:p>
          <a:p>
            <a:r>
              <a:rPr lang="en-US" sz="770" kern="1200" dirty="0">
                <a:solidFill>
                  <a:schemeClr val="tx1"/>
                </a:solidFill>
                <a:effectLst/>
                <a:latin typeface="+mn-lt"/>
                <a:ea typeface="+mn-ea"/>
                <a:cs typeface="+mn-cs"/>
              </a:rPr>
              <a:t>for any acts or omissions of Crowe Global or any other member of Crowe Global. This material is for informational purposes only and should not be construed as financial or legal advice.</a:t>
            </a:r>
          </a:p>
          <a:p>
            <a:r>
              <a:rPr lang="en-US" sz="770" kern="1200" dirty="0">
                <a:solidFill>
                  <a:schemeClr val="tx1"/>
                </a:solidFill>
                <a:effectLst/>
                <a:latin typeface="+mn-lt"/>
                <a:ea typeface="+mn-ea"/>
                <a:cs typeface="+mn-cs"/>
              </a:rPr>
              <a:t>© 2020 Crowe Ireland</a:t>
            </a:r>
            <a:endParaRPr lang="en-US" sz="772" kern="1200" dirty="0">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1634640050"/>
      </p:ext>
    </p:extLst>
  </p:cSld>
  <p:clrMapOvr>
    <a:masterClrMapping/>
  </p:clrMapOvr>
  <p:extLst>
    <p:ext uri="{DCECCB84-F9BA-43D5-87BE-67443E8EF086}">
      <p15:sldGuideLst xmlns:p15="http://schemas.microsoft.com/office/powerpoint/2012/main">
        <p15:guide id="1" orient="horz" pos="3072">
          <p15:clr>
            <a:srgbClr val="FBAE40"/>
          </p15:clr>
        </p15:guide>
        <p15:guide id="2" pos="734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act Slide">
    <p:bg>
      <p:bgPr>
        <a:solidFill>
          <a:schemeClr val="accent2"/>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8779" y="460551"/>
            <a:ext cx="2243001" cy="747667"/>
          </a:xfrm>
          <a:prstGeom prst="rect">
            <a:avLst/>
          </a:prstGeom>
        </p:spPr>
      </p:pic>
      <p:sp>
        <p:nvSpPr>
          <p:cNvPr id="12" name="TextBox 11"/>
          <p:cNvSpPr txBox="1"/>
          <p:nvPr userDrawn="1"/>
        </p:nvSpPr>
        <p:spPr>
          <a:xfrm>
            <a:off x="8190445" y="724425"/>
            <a:ext cx="3571970" cy="269304"/>
          </a:xfrm>
          <a:prstGeom prst="rect">
            <a:avLst/>
          </a:prstGeom>
          <a:noFill/>
        </p:spPr>
        <p:txBody>
          <a:bodyPr wrap="square" rtlCol="0">
            <a:spAutoFit/>
          </a:bodyPr>
          <a:lstStyle/>
          <a:p>
            <a:pPr algn="r"/>
            <a:r>
              <a:rPr lang="en-US" sz="1150" b="1" dirty="0">
                <a:solidFill>
                  <a:schemeClr val="bg1"/>
                </a:solidFill>
                <a:latin typeface="Arial" charset="0"/>
                <a:ea typeface="Arial" charset="0"/>
                <a:cs typeface="Arial" charset="0"/>
              </a:rPr>
              <a:t>Smart decisions. Lasting value.</a:t>
            </a:r>
          </a:p>
        </p:txBody>
      </p:sp>
      <p:sp>
        <p:nvSpPr>
          <p:cNvPr id="40" name="Text Placeholder 6"/>
          <p:cNvSpPr>
            <a:spLocks noGrp="1"/>
          </p:cNvSpPr>
          <p:nvPr>
            <p:ph type="body" sz="quarter" idx="15" hasCustomPrompt="1"/>
          </p:nvPr>
        </p:nvSpPr>
        <p:spPr>
          <a:xfrm>
            <a:off x="3577390" y="4900288"/>
            <a:ext cx="234214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1" name="Picture Placeholder 8"/>
          <p:cNvSpPr>
            <a:spLocks noGrp="1"/>
          </p:cNvSpPr>
          <p:nvPr>
            <p:ph type="pic" sz="quarter" idx="16" hasCustomPrompt="1"/>
          </p:nvPr>
        </p:nvSpPr>
        <p:spPr>
          <a:xfrm>
            <a:off x="2421030" y="4876800"/>
            <a:ext cx="959361" cy="980507"/>
          </a:xfrm>
        </p:spPr>
        <p:txBody>
          <a:bodyPr>
            <a:normAutofit/>
          </a:bodyPr>
          <a:lstStyle>
            <a:lvl1pPr>
              <a:defRPr sz="1050" baseline="0"/>
            </a:lvl1pPr>
          </a:lstStyle>
          <a:p>
            <a:r>
              <a:rPr lang="en-US" dirty="0"/>
              <a:t>Your headshot</a:t>
            </a:r>
          </a:p>
        </p:txBody>
      </p:sp>
      <p:sp>
        <p:nvSpPr>
          <p:cNvPr id="47" name="Text Placeholder 6"/>
          <p:cNvSpPr>
            <a:spLocks noGrp="1"/>
          </p:cNvSpPr>
          <p:nvPr>
            <p:ph type="body" sz="quarter" idx="17" hasCustomPrompt="1"/>
          </p:nvPr>
        </p:nvSpPr>
        <p:spPr>
          <a:xfrm>
            <a:off x="7272896" y="4900288"/>
            <a:ext cx="235236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8" name="Picture Placeholder 8"/>
          <p:cNvSpPr>
            <a:spLocks noGrp="1"/>
          </p:cNvSpPr>
          <p:nvPr>
            <p:ph type="pic" sz="quarter" idx="18" hasCustomPrompt="1"/>
          </p:nvPr>
        </p:nvSpPr>
        <p:spPr>
          <a:xfrm>
            <a:off x="6116536" y="4876800"/>
            <a:ext cx="959361" cy="980507"/>
          </a:xfrm>
        </p:spPr>
        <p:txBody>
          <a:bodyPr>
            <a:normAutofit/>
          </a:bodyPr>
          <a:lstStyle>
            <a:lvl1pPr>
              <a:defRPr sz="1050" baseline="0"/>
            </a:lvl1pPr>
          </a:lstStyle>
          <a:p>
            <a:r>
              <a:rPr lang="en-US" dirty="0"/>
              <a:t>Your headshot</a:t>
            </a:r>
          </a:p>
        </p:txBody>
      </p:sp>
      <p:sp>
        <p:nvSpPr>
          <p:cNvPr id="52" name="TextBox 51"/>
          <p:cNvSpPr txBox="1"/>
          <p:nvPr userDrawn="1"/>
        </p:nvSpPr>
        <p:spPr>
          <a:xfrm>
            <a:off x="568779" y="4797305"/>
            <a:ext cx="11370481" cy="1687129"/>
          </a:xfrm>
          <a:prstGeom prst="rect">
            <a:avLst/>
          </a:prstGeom>
          <a:noFill/>
        </p:spPr>
        <p:txBody>
          <a:bodyPr wrap="square" rtlCol="0">
            <a:spAutoFit/>
          </a:bodyPr>
          <a:lstStyle/>
          <a:p>
            <a:r>
              <a:rPr lang="en-US" sz="900" kern="1200" dirty="0">
                <a:solidFill>
                  <a:schemeClr val="bg1"/>
                </a:solidFill>
                <a:effectLst/>
                <a:latin typeface="Arial" charset="0"/>
                <a:ea typeface="Arial" charset="0"/>
                <a:cs typeface="Arial" charset="0"/>
              </a:rPr>
              <a:t>Crowe</a:t>
            </a:r>
            <a:endParaRPr lang="en-US" sz="894" kern="1200" dirty="0">
              <a:solidFill>
                <a:schemeClr val="bg1"/>
              </a:solidFill>
              <a:effectLst/>
              <a:latin typeface="Arial" charset="0"/>
              <a:ea typeface="Arial" charset="0"/>
              <a:cs typeface="Arial" charset="0"/>
            </a:endParaRPr>
          </a:p>
          <a:p>
            <a:r>
              <a:rPr lang="en-US" sz="894" kern="1200" dirty="0">
                <a:solidFill>
                  <a:schemeClr val="bg1"/>
                </a:solidFill>
                <a:effectLst/>
                <a:latin typeface="Arial" charset="0"/>
                <a:ea typeface="Arial" charset="0"/>
                <a:cs typeface="Arial" charset="0"/>
              </a:rPr>
              <a:t>Marine House</a:t>
            </a:r>
          </a:p>
          <a:p>
            <a:r>
              <a:rPr lang="en-US" sz="894" kern="1200" dirty="0" err="1">
                <a:solidFill>
                  <a:schemeClr val="bg1"/>
                </a:solidFill>
                <a:effectLst/>
                <a:latin typeface="Arial" charset="0"/>
                <a:ea typeface="Arial" charset="0"/>
                <a:cs typeface="Arial" charset="0"/>
              </a:rPr>
              <a:t>Clanwilliam</a:t>
            </a:r>
            <a:r>
              <a:rPr lang="en-US" sz="894" kern="1200" dirty="0">
                <a:solidFill>
                  <a:schemeClr val="bg1"/>
                </a:solidFill>
                <a:effectLst/>
                <a:latin typeface="Arial" charset="0"/>
                <a:ea typeface="Arial" charset="0"/>
                <a:cs typeface="Arial" charset="0"/>
              </a:rPr>
              <a:t> Place</a:t>
            </a:r>
          </a:p>
          <a:p>
            <a:r>
              <a:rPr lang="en-US" sz="894" kern="1200" dirty="0">
                <a:solidFill>
                  <a:schemeClr val="bg1"/>
                </a:solidFill>
                <a:effectLst/>
                <a:latin typeface="Arial" charset="0"/>
                <a:ea typeface="Arial" charset="0"/>
                <a:cs typeface="Arial" charset="0"/>
              </a:rPr>
              <a:t>Dublin 2</a:t>
            </a:r>
          </a:p>
          <a:p>
            <a:r>
              <a:rPr lang="en-US" sz="894" kern="1200" dirty="0">
                <a:solidFill>
                  <a:schemeClr val="bg1"/>
                </a:solidFill>
                <a:effectLst/>
                <a:latin typeface="Arial" charset="0"/>
                <a:ea typeface="Arial" charset="0"/>
                <a:cs typeface="Arial" charset="0"/>
              </a:rPr>
              <a:t>Ireland</a:t>
            </a:r>
            <a:br>
              <a:rPr lang="en-US" sz="894" kern="1200" dirty="0">
                <a:solidFill>
                  <a:schemeClr val="bg1"/>
                </a:solidFill>
                <a:effectLst/>
                <a:latin typeface="Arial" charset="0"/>
                <a:ea typeface="Arial" charset="0"/>
                <a:cs typeface="Arial" charset="0"/>
              </a:rPr>
            </a:br>
            <a:endParaRPr lang="en-US" sz="894" kern="1200" dirty="0">
              <a:solidFill>
                <a:schemeClr val="bg1"/>
              </a:solidFill>
              <a:effectLst/>
              <a:latin typeface="Arial" charset="0"/>
              <a:ea typeface="Arial" charset="0"/>
              <a:cs typeface="Arial" charset="0"/>
            </a:endParaRPr>
          </a:p>
          <a:p>
            <a:pPr marL="0" indent="0">
              <a:tabLst>
                <a:tab pos="277317" algn="l"/>
              </a:tabLst>
            </a:pPr>
            <a:r>
              <a:rPr lang="en-US" sz="894" kern="1200" dirty="0">
                <a:solidFill>
                  <a:schemeClr val="bg1"/>
                </a:solidFill>
                <a:effectLst/>
                <a:latin typeface="Arial" charset="0"/>
                <a:ea typeface="Arial" charset="0"/>
                <a:cs typeface="Arial" charset="0"/>
              </a:rPr>
              <a:t>Tel: 	+353 1 448 2200</a:t>
            </a:r>
          </a:p>
          <a:p>
            <a:r>
              <a:rPr lang="en-US" sz="894" kern="1200" dirty="0">
                <a:solidFill>
                  <a:schemeClr val="bg1"/>
                </a:solidFill>
                <a:effectLst/>
                <a:latin typeface="Arial" charset="0"/>
                <a:ea typeface="Arial" charset="0"/>
                <a:cs typeface="Arial" charset="0"/>
              </a:rPr>
              <a:t>www.crowe.ie</a:t>
            </a:r>
            <a:br>
              <a:rPr lang="en-US" sz="894" kern="1200" dirty="0">
                <a:solidFill>
                  <a:schemeClr val="bg1"/>
                </a:solidFill>
                <a:effectLst/>
                <a:latin typeface="Arial" charset="0"/>
                <a:ea typeface="Arial" charset="0"/>
                <a:cs typeface="Arial" charset="0"/>
              </a:rPr>
            </a:br>
            <a:endParaRPr lang="en-US" sz="894" kern="1200" dirty="0">
              <a:solidFill>
                <a:schemeClr val="bg1"/>
              </a:solidFill>
              <a:effectLst/>
              <a:latin typeface="Arial" charset="0"/>
              <a:ea typeface="Arial" charset="0"/>
              <a:cs typeface="Arial" charset="0"/>
            </a:endParaRPr>
          </a:p>
          <a:p>
            <a:r>
              <a:rPr lang="en-US" sz="770" kern="1200" dirty="0">
                <a:solidFill>
                  <a:schemeClr val="bg1"/>
                </a:solidFill>
                <a:effectLst/>
                <a:latin typeface="+mn-lt"/>
                <a:ea typeface="+mn-ea"/>
                <a:cs typeface="+mn-cs"/>
              </a:rPr>
              <a:t>Crowe Ireland is a member of Crowe Global, a Swiss </a:t>
            </a:r>
            <a:r>
              <a:rPr lang="en-US" sz="770" kern="1200" dirty="0" err="1">
                <a:solidFill>
                  <a:schemeClr val="bg1"/>
                </a:solidFill>
                <a:effectLst/>
                <a:latin typeface="+mn-lt"/>
                <a:ea typeface="+mn-ea"/>
                <a:cs typeface="+mn-cs"/>
              </a:rPr>
              <a:t>verein</a:t>
            </a:r>
            <a:r>
              <a:rPr lang="en-US" sz="770" kern="1200" dirty="0">
                <a:solidFill>
                  <a:schemeClr val="bg1"/>
                </a:solidFill>
                <a:effectLst/>
                <a:latin typeface="+mn-lt"/>
                <a:ea typeface="+mn-ea"/>
                <a:cs typeface="+mn-cs"/>
              </a:rPr>
              <a:t>. Each member firm of Crowe Global is a separate and independent legal entity. Crowe Ireland and its affiliates are not responsible or liable</a:t>
            </a:r>
          </a:p>
          <a:p>
            <a:r>
              <a:rPr lang="en-US" sz="770" kern="1200" dirty="0">
                <a:solidFill>
                  <a:schemeClr val="bg1"/>
                </a:solidFill>
                <a:effectLst/>
                <a:latin typeface="+mn-lt"/>
                <a:ea typeface="+mn-ea"/>
                <a:cs typeface="+mn-cs"/>
              </a:rPr>
              <a:t>for any acts or omissions of Crowe Global or any other member of Crowe Global. This material is for informational purposes only and should not be construed as financial or legal advice.</a:t>
            </a:r>
          </a:p>
          <a:p>
            <a:r>
              <a:rPr lang="en-US" sz="770" kern="1200" dirty="0">
                <a:solidFill>
                  <a:schemeClr val="bg1"/>
                </a:solidFill>
                <a:effectLst/>
                <a:latin typeface="+mn-lt"/>
                <a:ea typeface="+mn-ea"/>
                <a:cs typeface="+mn-cs"/>
              </a:rPr>
              <a:t>© 2020 Crowe Ireland</a:t>
            </a:r>
            <a:endParaRPr lang="en-US" sz="772" kern="1200" dirty="0">
              <a:solidFill>
                <a:schemeClr val="bg1"/>
              </a:solidFill>
              <a:effectLst/>
              <a:latin typeface="Arial" charset="0"/>
              <a:ea typeface="Arial" charset="0"/>
              <a:cs typeface="Arial" charset="0"/>
            </a:endParaRPr>
          </a:p>
        </p:txBody>
      </p:sp>
    </p:spTree>
    <p:extLst>
      <p:ext uri="{BB962C8B-B14F-4D97-AF65-F5344CB8AC3E}">
        <p14:creationId xmlns:p14="http://schemas.microsoft.com/office/powerpoint/2010/main" val="3545786977"/>
      </p:ext>
    </p:extLst>
  </p:cSld>
  <p:clrMapOvr>
    <a:masterClrMapping/>
  </p:clrMapOvr>
  <p:extLst>
    <p:ext uri="{DCECCB84-F9BA-43D5-87BE-67443E8EF086}">
      <p15:sldGuideLst xmlns:p15="http://schemas.microsoft.com/office/powerpoint/2012/main">
        <p15:guide id="1" orient="horz" pos="3072">
          <p15:clr>
            <a:srgbClr val="FBAE40"/>
          </p15:clr>
        </p15:guide>
        <p15:guide id="2" pos="734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 Amber">
    <p:bg>
      <p:bgPr>
        <a:solidFill>
          <a:srgbClr val="F3B329"/>
        </a:solidFill>
        <a:effectLst/>
      </p:bgPr>
    </p:bg>
    <p:spTree>
      <p:nvGrpSpPr>
        <p:cNvPr id="1" name=""/>
        <p:cNvGrpSpPr/>
        <p:nvPr/>
      </p:nvGrpSpPr>
      <p:grpSpPr>
        <a:xfrm>
          <a:off x="0" y="0"/>
          <a:ext cx="0" cy="0"/>
          <a:chOff x="0" y="0"/>
          <a:chExt cx="0" cy="0"/>
        </a:xfrm>
      </p:grpSpPr>
      <p:cxnSp>
        <p:nvCxnSpPr>
          <p:cNvPr id="7" name="Straight Connector 6"/>
          <p:cNvCxnSpPr/>
          <p:nvPr userDrawn="1"/>
        </p:nvCxnSpPr>
        <p:spPr>
          <a:xfrm>
            <a:off x="902361" y="5888736"/>
            <a:ext cx="1051591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1" hasCustomPrompt="1"/>
          </p:nvPr>
        </p:nvSpPr>
        <p:spPr>
          <a:xfrm>
            <a:off x="902361" y="5051348"/>
            <a:ext cx="10515916" cy="784225"/>
          </a:xfrm>
        </p:spPr>
        <p:txBody>
          <a:bodyPr lIns="0" anchor="b">
            <a:noAutofit/>
          </a:bodyPr>
          <a:lstStyle>
            <a:lvl1pPr algn="l">
              <a:spcAft>
                <a:spcPts val="0"/>
              </a:spcAft>
              <a:defRPr sz="3200" b="0" baseline="0">
                <a:solidFill>
                  <a:schemeClr val="bg1"/>
                </a:solidFill>
              </a:defRPr>
            </a:lvl1pPr>
          </a:lstStyle>
          <a:p>
            <a:pPr lvl="0"/>
            <a:r>
              <a:rPr lang="en-IE" dirty="0"/>
              <a:t>No. Section Title</a:t>
            </a:r>
          </a:p>
        </p:txBody>
      </p:sp>
    </p:spTree>
    <p:extLst>
      <p:ext uri="{BB962C8B-B14F-4D97-AF65-F5344CB8AC3E}">
        <p14:creationId xmlns:p14="http://schemas.microsoft.com/office/powerpoint/2010/main" val="3249456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1770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Option">
    <p:spTree>
      <p:nvGrpSpPr>
        <p:cNvPr id="1" name=""/>
        <p:cNvGrpSpPr/>
        <p:nvPr/>
      </p:nvGrpSpPr>
      <p:grpSpPr>
        <a:xfrm>
          <a:off x="0" y="0"/>
          <a:ext cx="0" cy="0"/>
          <a:chOff x="0" y="0"/>
          <a:chExt cx="0" cy="0"/>
        </a:xfrm>
      </p:grpSpPr>
      <p:sp>
        <p:nvSpPr>
          <p:cNvPr id="4" name="TextBox 3"/>
          <p:cNvSpPr txBox="1"/>
          <p:nvPr/>
        </p:nvSpPr>
        <p:spPr>
          <a:xfrm>
            <a:off x="11074399" y="6492240"/>
            <a:ext cx="563676" cy="115416"/>
          </a:xfrm>
          <a:prstGeom prst="rect">
            <a:avLst/>
          </a:prstGeom>
          <a:noFill/>
        </p:spPr>
        <p:txBody>
          <a:bodyPr wrap="square" lIns="0" tIns="0" rIns="0" bIns="0" rtlCol="0">
            <a:spAutoFit/>
          </a:bodyPr>
          <a:lstStyle/>
          <a:p>
            <a:pPr algn="r"/>
            <a:fld id="{043534F5-8106-454C-A466-0C6DA036C846}" type="slidenum">
              <a:rPr kumimoji="0" lang="en-US" sz="750" b="0" i="0" u="none" strike="noStrike" kern="1200" cap="none" normalizeH="0" baseline="0" smtClean="0">
                <a:ln>
                  <a:noFill/>
                </a:ln>
                <a:solidFill>
                  <a:schemeClr val="bg1">
                    <a:lumMod val="50000"/>
                  </a:schemeClr>
                </a:solidFill>
                <a:effectLst/>
                <a:latin typeface="Arial" pitchFamily="34" charset="0"/>
                <a:ea typeface="+mn-ea"/>
                <a:cs typeface="Arial" pitchFamily="34" charset="0"/>
              </a:rPr>
              <a:pPr algn="r"/>
              <a:t>‹#›</a:t>
            </a:fld>
            <a:endParaRPr kumimoji="0" lang="en-US" sz="750" b="0" i="0" u="none" strike="noStrike" kern="1200" cap="none" normalizeH="0" baseline="0" dirty="0">
              <a:ln>
                <a:noFill/>
              </a:ln>
              <a:solidFill>
                <a:schemeClr val="bg1">
                  <a:lumMod val="50000"/>
                </a:schemeClr>
              </a:solidFill>
              <a:effectLst/>
              <a:latin typeface="Arial" pitchFamily="34" charset="0"/>
              <a:ea typeface="+mn-ea"/>
              <a:cs typeface="Arial" pitchFamily="34" charset="0"/>
            </a:endParaRPr>
          </a:p>
        </p:txBody>
      </p:sp>
      <p:sp>
        <p:nvSpPr>
          <p:cNvPr id="3" name="TextBox 2"/>
          <p:cNvSpPr txBox="1"/>
          <p:nvPr userDrawn="1"/>
        </p:nvSpPr>
        <p:spPr>
          <a:xfrm>
            <a:off x="11074399" y="6492240"/>
            <a:ext cx="563676" cy="115416"/>
          </a:xfrm>
          <a:prstGeom prst="rect">
            <a:avLst/>
          </a:prstGeom>
          <a:noFill/>
        </p:spPr>
        <p:txBody>
          <a:bodyPr wrap="square" lIns="0" tIns="0" rIns="0" bIns="0" rtlCol="0">
            <a:spAutoFit/>
          </a:bodyPr>
          <a:lstStyle/>
          <a:p>
            <a:pPr algn="r"/>
            <a:fld id="{043534F5-8106-454C-A466-0C6DA036C846}" type="slidenum">
              <a:rPr kumimoji="0" lang="en-US" sz="750" b="0" i="0" u="none" strike="noStrike" kern="1200" cap="none" normalizeH="0" baseline="0" smtClean="0">
                <a:ln>
                  <a:noFill/>
                </a:ln>
                <a:solidFill>
                  <a:schemeClr val="bg1">
                    <a:lumMod val="50000"/>
                  </a:schemeClr>
                </a:solidFill>
                <a:effectLst/>
                <a:latin typeface="Arial" pitchFamily="34" charset="0"/>
                <a:ea typeface="+mn-ea"/>
                <a:cs typeface="Arial" pitchFamily="34" charset="0"/>
              </a:rPr>
              <a:pPr algn="r"/>
              <a:t>‹#›</a:t>
            </a:fld>
            <a:endParaRPr kumimoji="0" lang="en-US" sz="750" b="0" i="0" u="none" strike="noStrike" kern="1200" cap="none" normalizeH="0" baseline="0" dirty="0">
              <a:ln>
                <a:noFill/>
              </a:ln>
              <a:solidFill>
                <a:schemeClr val="bg1">
                  <a:lumMod val="50000"/>
                </a:schemeClr>
              </a:solidFill>
              <a:effectLst/>
              <a:latin typeface="Arial" pitchFamily="34" charset="0"/>
              <a:ea typeface="+mn-ea"/>
              <a:cs typeface="Arial" pitchFamily="34" charset="0"/>
            </a:endParaRPr>
          </a:p>
        </p:txBody>
      </p:sp>
      <p:sp>
        <p:nvSpPr>
          <p:cNvPr id="6" name="Content Placeholder 1"/>
          <p:cNvSpPr txBox="1">
            <a:spLocks/>
          </p:cNvSpPr>
          <p:nvPr userDrawn="1"/>
        </p:nvSpPr>
        <p:spPr bwMode="auto">
          <a:xfrm>
            <a:off x="442800" y="930117"/>
            <a:ext cx="5540400" cy="571515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79388" indent="-179388" algn="l" rtl="0" eaLnBrk="1" fontAlgn="base" hangingPunct="1">
              <a:spcBef>
                <a:spcPts val="600"/>
              </a:spcBef>
              <a:spcAft>
                <a:spcPct val="0"/>
              </a:spcAft>
              <a:buClr>
                <a:srgbClr val="FFC000"/>
              </a:buClr>
              <a:buSzPct val="90000"/>
              <a:buFont typeface="Wingdings" pitchFamily="2" charset="2"/>
              <a:buChar char=""/>
              <a:defRPr sz="1000">
                <a:solidFill>
                  <a:schemeClr val="tx1"/>
                </a:solidFill>
                <a:latin typeface="Arial" pitchFamily="34" charset="0"/>
                <a:ea typeface="+mn-ea"/>
                <a:cs typeface="Arial" pitchFamily="34" charset="0"/>
              </a:defRPr>
            </a:lvl1pPr>
            <a:lvl2pPr marL="358775" indent="-179388" algn="l" rtl="0" eaLnBrk="1" fontAlgn="base" hangingPunct="1">
              <a:spcBef>
                <a:spcPts val="600"/>
              </a:spcBef>
              <a:spcAft>
                <a:spcPct val="0"/>
              </a:spcAft>
              <a:buClr>
                <a:schemeClr val="bg1">
                  <a:lumMod val="50000"/>
                </a:schemeClr>
              </a:buClr>
              <a:buSzPct val="90000"/>
              <a:buFont typeface="Wingdings" pitchFamily="2" charset="2"/>
              <a:buChar char=""/>
              <a:defRPr sz="1000">
                <a:solidFill>
                  <a:schemeClr val="tx1"/>
                </a:solidFill>
                <a:latin typeface="Arial" pitchFamily="34" charset="0"/>
                <a:cs typeface="Arial" pitchFamily="34" charset="0"/>
              </a:defRPr>
            </a:lvl2pPr>
            <a:lvl3pPr marL="539750" indent="-179388" algn="l" rtl="0" eaLnBrk="1" fontAlgn="base" hangingPunct="1">
              <a:spcBef>
                <a:spcPts val="600"/>
              </a:spcBef>
              <a:spcAft>
                <a:spcPct val="0"/>
              </a:spcAft>
              <a:buClr>
                <a:srgbClr val="990000"/>
              </a:buClr>
              <a:buSzPct val="90000"/>
              <a:buFont typeface="Wingdings" pitchFamily="2" charset="2"/>
              <a:buChar char=""/>
              <a:defRPr sz="1000">
                <a:solidFill>
                  <a:schemeClr val="tx1"/>
                </a:solidFill>
                <a:latin typeface="Arial" pitchFamily="34" charset="0"/>
                <a:cs typeface="Arial" pitchFamily="34" charset="0"/>
              </a:defRPr>
            </a:lvl3pPr>
            <a:lvl4pPr marL="719138" indent="-179388" algn="l" rtl="0" eaLnBrk="1" fontAlgn="base" hangingPunct="1">
              <a:spcBef>
                <a:spcPts val="600"/>
              </a:spcBef>
              <a:spcAft>
                <a:spcPct val="0"/>
              </a:spcAft>
              <a:buClr>
                <a:srgbClr val="336699"/>
              </a:buClr>
              <a:buSzPct val="90000"/>
              <a:buFont typeface="Wingdings" pitchFamily="2" charset="2"/>
              <a:buChar char=""/>
              <a:defRPr sz="1000">
                <a:solidFill>
                  <a:schemeClr val="tx1"/>
                </a:solidFill>
                <a:latin typeface="Arial" pitchFamily="34" charset="0"/>
                <a:cs typeface="Arial" pitchFamily="34" charset="0"/>
              </a:defRPr>
            </a:lvl4pPr>
            <a:lvl5pPr marL="898525" indent="-179388" algn="l" rtl="0" eaLnBrk="1" fontAlgn="base" hangingPunct="1">
              <a:spcBef>
                <a:spcPts val="600"/>
              </a:spcBef>
              <a:spcAft>
                <a:spcPct val="0"/>
              </a:spcAft>
              <a:buClr>
                <a:srgbClr val="461F00"/>
              </a:buClr>
              <a:buSzPct val="90000"/>
              <a:buFont typeface="Wingdings" pitchFamily="2" charset="2"/>
              <a:buChar char=""/>
              <a:defRPr sz="1000">
                <a:solidFill>
                  <a:schemeClr val="tx1"/>
                </a:solidFill>
                <a:latin typeface="Arial" pitchFamily="34" charset="0"/>
                <a:cs typeface="Arial" pitchFamily="34" charset="0"/>
              </a:defRPr>
            </a:lvl5pPr>
            <a:lvl6pPr marL="2400300" indent="-228600" algn="l" rtl="0" eaLnBrk="1" fontAlgn="base" hangingPunct="1">
              <a:spcBef>
                <a:spcPct val="20000"/>
              </a:spcBef>
              <a:spcAft>
                <a:spcPct val="0"/>
              </a:spcAft>
              <a:buClr>
                <a:srgbClr val="FFCC00"/>
              </a:buClr>
              <a:buChar char="•"/>
              <a:defRPr sz="1800">
                <a:solidFill>
                  <a:schemeClr val="tx1"/>
                </a:solidFill>
                <a:latin typeface="+mn-lt"/>
              </a:defRPr>
            </a:lvl6pPr>
            <a:lvl7pPr marL="2857500" indent="-228600" algn="l" rtl="0" eaLnBrk="1" fontAlgn="base" hangingPunct="1">
              <a:spcBef>
                <a:spcPct val="20000"/>
              </a:spcBef>
              <a:spcAft>
                <a:spcPct val="0"/>
              </a:spcAft>
              <a:buClr>
                <a:srgbClr val="FFCC00"/>
              </a:buClr>
              <a:buChar char="•"/>
              <a:defRPr sz="1800">
                <a:solidFill>
                  <a:schemeClr val="tx1"/>
                </a:solidFill>
                <a:latin typeface="+mn-lt"/>
              </a:defRPr>
            </a:lvl7pPr>
            <a:lvl8pPr marL="3314700" indent="-228600" algn="l" rtl="0" eaLnBrk="1" fontAlgn="base" hangingPunct="1">
              <a:spcBef>
                <a:spcPct val="20000"/>
              </a:spcBef>
              <a:spcAft>
                <a:spcPct val="0"/>
              </a:spcAft>
              <a:buClr>
                <a:srgbClr val="FFCC00"/>
              </a:buClr>
              <a:buChar char="•"/>
              <a:defRPr sz="1800">
                <a:solidFill>
                  <a:schemeClr val="tx1"/>
                </a:solidFill>
                <a:latin typeface="+mn-lt"/>
              </a:defRPr>
            </a:lvl8pPr>
            <a:lvl9pPr marL="3771900" indent="-228600" algn="l" rtl="0" eaLnBrk="1" fontAlgn="base" hangingPunct="1">
              <a:spcBef>
                <a:spcPct val="20000"/>
              </a:spcBef>
              <a:spcAft>
                <a:spcPct val="0"/>
              </a:spcAft>
              <a:buClr>
                <a:srgbClr val="FFCC00"/>
              </a:buClr>
              <a:buChar char="•"/>
              <a:defRPr sz="1800">
                <a:solidFill>
                  <a:schemeClr val="tx1"/>
                </a:solidFill>
                <a:latin typeface="+mn-lt"/>
              </a:defRPr>
            </a:lvl9pPr>
          </a:lstStyle>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endParaRPr lang="en-IE" kern="0" dirty="0"/>
          </a:p>
          <a:p>
            <a:pPr>
              <a:spcBef>
                <a:spcPts val="0"/>
              </a:spcBef>
              <a:buNone/>
              <a:defRPr/>
            </a:pPr>
            <a:r>
              <a:rPr kumimoji="0" lang="en-IE" sz="1000" b="0" i="0" u="none" strike="noStrike" kern="0" cap="none" spc="0" normalizeH="0" baseline="0" noProof="0" dirty="0">
                <a:ln>
                  <a:noFill/>
                </a:ln>
                <a:effectLst/>
                <a:uLnTx/>
                <a:uFillTx/>
                <a:latin typeface="Arial" pitchFamily="34" charset="0"/>
                <a:ea typeface="+mn-ea"/>
                <a:cs typeface="Arial" pitchFamily="34" charset="0"/>
              </a:rPr>
              <a:t>[name]</a:t>
            </a:r>
            <a:endParaRPr lang="en-IE" kern="0" dirty="0"/>
          </a:p>
          <a:p>
            <a:pPr>
              <a:spcBef>
                <a:spcPts val="0"/>
              </a:spcBef>
              <a:buNone/>
              <a:defRPr/>
            </a:pPr>
            <a:r>
              <a:rPr lang="en-US" dirty="0"/>
              <a:t>[company]</a:t>
            </a:r>
          </a:p>
          <a:p>
            <a:pPr>
              <a:spcBef>
                <a:spcPts val="0"/>
              </a:spcBef>
              <a:buNone/>
              <a:defRPr/>
            </a:pPr>
            <a:r>
              <a:rPr lang="en-IE" kern="0" dirty="0"/>
              <a:t>[address]</a:t>
            </a:r>
          </a:p>
          <a:p>
            <a:pPr>
              <a:spcBef>
                <a:spcPts val="0"/>
              </a:spcBef>
              <a:buNone/>
              <a:defRPr/>
            </a:pPr>
            <a:endParaRPr lang="en-IE" kern="0" dirty="0"/>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br>
              <a:rPr kumimoji="0" lang="en-IE" sz="1000" b="0" i="0" u="none" strike="noStrike" kern="0" cap="none" spc="0" normalizeH="0" baseline="0" noProof="0" dirty="0">
                <a:ln>
                  <a:noFill/>
                </a:ln>
                <a:effectLst/>
                <a:uLnTx/>
                <a:uFillTx/>
                <a:latin typeface="Arial" pitchFamily="34" charset="0"/>
                <a:ea typeface="+mn-ea"/>
                <a:cs typeface="Arial" pitchFamily="34" charset="0"/>
              </a:rPr>
            </a:br>
            <a:r>
              <a:rPr kumimoji="0" lang="en-IE" sz="1000" b="0" i="0" u="none" strike="noStrike" kern="0" cap="none" spc="0" normalizeH="0" baseline="0" noProof="0" dirty="0">
                <a:ln>
                  <a:noFill/>
                </a:ln>
                <a:effectLst/>
                <a:uLnTx/>
                <a:uFillTx/>
                <a:latin typeface="Arial" pitchFamily="34" charset="0"/>
                <a:ea typeface="+mn-ea"/>
                <a:cs typeface="Arial" pitchFamily="34" charset="0"/>
              </a:rPr>
              <a:t>[ref]</a:t>
            </a: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effectLst/>
                <a:uLnTx/>
                <a:uFillTx/>
                <a:latin typeface="Arial" pitchFamily="34" charset="0"/>
                <a:ea typeface="+mn-ea"/>
                <a:cs typeface="Arial" pitchFamily="34" charset="0"/>
              </a:rPr>
              <a:t>[date]</a:t>
            </a:r>
          </a:p>
          <a:p>
            <a:pPr marL="179388" marR="0" lvl="0" indent="-179388"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effectLst/>
                <a:uLnTx/>
                <a:uFillTx/>
                <a:latin typeface="Arial" pitchFamily="34" charset="0"/>
                <a:ea typeface="+mn-ea"/>
                <a:cs typeface="Arial" pitchFamily="34" charset="0"/>
              </a:rPr>
              <a:t>Dear [name]</a:t>
            </a:r>
            <a:br>
              <a:rPr kumimoji="0" lang="en-IE" sz="1000" b="0" i="0" u="none" strike="noStrike" kern="0" cap="none" spc="0" normalizeH="0" baseline="0" noProof="0" dirty="0">
                <a:ln>
                  <a:noFill/>
                </a:ln>
                <a:effectLst/>
                <a:uLnTx/>
                <a:uFillTx/>
                <a:latin typeface="Arial" pitchFamily="34" charset="0"/>
                <a:ea typeface="+mn-ea"/>
                <a:cs typeface="Arial" pitchFamily="34" charset="0"/>
              </a:rPr>
            </a:br>
            <a:endParaRPr kumimoji="0" lang="en-IE" sz="1000" b="0" i="0" u="none" strike="noStrike" kern="0" cap="none" spc="0" normalizeH="0" baseline="0" noProof="0" dirty="0">
              <a:ln>
                <a:noFill/>
              </a:ln>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1" i="0" u="none" strike="noStrike" kern="0" cap="none" spc="0" normalizeH="0" baseline="0" noProof="0" dirty="0">
                <a:ln>
                  <a:noFill/>
                </a:ln>
                <a:effectLst/>
                <a:uLnTx/>
                <a:uFillTx/>
                <a:latin typeface="Arial" pitchFamily="34" charset="0"/>
                <a:ea typeface="+mn-ea"/>
                <a:cs typeface="Arial" pitchFamily="34" charset="0"/>
              </a:rPr>
              <a:t>Re: [Subject]</a:t>
            </a: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effectLst/>
                <a:uLnTx/>
                <a:uFillTx/>
                <a:latin typeface="Arial" pitchFamily="34" charset="0"/>
                <a:ea typeface="+mn-ea"/>
                <a:cs typeface="Arial" pitchFamily="34" charset="0"/>
              </a:rPr>
              <a:t>[Text]</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4198" y="305991"/>
            <a:ext cx="2847791" cy="624126"/>
          </a:xfrm>
          <a:prstGeom prst="rect">
            <a:avLst/>
          </a:prstGeom>
        </p:spPr>
      </p:pic>
      <p:sp>
        <p:nvSpPr>
          <p:cNvPr id="9" name="Text Box 2"/>
          <p:cNvSpPr txBox="1">
            <a:spLocks noChangeArrowheads="1"/>
          </p:cNvSpPr>
          <p:nvPr userDrawn="1"/>
        </p:nvSpPr>
        <p:spPr bwMode="auto">
          <a:xfrm>
            <a:off x="4611600" y="930117"/>
            <a:ext cx="1371600" cy="1189038"/>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lvl="0" indent="0" eaLnBrk="1" fontAlgn="base" latinLnBrk="0" hangingPunct="1">
              <a:lnSpc>
                <a:spcPct val="100000"/>
              </a:lnSpc>
              <a:spcBef>
                <a:spcPts val="0"/>
              </a:spcBef>
              <a:spcAft>
                <a:spcPts val="0"/>
              </a:spcAft>
              <a:tabLst/>
            </a:pPr>
            <a:r>
              <a:rPr kumimoji="0" lang="en-IE" sz="700" b="1" i="0" u="none" strike="noStrike" cap="none" normalizeH="0" baseline="0" dirty="0">
                <a:ln>
                  <a:noFill/>
                </a:ln>
                <a:solidFill>
                  <a:srgbClr val="002D62"/>
                </a:solidFill>
                <a:effectLst/>
                <a:latin typeface="Arial" pitchFamily="34" charset="0"/>
                <a:cs typeface="Arial" pitchFamily="34" charset="0"/>
              </a:rPr>
              <a:t>Crowe </a:t>
            </a:r>
            <a:r>
              <a:rPr kumimoji="0" lang="en-IE" sz="700" b="1" i="0" u="none" strike="noStrike" cap="none" normalizeH="0" baseline="0" dirty="0" err="1">
                <a:ln>
                  <a:noFill/>
                </a:ln>
                <a:solidFill>
                  <a:srgbClr val="002D62"/>
                </a:solidFill>
                <a:effectLst/>
                <a:latin typeface="Arial" pitchFamily="34" charset="0"/>
                <a:cs typeface="Arial" pitchFamily="34" charset="0"/>
              </a:rPr>
              <a:t>ireland</a:t>
            </a:r>
            <a:endParaRPr kumimoji="0" lang="en-IE" sz="7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pPr>
            <a:r>
              <a:rPr kumimoji="0" lang="en-IE" sz="600" b="0" i="0" u="none" strike="noStrike" cap="none" normalizeH="0" baseline="0" dirty="0">
                <a:ln>
                  <a:noFill/>
                </a:ln>
                <a:solidFill>
                  <a:srgbClr val="002D62"/>
                </a:solidFill>
                <a:effectLst/>
                <a:latin typeface="Arial" pitchFamily="34" charset="0"/>
                <a:cs typeface="Arial" pitchFamily="34" charset="0"/>
              </a:rPr>
              <a:t>Member Crowe Horwath International</a:t>
            </a:r>
          </a:p>
          <a:p>
            <a:pPr marL="0" marR="0" lvl="0" indent="0" algn="l" defTabSz="914400" rtl="0" eaLnBrk="1" fontAlgn="base" latinLnBrk="0" hangingPunct="1">
              <a:lnSpc>
                <a:spcPct val="100000"/>
              </a:lnSpc>
              <a:spcBef>
                <a:spcPts val="0"/>
              </a:spcBef>
              <a:spcAft>
                <a:spcPts val="0"/>
              </a:spcAft>
              <a:buClrTx/>
              <a:buSzTx/>
              <a:buFontTx/>
              <a:buNone/>
              <a:tabLst/>
            </a:pPr>
            <a:endParaRPr kumimoji="0" lang="en-IE" sz="700" b="0" i="0" u="none" strike="noStrike" cap="none" normalizeH="0" baseline="0" dirty="0">
              <a:ln>
                <a:noFill/>
              </a:ln>
              <a:solidFill>
                <a:srgbClr val="002D62"/>
              </a:solidFill>
              <a:effectLst/>
              <a:latin typeface="Arial" pitchFamily="34" charset="0"/>
              <a:cs typeface="Arial"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pPr>
            <a:r>
              <a:rPr kumimoji="0" lang="en-IE" sz="700" b="0" i="0" u="none" strike="noStrike" cap="none" normalizeH="0" baseline="0" dirty="0">
                <a:ln>
                  <a:noFill/>
                </a:ln>
                <a:solidFill>
                  <a:srgbClr val="002D62"/>
                </a:solidFill>
                <a:effectLst/>
                <a:latin typeface="Arial" pitchFamily="34" charset="0"/>
                <a:cs typeface="Arial" pitchFamily="34" charset="0"/>
              </a:rPr>
              <a:t>Marine House</a:t>
            </a:r>
            <a:br>
              <a:rPr kumimoji="0" lang="en-IE" sz="700" b="0" i="0" u="none" strike="noStrike" cap="none" normalizeH="0" baseline="0" dirty="0">
                <a:ln>
                  <a:noFill/>
                </a:ln>
                <a:solidFill>
                  <a:srgbClr val="002D62"/>
                </a:solidFill>
                <a:effectLst/>
                <a:latin typeface="Arial" pitchFamily="34" charset="0"/>
                <a:cs typeface="Arial" pitchFamily="34" charset="0"/>
              </a:rPr>
            </a:br>
            <a:r>
              <a:rPr kumimoji="0" lang="en-IE" sz="700" b="0" i="0" u="none" strike="noStrike" cap="none" normalizeH="0" baseline="0" dirty="0" err="1">
                <a:ln>
                  <a:noFill/>
                </a:ln>
                <a:solidFill>
                  <a:srgbClr val="002D62"/>
                </a:solidFill>
                <a:effectLst/>
                <a:latin typeface="Arial" pitchFamily="34" charset="0"/>
                <a:cs typeface="Arial" pitchFamily="34" charset="0"/>
              </a:rPr>
              <a:t>Clanwilliam</a:t>
            </a:r>
            <a:r>
              <a:rPr kumimoji="0" lang="en-IE" sz="700" b="0" i="0" u="none" strike="noStrike" cap="none" normalizeH="0" baseline="0" dirty="0">
                <a:ln>
                  <a:noFill/>
                </a:ln>
                <a:solidFill>
                  <a:srgbClr val="002D62"/>
                </a:solidFill>
                <a:effectLst/>
                <a:latin typeface="Arial" pitchFamily="34" charset="0"/>
                <a:cs typeface="Arial" pitchFamily="34" charset="0"/>
              </a:rPr>
              <a:t>  Place</a:t>
            </a:r>
            <a:br>
              <a:rPr kumimoji="0" lang="en-IE" sz="700" b="0" i="0" u="none" strike="noStrike" cap="none" normalizeH="0" baseline="0" dirty="0">
                <a:ln>
                  <a:noFill/>
                </a:ln>
                <a:solidFill>
                  <a:srgbClr val="002D62"/>
                </a:solidFill>
                <a:effectLst/>
                <a:latin typeface="Arial" pitchFamily="34" charset="0"/>
                <a:cs typeface="Arial" pitchFamily="34" charset="0"/>
              </a:rPr>
            </a:br>
            <a:r>
              <a:rPr kumimoji="0" lang="en-IE" sz="700" b="0" i="0" u="none" strike="noStrike" cap="none" normalizeH="0" baseline="0" dirty="0">
                <a:ln>
                  <a:noFill/>
                </a:ln>
                <a:solidFill>
                  <a:srgbClr val="002D62"/>
                </a:solidFill>
                <a:effectLst/>
                <a:latin typeface="Arial" pitchFamily="34" charset="0"/>
                <a:cs typeface="Arial" pitchFamily="34" charset="0"/>
              </a:rPr>
              <a:t>Dublin 2</a:t>
            </a:r>
            <a:br>
              <a:rPr kumimoji="0" lang="en-IE" sz="700" b="0" i="0" u="none" strike="noStrike" cap="none" normalizeH="0" baseline="0" dirty="0">
                <a:ln>
                  <a:noFill/>
                </a:ln>
                <a:solidFill>
                  <a:srgbClr val="002D62"/>
                </a:solidFill>
                <a:effectLst/>
                <a:latin typeface="Arial" pitchFamily="34" charset="0"/>
                <a:cs typeface="Arial" pitchFamily="34" charset="0"/>
              </a:rPr>
            </a:br>
            <a:r>
              <a:rPr kumimoji="0" lang="en-IE" sz="700" b="0" i="0" u="none" strike="noStrike" cap="none" normalizeH="0" baseline="0" dirty="0">
                <a:ln>
                  <a:noFill/>
                </a:ln>
                <a:solidFill>
                  <a:srgbClr val="002D62"/>
                </a:solidFill>
                <a:effectLst/>
                <a:latin typeface="Arial" pitchFamily="34" charset="0"/>
                <a:cs typeface="Arial" pitchFamily="34" charset="0"/>
              </a:rPr>
              <a:t>Ireland</a:t>
            </a:r>
            <a:endParaRPr lang="en-IE" sz="700" dirty="0">
              <a:solidFill>
                <a:srgbClr val="002D62"/>
              </a:solidFill>
              <a:latin typeface="Arial" pitchFamily="34" charset="0"/>
              <a:cs typeface="Arial"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pPr>
            <a:r>
              <a:rPr lang="en-IE" sz="700" dirty="0">
                <a:solidFill>
                  <a:srgbClr val="002D62"/>
                </a:solidFill>
                <a:latin typeface="Arial" pitchFamily="34" charset="0"/>
                <a:cs typeface="Arial" pitchFamily="34" charset="0"/>
              </a:rPr>
              <a:t>Tel +353 1 448 2200</a:t>
            </a:r>
          </a:p>
          <a:p>
            <a:pPr marL="0" marR="0" lvl="0" indent="0" algn="l" defTabSz="914400" rtl="0" eaLnBrk="1" fontAlgn="base" latinLnBrk="0" hangingPunct="1">
              <a:lnSpc>
                <a:spcPct val="100000"/>
              </a:lnSpc>
              <a:spcBef>
                <a:spcPts val="0"/>
              </a:spcBef>
              <a:spcAft>
                <a:spcPts val="0"/>
              </a:spcAft>
              <a:buClrTx/>
              <a:buSzTx/>
              <a:buFontTx/>
              <a:buNone/>
              <a:tabLst/>
            </a:pPr>
            <a:r>
              <a:rPr lang="en-IE" sz="700" dirty="0">
                <a:solidFill>
                  <a:srgbClr val="002D62"/>
                </a:solidFill>
                <a:latin typeface="Arial" pitchFamily="34" charset="0"/>
                <a:cs typeface="Arial" pitchFamily="34" charset="0"/>
              </a:rPr>
              <a:t>www.crowe.ie</a:t>
            </a:r>
            <a:endParaRPr lang="en-US" sz="700" dirty="0">
              <a:solidFill>
                <a:srgbClr val="002D62"/>
              </a:solidFill>
              <a:latin typeface="Arial" pitchFamily="34" charset="0"/>
              <a:cs typeface="Arial" pitchFamily="34" charset="0"/>
            </a:endParaRPr>
          </a:p>
        </p:txBody>
      </p:sp>
      <p:sp>
        <p:nvSpPr>
          <p:cNvPr id="11" name="Content Placeholder 2"/>
          <p:cNvSpPr txBox="1">
            <a:spLocks/>
          </p:cNvSpPr>
          <p:nvPr userDrawn="1"/>
        </p:nvSpPr>
        <p:spPr>
          <a:xfrm>
            <a:off x="6213600" y="1051065"/>
            <a:ext cx="5540400" cy="5473254"/>
          </a:xfrm>
          <a:prstGeom prst="rect">
            <a:avLst/>
          </a:prstGeom>
        </p:spPr>
        <p:txBody>
          <a:bodyPr/>
          <a:lstStyle>
            <a:lvl1pPr marL="0" indent="0" algn="l" defTabSz="742950" rtl="0" eaLnBrk="1" latinLnBrk="0" hangingPunct="1">
              <a:lnSpc>
                <a:spcPct val="100000"/>
              </a:lnSpc>
              <a:spcBef>
                <a:spcPts val="0"/>
              </a:spcBef>
              <a:spcAft>
                <a:spcPts val="81"/>
              </a:spcAft>
              <a:buClr>
                <a:schemeClr val="accent1"/>
              </a:buClr>
              <a:buSzPct val="100000"/>
              <a:buFont typeface="+mj-lt"/>
              <a:buNone/>
              <a:tabLst/>
              <a:defRPr sz="1600" kern="1200">
                <a:solidFill>
                  <a:schemeClr val="accent6">
                    <a:lumMod val="50000"/>
                  </a:schemeClr>
                </a:solidFill>
                <a:latin typeface="Arial" charset="0"/>
                <a:ea typeface="Arial" charset="0"/>
                <a:cs typeface="Arial" charset="0"/>
              </a:defRPr>
            </a:lvl1pPr>
            <a:lvl2pPr marL="180975" indent="-173038" algn="l" defTabSz="742950" rtl="0" eaLnBrk="1" latinLnBrk="0" hangingPunct="1">
              <a:lnSpc>
                <a:spcPct val="100000"/>
              </a:lnSpc>
              <a:spcBef>
                <a:spcPts val="0"/>
              </a:spcBef>
              <a:spcAft>
                <a:spcPts val="81"/>
              </a:spcAft>
              <a:buClr>
                <a:schemeClr val="accent2"/>
              </a:buClr>
              <a:buSzPct val="145000"/>
              <a:buFont typeface="Arial" panose="020B0604020202020204" pitchFamily="34" charset="0"/>
              <a:buChar char="•"/>
              <a:tabLst>
                <a:tab pos="265113" algn="l"/>
              </a:tabLst>
              <a:defRPr sz="1600" kern="1200">
                <a:solidFill>
                  <a:schemeClr val="accent6">
                    <a:lumMod val="50000"/>
                  </a:schemeClr>
                </a:solidFill>
                <a:latin typeface="Arial" charset="0"/>
                <a:ea typeface="Arial" charset="0"/>
                <a:cs typeface="Arial" charset="0"/>
              </a:defRPr>
            </a:lvl2pPr>
            <a:lvl3pPr marL="360363" indent="-180975" algn="l" defTabSz="742950" rtl="0" eaLnBrk="1" latinLnBrk="0" hangingPunct="1">
              <a:lnSpc>
                <a:spcPct val="100000"/>
              </a:lnSpc>
              <a:spcBef>
                <a:spcPts val="0"/>
              </a:spcBef>
              <a:spcAft>
                <a:spcPts val="81"/>
              </a:spcAft>
              <a:buClr>
                <a:schemeClr val="accent1"/>
              </a:buClr>
              <a:buSzPct val="145000"/>
              <a:buFont typeface="Arial" panose="020B0604020202020204" pitchFamily="34" charset="0"/>
              <a:buChar char="•"/>
              <a:tabLst/>
              <a:defRPr sz="1600" kern="1200" baseline="0">
                <a:solidFill>
                  <a:schemeClr val="accent6">
                    <a:lumMod val="50000"/>
                  </a:schemeClr>
                </a:solidFill>
                <a:latin typeface="Arial" charset="0"/>
                <a:ea typeface="Arial" charset="0"/>
                <a:cs typeface="Arial" charset="0"/>
              </a:defRPr>
            </a:lvl3pPr>
            <a:lvl4pPr marL="539750" indent="-179388" algn="l" defTabSz="742950" rtl="0" eaLnBrk="1" latinLnBrk="0" hangingPunct="1">
              <a:lnSpc>
                <a:spcPct val="100000"/>
              </a:lnSpc>
              <a:spcBef>
                <a:spcPts val="0"/>
              </a:spcBef>
              <a:spcAft>
                <a:spcPts val="81"/>
              </a:spcAft>
              <a:buClr>
                <a:schemeClr val="accent6"/>
              </a:buClr>
              <a:buSzPct val="145000"/>
              <a:buFont typeface="Arial" panose="020B0604020202020204" pitchFamily="34" charset="0"/>
              <a:buChar char="•"/>
              <a:tabLst>
                <a:tab pos="611188" algn="l"/>
              </a:tabLst>
              <a:defRPr sz="1600" kern="1200">
                <a:solidFill>
                  <a:schemeClr val="accent6">
                    <a:lumMod val="50000"/>
                  </a:schemeClr>
                </a:solidFill>
                <a:latin typeface="Arial" charset="0"/>
                <a:ea typeface="Arial" charset="0"/>
                <a:cs typeface="Arial" charset="0"/>
              </a:defRPr>
            </a:lvl4pPr>
            <a:lvl5pPr marL="539750" indent="-176213" algn="l" defTabSz="742950" rtl="0" eaLnBrk="1" latinLnBrk="0" hangingPunct="1">
              <a:lnSpc>
                <a:spcPct val="100000"/>
              </a:lnSpc>
              <a:spcBef>
                <a:spcPts val="0"/>
              </a:spcBef>
              <a:spcAft>
                <a:spcPts val="81"/>
              </a:spcAft>
              <a:buClr>
                <a:schemeClr val="accent6"/>
              </a:buClr>
              <a:buSzPct val="145000"/>
              <a:buFont typeface="Arial" panose="020B0604020202020204" pitchFamily="34" charset="0"/>
              <a:buChar char="•"/>
              <a:tabLst/>
              <a:defRPr sz="1600" kern="1200">
                <a:solidFill>
                  <a:schemeClr val="accent6">
                    <a:lumMod val="50000"/>
                  </a:schemeClr>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a:spcBef>
                <a:spcPts val="600"/>
              </a:spcBef>
              <a:spcAft>
                <a:spcPts val="0"/>
              </a:spcAft>
            </a:pPr>
            <a:r>
              <a:rPr lang="en-IE" sz="1000" dirty="0">
                <a:solidFill>
                  <a:schemeClr val="tx1"/>
                </a:solidFill>
              </a:rPr>
              <a:t>[text]</a:t>
            </a:r>
          </a:p>
          <a:p>
            <a:pPr>
              <a:spcBef>
                <a:spcPts val="600"/>
              </a:spcBef>
              <a:spcAft>
                <a:spcPts val="0"/>
              </a:spcAft>
            </a:pPr>
            <a:r>
              <a:rPr lang="en-IE" sz="1000" dirty="0">
                <a:solidFill>
                  <a:schemeClr val="tx1"/>
                </a:solidFill>
              </a:rPr>
              <a:t>Yours faithfully</a:t>
            </a:r>
          </a:p>
          <a:p>
            <a:pPr>
              <a:spcBef>
                <a:spcPts val="600"/>
              </a:spcBef>
              <a:spcAft>
                <a:spcPts val="0"/>
              </a:spcAft>
            </a:pPr>
            <a:endParaRPr lang="en-IE" sz="1000" dirty="0">
              <a:solidFill>
                <a:schemeClr val="tx1"/>
              </a:solidFill>
            </a:endParaRPr>
          </a:p>
          <a:p>
            <a:pPr>
              <a:spcBef>
                <a:spcPts val="600"/>
              </a:spcBef>
              <a:spcAft>
                <a:spcPts val="0"/>
              </a:spcAft>
            </a:pPr>
            <a:endParaRPr lang="en-IE" sz="1000" dirty="0">
              <a:solidFill>
                <a:schemeClr val="tx1"/>
              </a:solidFill>
            </a:endParaRPr>
          </a:p>
          <a:p>
            <a:pPr>
              <a:spcBef>
                <a:spcPts val="600"/>
              </a:spcBef>
              <a:spcAft>
                <a:spcPts val="0"/>
              </a:spcAft>
            </a:pPr>
            <a:r>
              <a:rPr lang="en-IE" sz="1000" b="1" dirty="0">
                <a:solidFill>
                  <a:schemeClr val="tx1"/>
                </a:solidFill>
              </a:rPr>
              <a:t>Crowe Horwath</a:t>
            </a:r>
            <a:br>
              <a:rPr lang="en-IE" sz="1000" dirty="0">
                <a:solidFill>
                  <a:schemeClr val="tx1"/>
                </a:solidFill>
              </a:rPr>
            </a:br>
            <a:endParaRPr lang="en-IE" sz="1000" dirty="0">
              <a:solidFill>
                <a:schemeClr val="tx1"/>
              </a:solidFill>
            </a:endParaRPr>
          </a:p>
        </p:txBody>
      </p:sp>
    </p:spTree>
    <p:extLst>
      <p:ext uri="{BB962C8B-B14F-4D97-AF65-F5344CB8AC3E}">
        <p14:creationId xmlns:p14="http://schemas.microsoft.com/office/powerpoint/2010/main" val="4105570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D6BFFC-7DE6-4792-B8B2-705132909ADF}" type="datetimeFigureOut">
              <a:rPr lang="en-IE" smtClean="0"/>
              <a:t>12/01/2021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BE6215C7-F2AB-4CB9-8A78-A2890FB09E5C}" type="slidenum">
              <a:rPr lang="en-IE" smtClean="0"/>
              <a:t>‹#›</a:t>
            </a:fld>
            <a:endParaRPr lang="en-IE"/>
          </a:p>
        </p:txBody>
      </p:sp>
    </p:spTree>
    <p:extLst>
      <p:ext uri="{BB962C8B-B14F-4D97-AF65-F5344CB8AC3E}">
        <p14:creationId xmlns:p14="http://schemas.microsoft.com/office/powerpoint/2010/main" val="3208117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Content - 2 columns">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857473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440000"/>
            <a:ext cx="11307323" cy="5115825"/>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425296738"/>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5087249"/>
          </a:xfrm>
        </p:spPr>
        <p:txBody>
          <a:bodyPr lIns="0">
            <a:noAutofit/>
          </a:bodyPr>
          <a:lstStyle>
            <a:lvl1pPr>
              <a:defRPr sz="1400"/>
            </a:lvl1pPr>
            <a:lvl2pPr>
              <a:defRPr sz="1400" baseline="0">
                <a:solidFill>
                  <a:srgbClr val="4D4D4D"/>
                </a:solidFill>
              </a:defRPr>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5087249"/>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40580309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088313"/>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4"/>
          <p:cNvSpPr>
            <a:spLocks noGrp="1"/>
          </p:cNvSpPr>
          <p:nvPr>
            <p:ph sz="quarter" idx="25"/>
          </p:nvPr>
        </p:nvSpPr>
        <p:spPr>
          <a:xfrm>
            <a:off x="6211938" y="4088313"/>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1429705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4"/>
          <p:cNvSpPr>
            <a:spLocks noGrp="1"/>
          </p:cNvSpPr>
          <p:nvPr>
            <p:ph sz="quarter" idx="3"/>
          </p:nvPr>
        </p:nvSpPr>
        <p:spPr>
          <a:xfrm>
            <a:off x="443077"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4257969"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5"/>
          <p:cNvSpPr>
            <a:spLocks noGrp="1"/>
          </p:cNvSpPr>
          <p:nvPr>
            <p:ph sz="quarter" idx="10"/>
          </p:nvPr>
        </p:nvSpPr>
        <p:spPr>
          <a:xfrm>
            <a:off x="8072862"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100267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800000"/>
            <a:ext cx="11307323" cy="4716000"/>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2"/>
          <p:cNvSpPr>
            <a:spLocks noGrp="1"/>
          </p:cNvSpPr>
          <p:nvPr>
            <p:ph sz="quarter" idx="10"/>
          </p:nvPr>
        </p:nvSpPr>
        <p:spPr>
          <a:xfrm>
            <a:off x="443077" y="1440000"/>
            <a:ext cx="11307323" cy="324000"/>
          </a:xfrm>
          <a:solidFill>
            <a:srgbClr val="F3B329"/>
          </a:solidFill>
        </p:spPr>
        <p:txBody>
          <a:bodyPr anchor="ctr" anchorCtr="0"/>
          <a:lstStyle>
            <a:lvl1pPr marL="0" indent="0" algn="ctr">
              <a:spcBef>
                <a:spcPts val="0"/>
              </a:spcBef>
              <a:buFontTx/>
              <a:buNone/>
              <a:defRPr sz="1800" b="1">
                <a:solidFill>
                  <a:schemeClr val="bg1"/>
                </a:solidFill>
              </a:defRPr>
            </a:lvl1pPr>
          </a:lstStyle>
          <a:p>
            <a:pPr lvl="0"/>
            <a:r>
              <a:rPr lang="en-US" dirty="0"/>
              <a:t>Edit Master text styles</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124099100"/>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4856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34807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1144817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50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8"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3350669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6211938" y="176291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443077" y="1438814"/>
            <a:ext cx="5538462" cy="5076000"/>
          </a:xfrm>
        </p:spPr>
        <p:txBody>
          <a:bodyPr lIns="0">
            <a:noAutofit/>
          </a:bodyPr>
          <a:lstStyle>
            <a:lvl1pPr>
              <a:defRPr sz="1400"/>
            </a:lvl1pPr>
            <a:lvl2pPr>
              <a:defRPr sz="1400"/>
            </a:lvl2pPr>
            <a:lvl3pPr>
              <a:defRPr sz="1400"/>
            </a:lvl3pPr>
            <a:lvl4pP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Content Placeholder 4"/>
          <p:cNvSpPr>
            <a:spLocks noGrp="1"/>
          </p:cNvSpPr>
          <p:nvPr>
            <p:ph sz="quarter" idx="24"/>
          </p:nvPr>
        </p:nvSpPr>
        <p:spPr>
          <a:xfrm>
            <a:off x="6211938" y="4356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6211938"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6211938" y="1438815"/>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8"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9203427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38821"/>
            <a:ext cx="5538462" cy="2484095"/>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4856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34807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9719430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027671"/>
            <a:ext cx="5538462" cy="2480895"/>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027671"/>
            <a:ext cx="5538462" cy="2480400"/>
          </a:xfrm>
        </p:spPr>
        <p:txBody>
          <a:bodyPr lIns="0">
            <a:noAutofit/>
          </a:bodyPr>
          <a:lstStyle>
            <a:lvl1pPr>
              <a:defRPr sz="1400"/>
            </a:lvl1pPr>
            <a:lvl2pPr>
              <a:defRPr sz="1400"/>
            </a:lvl2pPr>
            <a:lvl3pPr>
              <a:defRPr sz="1400"/>
            </a:lvl3pPr>
            <a:lvl4pP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2694610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15"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Content Placeholder 4"/>
          <p:cNvSpPr>
            <a:spLocks noGrp="1"/>
          </p:cNvSpPr>
          <p:nvPr>
            <p:ph sz="quarter" idx="30"/>
          </p:nvPr>
        </p:nvSpPr>
        <p:spPr>
          <a:xfrm>
            <a:off x="6211938"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4"/>
          <p:cNvSpPr>
            <a:spLocks noGrp="1"/>
          </p:cNvSpPr>
          <p:nvPr>
            <p:ph sz="quarter" idx="31"/>
          </p:nvPr>
        </p:nvSpPr>
        <p:spPr>
          <a:xfrm>
            <a:off x="9003323"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7342858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11307600"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15"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Content Placeholder 4"/>
          <p:cNvSpPr>
            <a:spLocks noGrp="1"/>
          </p:cNvSpPr>
          <p:nvPr>
            <p:ph sz="quarter" idx="30"/>
          </p:nvPr>
        </p:nvSpPr>
        <p:spPr>
          <a:xfrm>
            <a:off x="6211938"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4"/>
          <p:cNvSpPr>
            <a:spLocks noGrp="1"/>
          </p:cNvSpPr>
          <p:nvPr>
            <p:ph sz="quarter" idx="31"/>
          </p:nvPr>
        </p:nvSpPr>
        <p:spPr>
          <a:xfrm>
            <a:off x="9003323"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5842652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5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5538462" cy="2160000"/>
          </a:xfrm>
        </p:spPr>
        <p:txBody>
          <a:bodyPr lIns="0">
            <a:noAutofit/>
          </a:bodyPr>
          <a:lstStyle>
            <a:lvl1pPr>
              <a:defRPr sz="1000"/>
            </a:lvl1pPr>
            <a:lvl2pPr>
              <a:defRPr sz="1000"/>
            </a:lvl2pPr>
            <a:lvl3pPr>
              <a:defRPr sz="1000"/>
            </a:lvl3pPr>
            <a:lvl4pPr>
              <a:defRPr sz="10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3" name="Content Placeholder 2"/>
          <p:cNvSpPr>
            <a:spLocks noGrp="1"/>
          </p:cNvSpPr>
          <p:nvPr>
            <p:ph sz="quarter" idx="13"/>
          </p:nvPr>
        </p:nvSpPr>
        <p:spPr>
          <a:xfrm>
            <a:off x="443077"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440000"/>
            <a:ext cx="5538462" cy="5076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4"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9"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6759450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1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11307323"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11307323"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32000"/>
            <a:ext cx="11307323"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11307323"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4041001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7" name="Content Placeholder 4"/>
          <p:cNvSpPr>
            <a:spLocks noGrp="1"/>
          </p:cNvSpPr>
          <p:nvPr>
            <p:ph sz="quarter" idx="3"/>
          </p:nvPr>
        </p:nvSpPr>
        <p:spPr>
          <a:xfrm>
            <a:off x="443077"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4"/>
          </p:nvPr>
        </p:nvSpPr>
        <p:spPr>
          <a:xfrm>
            <a:off x="4257969"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5"/>
          <p:cNvSpPr>
            <a:spLocks noGrp="1"/>
          </p:cNvSpPr>
          <p:nvPr>
            <p:ph sz="quarter" idx="10"/>
          </p:nvPr>
        </p:nvSpPr>
        <p:spPr>
          <a:xfrm>
            <a:off x="8072862"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2"/>
          </p:nvPr>
        </p:nvSpPr>
        <p:spPr>
          <a:xfrm>
            <a:off x="8072862"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3" name="Content Placeholder 2"/>
          <p:cNvSpPr>
            <a:spLocks noGrp="1"/>
          </p:cNvSpPr>
          <p:nvPr>
            <p:ph sz="quarter" idx="13"/>
          </p:nvPr>
        </p:nvSpPr>
        <p:spPr>
          <a:xfrm>
            <a:off x="443077"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4" name="Content Placeholder 2"/>
          <p:cNvSpPr>
            <a:spLocks noGrp="1"/>
          </p:cNvSpPr>
          <p:nvPr>
            <p:ph sz="quarter" idx="14"/>
          </p:nvPr>
        </p:nvSpPr>
        <p:spPr>
          <a:xfrm>
            <a:off x="4257969"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18634122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4257969"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5"/>
          <p:cNvSpPr>
            <a:spLocks noGrp="1"/>
          </p:cNvSpPr>
          <p:nvPr>
            <p:ph sz="quarter" idx="10"/>
          </p:nvPr>
        </p:nvSpPr>
        <p:spPr>
          <a:xfrm>
            <a:off x="8072862"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2"/>
          <p:cNvSpPr>
            <a:spLocks noGrp="1"/>
          </p:cNvSpPr>
          <p:nvPr>
            <p:ph sz="quarter" idx="12"/>
          </p:nvPr>
        </p:nvSpPr>
        <p:spPr>
          <a:xfrm>
            <a:off x="8072862"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1" name="Content Placeholder 2"/>
          <p:cNvSpPr>
            <a:spLocks noGrp="1"/>
          </p:cNvSpPr>
          <p:nvPr>
            <p:ph sz="quarter" idx="13"/>
          </p:nvPr>
        </p:nvSpPr>
        <p:spPr>
          <a:xfrm>
            <a:off x="443077"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22" name="Content Placeholder 2"/>
          <p:cNvSpPr>
            <a:spLocks noGrp="1"/>
          </p:cNvSpPr>
          <p:nvPr>
            <p:ph sz="quarter" idx="14"/>
          </p:nvPr>
        </p:nvSpPr>
        <p:spPr>
          <a:xfrm>
            <a:off x="4257969"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3" name="Content Placeholder 4"/>
          <p:cNvSpPr>
            <a:spLocks noGrp="1"/>
          </p:cNvSpPr>
          <p:nvPr>
            <p:ph sz="quarter" idx="15"/>
          </p:nvPr>
        </p:nvSpPr>
        <p:spPr>
          <a:xfrm>
            <a:off x="443077"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5"/>
          <p:cNvSpPr>
            <a:spLocks noGrp="1"/>
          </p:cNvSpPr>
          <p:nvPr>
            <p:ph sz="quarter" idx="16"/>
          </p:nvPr>
        </p:nvSpPr>
        <p:spPr>
          <a:xfrm>
            <a:off x="4257969"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5"/>
          <p:cNvSpPr>
            <a:spLocks noGrp="1"/>
          </p:cNvSpPr>
          <p:nvPr>
            <p:ph sz="quarter" idx="17"/>
          </p:nvPr>
        </p:nvSpPr>
        <p:spPr>
          <a:xfrm>
            <a:off x="8072862"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Content Placeholder 2"/>
          <p:cNvSpPr>
            <a:spLocks noGrp="1"/>
          </p:cNvSpPr>
          <p:nvPr>
            <p:ph sz="quarter" idx="18"/>
          </p:nvPr>
        </p:nvSpPr>
        <p:spPr>
          <a:xfrm>
            <a:off x="8072862"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0" name="Content Placeholder 2"/>
          <p:cNvSpPr>
            <a:spLocks noGrp="1"/>
          </p:cNvSpPr>
          <p:nvPr>
            <p:ph sz="quarter" idx="19"/>
          </p:nvPr>
        </p:nvSpPr>
        <p:spPr>
          <a:xfrm>
            <a:off x="443077"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1" name="Content Placeholder 2"/>
          <p:cNvSpPr>
            <a:spLocks noGrp="1"/>
          </p:cNvSpPr>
          <p:nvPr>
            <p:ph sz="quarter" idx="20"/>
          </p:nvPr>
        </p:nvSpPr>
        <p:spPr>
          <a:xfrm>
            <a:off x="4257969"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5"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2139452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1643816" y="4356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6916431" y="4356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
          <p:cNvSpPr>
            <a:spLocks noGrp="1"/>
          </p:cNvSpPr>
          <p:nvPr>
            <p:ph sz="quarter" idx="13"/>
          </p:nvPr>
        </p:nvSpPr>
        <p:spPr>
          <a:xfrm>
            <a:off x="1643816"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2" name="Content Placeholder 2"/>
          <p:cNvSpPr>
            <a:spLocks noGrp="1"/>
          </p:cNvSpPr>
          <p:nvPr>
            <p:ph sz="quarter" idx="14"/>
          </p:nvPr>
        </p:nvSpPr>
        <p:spPr>
          <a:xfrm>
            <a:off x="6916431"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3" name="Content Placeholder 4"/>
          <p:cNvSpPr>
            <a:spLocks noGrp="1"/>
          </p:cNvSpPr>
          <p:nvPr>
            <p:ph sz="quarter" idx="15"/>
          </p:nvPr>
        </p:nvSpPr>
        <p:spPr>
          <a:xfrm>
            <a:off x="443077"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5"/>
          <p:cNvSpPr>
            <a:spLocks noGrp="1"/>
          </p:cNvSpPr>
          <p:nvPr>
            <p:ph sz="quarter" idx="16"/>
          </p:nvPr>
        </p:nvSpPr>
        <p:spPr>
          <a:xfrm>
            <a:off x="4257969"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5"/>
          <p:cNvSpPr>
            <a:spLocks noGrp="1"/>
          </p:cNvSpPr>
          <p:nvPr>
            <p:ph sz="quarter" idx="17"/>
          </p:nvPr>
        </p:nvSpPr>
        <p:spPr>
          <a:xfrm>
            <a:off x="8072862"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Content Placeholder 2"/>
          <p:cNvSpPr>
            <a:spLocks noGrp="1"/>
          </p:cNvSpPr>
          <p:nvPr>
            <p:ph sz="quarter" idx="18"/>
          </p:nvPr>
        </p:nvSpPr>
        <p:spPr>
          <a:xfrm>
            <a:off x="8072862"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0" name="Content Placeholder 2"/>
          <p:cNvSpPr>
            <a:spLocks noGrp="1"/>
          </p:cNvSpPr>
          <p:nvPr>
            <p:ph sz="quarter" idx="19"/>
          </p:nvPr>
        </p:nvSpPr>
        <p:spPr>
          <a:xfrm>
            <a:off x="443077"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31" name="Content Placeholder 2"/>
          <p:cNvSpPr>
            <a:spLocks noGrp="1"/>
          </p:cNvSpPr>
          <p:nvPr>
            <p:ph sz="quarter" idx="20"/>
          </p:nvPr>
        </p:nvSpPr>
        <p:spPr>
          <a:xfrm>
            <a:off x="4257969"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6009209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0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4"/>
          </p:nvPr>
        </p:nvSpPr>
        <p:spPr>
          <a:xfrm>
            <a:off x="3296492"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5"/>
          <p:cNvSpPr>
            <a:spLocks noGrp="1"/>
          </p:cNvSpPr>
          <p:nvPr>
            <p:ph sz="quarter" idx="10"/>
          </p:nvPr>
        </p:nvSpPr>
        <p:spPr>
          <a:xfrm>
            <a:off x="9003323" y="1764000"/>
            <a:ext cx="2747077" cy="13464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24"/>
          </p:nvPr>
        </p:nvSpPr>
        <p:spPr>
          <a:xfrm>
            <a:off x="6149908"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25"/>
          </p:nvPr>
        </p:nvSpPr>
        <p:spPr>
          <a:xfrm>
            <a:off x="443077"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12" name="Content Placeholder 4"/>
          <p:cNvSpPr>
            <a:spLocks noGrp="1"/>
          </p:cNvSpPr>
          <p:nvPr>
            <p:ph sz="quarter" idx="26"/>
          </p:nvPr>
        </p:nvSpPr>
        <p:spPr>
          <a:xfrm>
            <a:off x="443077"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p:cNvSpPr>
            <a:spLocks noGrp="1"/>
          </p:cNvSpPr>
          <p:nvPr>
            <p:ph sz="quarter" idx="27"/>
          </p:nvPr>
        </p:nvSpPr>
        <p:spPr>
          <a:xfrm>
            <a:off x="3296492"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5"/>
          <p:cNvSpPr>
            <a:spLocks noGrp="1"/>
          </p:cNvSpPr>
          <p:nvPr>
            <p:ph sz="quarter" idx="28"/>
          </p:nvPr>
        </p:nvSpPr>
        <p:spPr>
          <a:xfrm>
            <a:off x="9003323" y="3204000"/>
            <a:ext cx="2747077" cy="3276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p:cNvSpPr>
            <a:spLocks noGrp="1"/>
          </p:cNvSpPr>
          <p:nvPr>
            <p:ph sz="quarter" idx="29"/>
          </p:nvPr>
        </p:nvSpPr>
        <p:spPr>
          <a:xfrm>
            <a:off x="6149908"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sz="quarter" idx="30"/>
          </p:nvPr>
        </p:nvSpPr>
        <p:spPr>
          <a:xfrm>
            <a:off x="3296492"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22" name="Content Placeholder 2"/>
          <p:cNvSpPr>
            <a:spLocks noGrp="1"/>
          </p:cNvSpPr>
          <p:nvPr>
            <p:ph sz="quarter" idx="31"/>
          </p:nvPr>
        </p:nvSpPr>
        <p:spPr>
          <a:xfrm>
            <a:off x="6149908"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23" name="Content Placeholder 2"/>
          <p:cNvSpPr>
            <a:spLocks noGrp="1"/>
          </p:cNvSpPr>
          <p:nvPr>
            <p:ph sz="quarter" idx="32"/>
          </p:nvPr>
        </p:nvSpPr>
        <p:spPr>
          <a:xfrm>
            <a:off x="9003323"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cxnSp>
        <p:nvCxnSpPr>
          <p:cNvPr id="3" name="Straight Connector 2"/>
          <p:cNvCxnSpPr/>
          <p:nvPr userDrawn="1"/>
        </p:nvCxnSpPr>
        <p:spPr>
          <a:xfrm>
            <a:off x="3238892"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92308"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954585"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8149590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1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4"/>
          </p:nvPr>
        </p:nvSpPr>
        <p:spPr>
          <a:xfrm>
            <a:off x="3296492"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5"/>
          <p:cNvSpPr>
            <a:spLocks noGrp="1"/>
          </p:cNvSpPr>
          <p:nvPr>
            <p:ph sz="quarter" idx="10"/>
          </p:nvPr>
        </p:nvSpPr>
        <p:spPr>
          <a:xfrm>
            <a:off x="9003323" y="1764000"/>
            <a:ext cx="2747077" cy="2160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24"/>
          </p:nvPr>
        </p:nvSpPr>
        <p:spPr>
          <a:xfrm>
            <a:off x="6149908"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25"/>
          </p:nvPr>
        </p:nvSpPr>
        <p:spPr>
          <a:xfrm>
            <a:off x="443077"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12" name="Content Placeholder 4"/>
          <p:cNvSpPr>
            <a:spLocks noGrp="1"/>
          </p:cNvSpPr>
          <p:nvPr>
            <p:ph sz="quarter" idx="26"/>
          </p:nvPr>
        </p:nvSpPr>
        <p:spPr>
          <a:xfrm>
            <a:off x="443077"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p:cNvSpPr>
            <a:spLocks noGrp="1"/>
          </p:cNvSpPr>
          <p:nvPr>
            <p:ph sz="quarter" idx="27"/>
          </p:nvPr>
        </p:nvSpPr>
        <p:spPr>
          <a:xfrm>
            <a:off x="3296492"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5"/>
          <p:cNvSpPr>
            <a:spLocks noGrp="1"/>
          </p:cNvSpPr>
          <p:nvPr>
            <p:ph sz="quarter" idx="28"/>
          </p:nvPr>
        </p:nvSpPr>
        <p:spPr>
          <a:xfrm>
            <a:off x="9003323" y="4356000"/>
            <a:ext cx="2747077" cy="2160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p:cNvSpPr>
            <a:spLocks noGrp="1"/>
          </p:cNvSpPr>
          <p:nvPr>
            <p:ph sz="quarter" idx="29"/>
          </p:nvPr>
        </p:nvSpPr>
        <p:spPr>
          <a:xfrm>
            <a:off x="6149908"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sz="quarter" idx="30"/>
          </p:nvPr>
        </p:nvSpPr>
        <p:spPr>
          <a:xfrm>
            <a:off x="3296492"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2" name="Content Placeholder 2"/>
          <p:cNvSpPr>
            <a:spLocks noGrp="1"/>
          </p:cNvSpPr>
          <p:nvPr>
            <p:ph sz="quarter" idx="31"/>
          </p:nvPr>
        </p:nvSpPr>
        <p:spPr>
          <a:xfrm>
            <a:off x="6149908"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3" name="Content Placeholder 2"/>
          <p:cNvSpPr>
            <a:spLocks noGrp="1"/>
          </p:cNvSpPr>
          <p:nvPr>
            <p:ph sz="quarter" idx="32"/>
          </p:nvPr>
        </p:nvSpPr>
        <p:spPr>
          <a:xfrm>
            <a:off x="9003323"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cxnSp>
        <p:nvCxnSpPr>
          <p:cNvPr id="3" name="Straight Connector 2"/>
          <p:cNvCxnSpPr/>
          <p:nvPr userDrawn="1"/>
        </p:nvCxnSpPr>
        <p:spPr>
          <a:xfrm>
            <a:off x="3238892"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92308"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954585"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Content Placeholder 2"/>
          <p:cNvSpPr>
            <a:spLocks noGrp="1"/>
          </p:cNvSpPr>
          <p:nvPr>
            <p:ph sz="quarter" idx="33"/>
          </p:nvPr>
        </p:nvSpPr>
        <p:spPr>
          <a:xfrm>
            <a:off x="429679"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8" name="Content Placeholder 2"/>
          <p:cNvSpPr>
            <a:spLocks noGrp="1"/>
          </p:cNvSpPr>
          <p:nvPr>
            <p:ph sz="quarter" idx="34"/>
          </p:nvPr>
        </p:nvSpPr>
        <p:spPr>
          <a:xfrm>
            <a:off x="3283094"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9" name="Content Placeholder 2"/>
          <p:cNvSpPr>
            <a:spLocks noGrp="1"/>
          </p:cNvSpPr>
          <p:nvPr>
            <p:ph sz="quarter" idx="35"/>
          </p:nvPr>
        </p:nvSpPr>
        <p:spPr>
          <a:xfrm>
            <a:off x="6136510"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30" name="Content Placeholder 2"/>
          <p:cNvSpPr>
            <a:spLocks noGrp="1"/>
          </p:cNvSpPr>
          <p:nvPr>
            <p:ph sz="quarter" idx="36"/>
          </p:nvPr>
        </p:nvSpPr>
        <p:spPr>
          <a:xfrm>
            <a:off x="8989925"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6" name="Title Placeholder 1"/>
          <p:cNvSpPr txBox="1">
            <a:spLocks/>
          </p:cNvSpPr>
          <p:nvPr userDrawn="1"/>
        </p:nvSpPr>
        <p:spPr>
          <a:xfrm>
            <a:off x="442800" y="694800"/>
            <a:ext cx="11307600" cy="478800"/>
          </a:xfrm>
          <a:prstGeom prst="rect">
            <a:avLst/>
          </a:prstGeom>
        </p:spPr>
        <p:txBody>
          <a:bodyPr vert="horz" lIns="0" tIns="0" rIns="0" bIns="0" rtlCol="0" anchor="ctr">
            <a:noAutofit/>
          </a:bodyPr>
          <a:lstStyle>
            <a:lvl1pPr marL="0" indent="0" algn="l" defTabSz="742950" rtl="0" eaLnBrk="1" latinLnBrk="0" hangingPunct="1">
              <a:lnSpc>
                <a:spcPct val="90000"/>
              </a:lnSpc>
              <a:spcBef>
                <a:spcPct val="0"/>
              </a:spcBef>
              <a:buClr>
                <a:schemeClr val="tx1"/>
              </a:buClr>
              <a:buFont typeface="Arial" panose="020B0604020202020204" pitchFamily="34" charset="0"/>
              <a:buNone/>
              <a:defRPr sz="3200" b="0" kern="1200" baseline="0">
                <a:solidFill>
                  <a:srgbClr val="5A5858"/>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501383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800000"/>
            <a:ext cx="11314800" cy="4716000"/>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1"/>
          <p:cNvSpPr>
            <a:spLocks noGrp="1"/>
          </p:cNvSpPr>
          <p:nvPr>
            <p:ph type="body" sz="quarter" idx="14" hasCustomPrompt="1"/>
          </p:nvPr>
        </p:nvSpPr>
        <p:spPr>
          <a:xfrm>
            <a:off x="443076" y="1440000"/>
            <a:ext cx="11307323"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5"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724926419"/>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99999"/>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799999"/>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22" name="Text Placeholder 11"/>
          <p:cNvSpPr>
            <a:spLocks noGrp="1"/>
          </p:cNvSpPr>
          <p:nvPr>
            <p:ph type="body" sz="quarter" idx="14" hasCustomPrompt="1"/>
          </p:nvPr>
        </p:nvSpPr>
        <p:spPr>
          <a:xfrm>
            <a:off x="443075" y="1440000"/>
            <a:ext cx="5538462"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3" name="Text Placeholder 11"/>
          <p:cNvSpPr>
            <a:spLocks noGrp="1"/>
          </p:cNvSpPr>
          <p:nvPr>
            <p:ph type="body" sz="quarter" idx="24" hasCustomPrompt="1"/>
          </p:nvPr>
        </p:nvSpPr>
        <p:spPr>
          <a:xfrm>
            <a:off x="6211938" y="1440000"/>
            <a:ext cx="5538462"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8417104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1 Column and image">
    <p:spTree>
      <p:nvGrpSpPr>
        <p:cNvPr id="1" name=""/>
        <p:cNvGrpSpPr/>
        <p:nvPr/>
      </p:nvGrpSpPr>
      <p:grpSpPr>
        <a:xfrm>
          <a:off x="0" y="0"/>
          <a:ext cx="0" cy="0"/>
          <a:chOff x="0" y="0"/>
          <a:chExt cx="0" cy="0"/>
        </a:xfrm>
      </p:grpSpPr>
      <p:sp>
        <p:nvSpPr>
          <p:cNvPr id="17" name="Picture Placeholder 16"/>
          <p:cNvSpPr>
            <a:spLocks noGrp="1"/>
          </p:cNvSpPr>
          <p:nvPr>
            <p:ph type="pic" sz="quarter" idx="17"/>
          </p:nvPr>
        </p:nvSpPr>
        <p:spPr>
          <a:xfrm>
            <a:off x="6211938" y="1800000"/>
            <a:ext cx="5538462" cy="4644000"/>
          </a:xfrm>
        </p:spPr>
        <p:txBody>
          <a:bodyPr/>
          <a:lstStyle/>
          <a:p>
            <a:r>
              <a:rPr lang="en-US"/>
              <a:t>Click icon to add picture</a:t>
            </a:r>
          </a:p>
        </p:txBody>
      </p:sp>
      <p:sp>
        <p:nvSpPr>
          <p:cNvPr id="14" name="Content Placeholder 4"/>
          <p:cNvSpPr>
            <a:spLocks noGrp="1"/>
          </p:cNvSpPr>
          <p:nvPr>
            <p:ph sz="quarter" idx="22"/>
          </p:nvPr>
        </p:nvSpPr>
        <p:spPr>
          <a:xfrm>
            <a:off x="443077" y="1800000"/>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1"/>
          <p:cNvSpPr>
            <a:spLocks noGrp="1"/>
          </p:cNvSpPr>
          <p:nvPr>
            <p:ph type="body" sz="quarter" idx="14" hasCustomPrompt="1"/>
          </p:nvPr>
        </p:nvSpPr>
        <p:spPr>
          <a:xfrm>
            <a:off x="443075" y="1440000"/>
            <a:ext cx="5538462" cy="243224"/>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653250674"/>
      </p:ext>
    </p:extLst>
  </p:cSld>
  <p:clrMapOvr>
    <a:masterClrMapping/>
  </p:clrMapOvr>
  <p:extLst>
    <p:ext uri="{DCECCB84-F9BA-43D5-87BE-67443E8EF086}">
      <p15:sldGuideLst xmlns:p15="http://schemas.microsoft.com/office/powerpoint/2012/main">
        <p15:guide id="1" orient="horz" pos="960">
          <p15:clr>
            <a:srgbClr val="FBAE40"/>
          </p15:clr>
        </p15:guide>
        <p15:guide id="2" pos="2535">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5" name="Text Placeholder 11"/>
          <p:cNvSpPr>
            <a:spLocks noGrp="1"/>
          </p:cNvSpPr>
          <p:nvPr>
            <p:ph type="body" sz="quarter" idx="14" hasCustomPrompt="1"/>
          </p:nvPr>
        </p:nvSpPr>
        <p:spPr>
          <a:xfrm>
            <a:off x="443077"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6" name="Content Placeholder 4"/>
          <p:cNvSpPr>
            <a:spLocks noGrp="1"/>
          </p:cNvSpPr>
          <p:nvPr>
            <p:ph sz="quarter" idx="22"/>
          </p:nvPr>
        </p:nvSpPr>
        <p:spPr>
          <a:xfrm>
            <a:off x="443077"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11"/>
          <p:cNvSpPr>
            <a:spLocks noGrp="1"/>
          </p:cNvSpPr>
          <p:nvPr>
            <p:ph type="body" sz="quarter" idx="23" hasCustomPrompt="1"/>
          </p:nvPr>
        </p:nvSpPr>
        <p:spPr>
          <a:xfrm>
            <a:off x="4257969"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8" name="Content Placeholder 4"/>
          <p:cNvSpPr>
            <a:spLocks noGrp="1"/>
          </p:cNvSpPr>
          <p:nvPr>
            <p:ph sz="quarter" idx="24"/>
          </p:nvPr>
        </p:nvSpPr>
        <p:spPr>
          <a:xfrm>
            <a:off x="4257969"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30" name="Text Placeholder 11"/>
          <p:cNvSpPr>
            <a:spLocks noGrp="1"/>
          </p:cNvSpPr>
          <p:nvPr>
            <p:ph type="body" sz="quarter" idx="25" hasCustomPrompt="1"/>
          </p:nvPr>
        </p:nvSpPr>
        <p:spPr>
          <a:xfrm>
            <a:off x="8072862"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31" name="Content Placeholder 4"/>
          <p:cNvSpPr>
            <a:spLocks noGrp="1"/>
          </p:cNvSpPr>
          <p:nvPr>
            <p:ph sz="quarter" idx="26"/>
          </p:nvPr>
        </p:nvSpPr>
        <p:spPr>
          <a:xfrm>
            <a:off x="8072862"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937114965"/>
      </p:ext>
    </p:extLst>
  </p:cSld>
  <p:clrMapOvr>
    <a:masterClrMapping/>
  </p:clrMapOvr>
  <p:extLst>
    <p:ext uri="{DCECCB84-F9BA-43D5-87BE-67443E8EF086}">
      <p15:sldGuideLst xmlns:p15="http://schemas.microsoft.com/office/powerpoint/2012/main">
        <p15:guide id="1" orient="horz" pos="2160">
          <p15:clr>
            <a:srgbClr val="FBAE40"/>
          </p15:clr>
        </p15:guide>
        <p15:guide id="2" pos="2535">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V Yellow">
    <p:spTree>
      <p:nvGrpSpPr>
        <p:cNvPr id="1" name=""/>
        <p:cNvGrpSpPr/>
        <p:nvPr/>
      </p:nvGrpSpPr>
      <p:grpSpPr>
        <a:xfrm>
          <a:off x="0" y="0"/>
          <a:ext cx="0" cy="0"/>
          <a:chOff x="0" y="0"/>
          <a:chExt cx="0" cy="0"/>
        </a:xfrm>
      </p:grpSpPr>
      <p:sp>
        <p:nvSpPr>
          <p:cNvPr id="4" name="Round Diagonal Corner Rectangle 3"/>
          <p:cNvSpPr/>
          <p:nvPr userDrawn="1"/>
        </p:nvSpPr>
        <p:spPr>
          <a:xfrm>
            <a:off x="574610" y="1481915"/>
            <a:ext cx="10697727" cy="5249892"/>
          </a:xfrm>
          <a:prstGeom prst="round2DiagRect">
            <a:avLst/>
          </a:prstGeom>
          <a:solidFill>
            <a:srgbClr val="FDB913">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800"/>
          </a:p>
        </p:txBody>
      </p:sp>
      <p:sp>
        <p:nvSpPr>
          <p:cNvPr id="26" name="Rectangle 25"/>
          <p:cNvSpPr/>
          <p:nvPr userDrawn="1"/>
        </p:nvSpPr>
        <p:spPr>
          <a:xfrm>
            <a:off x="442800" y="1436665"/>
            <a:ext cx="11307600" cy="1502278"/>
          </a:xfrm>
          <a:prstGeom prst="rect">
            <a:avLst/>
          </a:prstGeom>
          <a:solidFill>
            <a:srgbClr val="FFF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Text Placeholder 15"/>
          <p:cNvSpPr>
            <a:spLocks noGrp="1"/>
          </p:cNvSpPr>
          <p:nvPr>
            <p:ph type="body" sz="quarter" idx="11" hasCustomPrompt="1"/>
          </p:nvPr>
        </p:nvSpPr>
        <p:spPr>
          <a:xfrm>
            <a:off x="2393624" y="1506328"/>
            <a:ext cx="4964076" cy="236360"/>
          </a:xfrm>
        </p:spPr>
        <p:txBody>
          <a:bodyPr tIns="0" bIns="0">
            <a:noAutofit/>
          </a:bodyPr>
          <a:lstStyle>
            <a:lvl1pPr>
              <a:defRPr sz="1600" b="1" baseline="0">
                <a:solidFill>
                  <a:schemeClr val="accent1"/>
                </a:solidFill>
              </a:defRPr>
            </a:lvl1pPr>
          </a:lstStyle>
          <a:p>
            <a:pPr lvl="0"/>
            <a:r>
              <a:rPr lang="en-US" dirty="0"/>
              <a:t>Role in Project</a:t>
            </a:r>
          </a:p>
        </p:txBody>
      </p:sp>
      <p:sp>
        <p:nvSpPr>
          <p:cNvPr id="28" name="Text Placeholder 17"/>
          <p:cNvSpPr>
            <a:spLocks noGrp="1"/>
          </p:cNvSpPr>
          <p:nvPr>
            <p:ph type="body" sz="quarter" idx="12" hasCustomPrompt="1"/>
          </p:nvPr>
        </p:nvSpPr>
        <p:spPr>
          <a:xfrm>
            <a:off x="2393200" y="1775402"/>
            <a:ext cx="4964342" cy="237391"/>
          </a:xfrm>
        </p:spPr>
        <p:txBody>
          <a:bodyPr tIns="0" bIns="0">
            <a:noAutofit/>
          </a:bodyPr>
          <a:lstStyle>
            <a:lvl1pPr>
              <a:defRPr sz="1050" b="1" baseline="0"/>
            </a:lvl1pPr>
          </a:lstStyle>
          <a:p>
            <a:pPr lvl="0"/>
            <a:r>
              <a:rPr lang="en-US" dirty="0"/>
              <a:t>Name, Position in Crowe Horwath | Team</a:t>
            </a:r>
          </a:p>
        </p:txBody>
      </p:sp>
      <p:sp>
        <p:nvSpPr>
          <p:cNvPr id="29" name="Text Placeholder 17"/>
          <p:cNvSpPr>
            <a:spLocks noGrp="1"/>
          </p:cNvSpPr>
          <p:nvPr>
            <p:ph type="body" sz="quarter" idx="13" hasCustomPrompt="1"/>
          </p:nvPr>
        </p:nvSpPr>
        <p:spPr>
          <a:xfrm>
            <a:off x="2393200" y="2014312"/>
            <a:ext cx="9357199" cy="873262"/>
          </a:xfrm>
        </p:spPr>
        <p:txBody>
          <a:bodyPr tIns="0" bIns="0">
            <a:noAutofit/>
          </a:bodyPr>
          <a:lstStyle>
            <a:lvl1pPr>
              <a:defRPr sz="900" baseline="0"/>
            </a:lvl1pPr>
          </a:lstStyle>
          <a:p>
            <a:pPr lvl="0"/>
            <a:r>
              <a:rPr lang="en-US" dirty="0"/>
              <a:t>Introduction text / key experience</a:t>
            </a:r>
          </a:p>
        </p:txBody>
      </p:sp>
      <p:sp>
        <p:nvSpPr>
          <p:cNvPr id="30" name="Text Placeholder 92"/>
          <p:cNvSpPr>
            <a:spLocks noGrp="1"/>
          </p:cNvSpPr>
          <p:nvPr>
            <p:ph type="body" sz="quarter" idx="19" hasCustomPrompt="1"/>
          </p:nvPr>
        </p:nvSpPr>
        <p:spPr>
          <a:xfrm>
            <a:off x="8763121" y="1594594"/>
            <a:ext cx="3002356" cy="174653"/>
          </a:xfrm>
        </p:spPr>
        <p:txBody>
          <a:bodyPr lIns="0" tIns="0" rIns="0" bIns="0">
            <a:normAutofit/>
          </a:bodyPr>
          <a:lstStyle>
            <a:lvl1pPr>
              <a:defRPr sz="800" u="sng" baseline="0">
                <a:solidFill>
                  <a:schemeClr val="accent1">
                    <a:lumMod val="75000"/>
                    <a:lumOff val="25000"/>
                  </a:schemeClr>
                </a:solidFill>
              </a:defRPr>
            </a:lvl1pPr>
          </a:lstStyle>
          <a:p>
            <a:pPr lvl="0"/>
            <a:r>
              <a:rPr lang="en-US" dirty="0"/>
              <a:t>your.email@crowe.ie</a:t>
            </a:r>
          </a:p>
        </p:txBody>
      </p:sp>
      <p:sp>
        <p:nvSpPr>
          <p:cNvPr id="31" name="Text Placeholder 92"/>
          <p:cNvSpPr>
            <a:spLocks noGrp="1"/>
          </p:cNvSpPr>
          <p:nvPr>
            <p:ph type="body" sz="quarter" idx="20" hasCustomPrompt="1"/>
          </p:nvPr>
        </p:nvSpPr>
        <p:spPr>
          <a:xfrm>
            <a:off x="8763121" y="1751247"/>
            <a:ext cx="3002356" cy="174653"/>
          </a:xfrm>
        </p:spPr>
        <p:txBody>
          <a:bodyPr lIns="0" tIns="0" rIns="0" bIns="0">
            <a:noAutofit/>
          </a:bodyPr>
          <a:lstStyle>
            <a:lvl1pPr>
              <a:defRPr sz="800" u="none" baseline="0">
                <a:solidFill>
                  <a:schemeClr val="tx1">
                    <a:lumMod val="75000"/>
                    <a:lumOff val="25000"/>
                  </a:schemeClr>
                </a:solidFill>
              </a:defRPr>
            </a:lvl1pPr>
          </a:lstStyle>
          <a:p>
            <a:pPr lvl="0"/>
            <a:r>
              <a:rPr lang="en-US" dirty="0"/>
              <a:t>Ph.: +353 1 448 2200</a:t>
            </a:r>
          </a:p>
        </p:txBody>
      </p:sp>
      <p:sp>
        <p:nvSpPr>
          <p:cNvPr id="33" name="Picture Placeholder 12"/>
          <p:cNvSpPr>
            <a:spLocks noGrp="1"/>
          </p:cNvSpPr>
          <p:nvPr>
            <p:ph type="pic" sz="quarter" idx="10"/>
          </p:nvPr>
        </p:nvSpPr>
        <p:spPr>
          <a:xfrm>
            <a:off x="457877" y="1436665"/>
            <a:ext cx="1707494" cy="150227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a:noFill/>
          </a:ln>
        </p:spPr>
        <p:txBody>
          <a:bodyPr>
            <a:normAutofit/>
          </a:bodyPr>
          <a:lstStyle>
            <a:lvl1pPr>
              <a:defRPr sz="700"/>
            </a:lvl1pPr>
          </a:lstStyle>
          <a:p>
            <a:r>
              <a:rPr lang="en-US"/>
              <a:t>Click icon to add picture</a:t>
            </a:r>
            <a:endParaRPr lang="en-US" dirty="0"/>
          </a:p>
        </p:txBody>
      </p:sp>
      <p:sp>
        <p:nvSpPr>
          <p:cNvPr id="35" name="Text Placeholder 8"/>
          <p:cNvSpPr>
            <a:spLocks noGrp="1"/>
          </p:cNvSpPr>
          <p:nvPr>
            <p:ph type="body" sz="quarter" idx="27" hasCustomPrompt="1"/>
          </p:nvPr>
        </p:nvSpPr>
        <p:spPr>
          <a:xfrm>
            <a:off x="6474401" y="2913300"/>
            <a:ext cx="5275998" cy="1080000"/>
          </a:xfrm>
          <a:solidFill>
            <a:srgbClr val="FFF0D9"/>
          </a:solidFill>
        </p:spPr>
        <p:txBody>
          <a:bodyPr lIns="9144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32" name="Text Placeholder 8"/>
          <p:cNvSpPr>
            <a:spLocks noGrp="1"/>
          </p:cNvSpPr>
          <p:nvPr>
            <p:ph type="body" sz="quarter" idx="25" hasCustomPrompt="1"/>
          </p:nvPr>
        </p:nvSpPr>
        <p:spPr>
          <a:xfrm>
            <a:off x="442800" y="2913300"/>
            <a:ext cx="6016526" cy="1080000"/>
          </a:xfrm>
          <a:solidFill>
            <a:srgbClr val="FFF0D9"/>
          </a:solidFill>
        </p:spPr>
        <p:txBody>
          <a:bodyPr lIns="18288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a:p>
            <a:pPr lvl="1"/>
            <a:endParaRPr lang="en-US" sz="800" dirty="0"/>
          </a:p>
          <a:p>
            <a:pPr lvl="2"/>
            <a:endParaRPr lang="en-US" dirty="0"/>
          </a:p>
        </p:txBody>
      </p:sp>
      <p:sp>
        <p:nvSpPr>
          <p:cNvPr id="21" name="Text Placeholder 8"/>
          <p:cNvSpPr>
            <a:spLocks noGrp="1"/>
          </p:cNvSpPr>
          <p:nvPr>
            <p:ph type="body" sz="quarter" idx="28" hasCustomPrompt="1"/>
          </p:nvPr>
        </p:nvSpPr>
        <p:spPr>
          <a:xfrm>
            <a:off x="442800" y="4032000"/>
            <a:ext cx="11314800" cy="2520000"/>
          </a:xfrm>
          <a:solidFill>
            <a:srgbClr val="FFFBF4"/>
          </a:solidFill>
        </p:spPr>
        <p:txBody>
          <a:bodyPr lIns="18288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22" name="Title Placeholder 1"/>
          <p:cNvSpPr txBox="1">
            <a:spLocks/>
          </p:cNvSpPr>
          <p:nvPr userDrawn="1"/>
        </p:nvSpPr>
        <p:spPr>
          <a:xfrm>
            <a:off x="442800" y="694800"/>
            <a:ext cx="11307600" cy="478800"/>
          </a:xfrm>
          <a:prstGeom prst="rect">
            <a:avLst/>
          </a:prstGeom>
        </p:spPr>
        <p:txBody>
          <a:bodyPr vert="horz" lIns="0" tIns="0" rIns="0" bIns="0" rtlCol="0" anchor="ctr">
            <a:noAutofit/>
          </a:bodyPr>
          <a:lstStyle>
            <a:lvl1pPr marL="0" indent="0" algn="l" defTabSz="742950" rtl="0" eaLnBrk="1" latinLnBrk="0" hangingPunct="1">
              <a:lnSpc>
                <a:spcPct val="90000"/>
              </a:lnSpc>
              <a:spcBef>
                <a:spcPct val="0"/>
              </a:spcBef>
              <a:buClr>
                <a:schemeClr val="tx1"/>
              </a:buClr>
              <a:buFont typeface="Arial" panose="020B0604020202020204" pitchFamily="34" charset="0"/>
              <a:buNone/>
              <a:defRPr sz="3200" b="0" kern="1200" baseline="0">
                <a:solidFill>
                  <a:srgbClr val="5A5858"/>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22860280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hit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1675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ection Slide - Amber">
    <p:bg>
      <p:bgPr>
        <a:solidFill>
          <a:schemeClr val="tx2"/>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accent2"/>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endParaRPr/>
          </a:p>
        </p:txBody>
      </p:sp>
      <p:sp>
        <p:nvSpPr>
          <p:cNvPr id="70" name="Rectangle 69"/>
          <p:cNvSpPr/>
          <p:nvPr userDrawn="1"/>
        </p:nvSpPr>
        <p:spPr>
          <a:xfrm>
            <a:off x="300942" y="1134319"/>
            <a:ext cx="11736729" cy="2314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6721097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0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1/12/2021</a:t>
            </a:fld>
            <a:endParaRPr lang="en-US"/>
          </a:p>
        </p:txBody>
      </p:sp>
      <p:sp>
        <p:nvSpPr>
          <p:cNvPr id="6" name="Holder 6"/>
          <p:cNvSpPr>
            <a:spLocks noGrp="1"/>
          </p:cNvSpPr>
          <p:nvPr>
            <p:ph type="sldNum" sz="quarter" idx="7"/>
          </p:nvPr>
        </p:nvSpPr>
        <p:spPr/>
        <p:txBody>
          <a:bodyPr lIns="0" tIns="0" rIns="0" bIns="0"/>
          <a:lstStyle>
            <a:lvl1pPr>
              <a:defRPr sz="750" b="0" i="0">
                <a:solidFill>
                  <a:srgbClr val="808080"/>
                </a:solidFill>
                <a:latin typeface="Arial"/>
                <a:cs typeface="Arial"/>
              </a:defRPr>
            </a:lvl1pPr>
          </a:lstStyle>
          <a:p>
            <a:pPr marL="78740">
              <a:lnSpc>
                <a:spcPct val="100000"/>
              </a:lnSpc>
            </a:pPr>
            <a:fld id="{81D60167-4931-47E6-BA6A-407CBD079E47}" type="slidenum">
              <a:rPr dirty="0"/>
              <a:t>‹#›</a:t>
            </a:fld>
            <a:endParaRPr dirty="0"/>
          </a:p>
        </p:txBody>
      </p:sp>
    </p:spTree>
    <p:extLst>
      <p:ext uri="{BB962C8B-B14F-4D97-AF65-F5344CB8AC3E}">
        <p14:creationId xmlns:p14="http://schemas.microsoft.com/office/powerpoint/2010/main" val="39116444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ection - Amber">
    <p:bg>
      <p:bgPr>
        <a:solidFill>
          <a:srgbClr val="F3B329"/>
        </a:solidFill>
        <a:effectLst/>
      </p:bgPr>
    </p:bg>
    <p:spTree>
      <p:nvGrpSpPr>
        <p:cNvPr id="1" name=""/>
        <p:cNvGrpSpPr/>
        <p:nvPr/>
      </p:nvGrpSpPr>
      <p:grpSpPr>
        <a:xfrm>
          <a:off x="0" y="0"/>
          <a:ext cx="0" cy="0"/>
          <a:chOff x="0" y="0"/>
          <a:chExt cx="0" cy="0"/>
        </a:xfrm>
      </p:grpSpPr>
      <p:sp>
        <p:nvSpPr>
          <p:cNvPr id="6" name="Text Placeholder 10"/>
          <p:cNvSpPr>
            <a:spLocks noGrp="1"/>
          </p:cNvSpPr>
          <p:nvPr>
            <p:ph type="body" sz="quarter" idx="11"/>
          </p:nvPr>
        </p:nvSpPr>
        <p:spPr>
          <a:xfrm>
            <a:off x="938846" y="2514600"/>
            <a:ext cx="6909754" cy="1752600"/>
          </a:xfrm>
        </p:spPr>
        <p:txBody>
          <a:bodyPr/>
          <a:lstStyle>
            <a:lvl1pPr marL="0" indent="0">
              <a:buFontTx/>
              <a:buNone/>
              <a:defRPr sz="6000" b="1"/>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pic>
        <p:nvPicPr>
          <p:cNvPr id="5" name="Picture 4"/>
          <p:cNvPicPr>
            <a:picLocks noChangeAspect="1"/>
          </p:cNvPicPr>
          <p:nvPr userDrawn="1"/>
        </p:nvPicPr>
        <p:blipFill rotWithShape="1">
          <a:blip r:embed="rId2">
            <a:biLevel thresh="25000"/>
            <a:lum bright="40000" contrast="-40000"/>
          </a:blip>
          <a:srcRect r="4600" b="37621"/>
          <a:stretch/>
        </p:blipFill>
        <p:spPr>
          <a:xfrm>
            <a:off x="5655805" y="509506"/>
            <a:ext cx="6536196" cy="6348494"/>
          </a:xfrm>
          <a:prstGeom prst="rect">
            <a:avLst/>
          </a:prstGeom>
        </p:spPr>
      </p:pic>
    </p:spTree>
    <p:extLst>
      <p:ext uri="{BB962C8B-B14F-4D97-AF65-F5344CB8AC3E}">
        <p14:creationId xmlns:p14="http://schemas.microsoft.com/office/powerpoint/2010/main" val="3388573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_Content - 2 columns">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5802528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440000"/>
            <a:ext cx="11307323" cy="5115825"/>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000225955"/>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5087249"/>
          </a:xfrm>
        </p:spPr>
        <p:txBody>
          <a:bodyPr lIns="0">
            <a:noAutofit/>
          </a:bodyPr>
          <a:lstStyle>
            <a:lvl1pPr>
              <a:defRPr sz="1400"/>
            </a:lvl1pPr>
            <a:lvl2pPr>
              <a:defRPr sz="1400" baseline="0">
                <a:solidFill>
                  <a:srgbClr val="4D4D4D"/>
                </a:solidFill>
              </a:defRPr>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5087249"/>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4262554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088313"/>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4"/>
          <p:cNvSpPr>
            <a:spLocks noGrp="1"/>
          </p:cNvSpPr>
          <p:nvPr>
            <p:ph sz="quarter" idx="25"/>
          </p:nvPr>
        </p:nvSpPr>
        <p:spPr>
          <a:xfrm>
            <a:off x="6211938" y="4088313"/>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0263905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4"/>
          <p:cNvSpPr>
            <a:spLocks noGrp="1"/>
          </p:cNvSpPr>
          <p:nvPr>
            <p:ph sz="quarter" idx="3"/>
          </p:nvPr>
        </p:nvSpPr>
        <p:spPr>
          <a:xfrm>
            <a:off x="443077"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4257969"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5"/>
          <p:cNvSpPr>
            <a:spLocks noGrp="1"/>
          </p:cNvSpPr>
          <p:nvPr>
            <p:ph sz="quarter" idx="10"/>
          </p:nvPr>
        </p:nvSpPr>
        <p:spPr>
          <a:xfrm>
            <a:off x="8072862"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8146096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800000"/>
            <a:ext cx="11307323" cy="4716000"/>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2"/>
          <p:cNvSpPr>
            <a:spLocks noGrp="1"/>
          </p:cNvSpPr>
          <p:nvPr>
            <p:ph sz="quarter" idx="10"/>
          </p:nvPr>
        </p:nvSpPr>
        <p:spPr>
          <a:xfrm>
            <a:off x="443077" y="1440000"/>
            <a:ext cx="11307323" cy="324000"/>
          </a:xfrm>
          <a:solidFill>
            <a:srgbClr val="F3B329"/>
          </a:solidFill>
        </p:spPr>
        <p:txBody>
          <a:bodyPr anchor="ctr" anchorCtr="0"/>
          <a:lstStyle>
            <a:lvl1pPr marL="0" indent="0" algn="ctr">
              <a:spcBef>
                <a:spcPts val="0"/>
              </a:spcBef>
              <a:buFontTx/>
              <a:buNone/>
              <a:defRPr sz="1800" b="1">
                <a:solidFill>
                  <a:schemeClr val="bg1"/>
                </a:solidFill>
              </a:defRPr>
            </a:lvl1pPr>
          </a:lstStyle>
          <a:p>
            <a:pPr lvl="0"/>
            <a:r>
              <a:rPr lang="en-US" dirty="0"/>
              <a:t>Edit Master text styles</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887151557"/>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4856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34807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7262572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50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8"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42666405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6211938" y="176291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443077" y="1438814"/>
            <a:ext cx="5538462" cy="5076000"/>
          </a:xfrm>
        </p:spPr>
        <p:txBody>
          <a:bodyPr lIns="0">
            <a:noAutofit/>
          </a:bodyPr>
          <a:lstStyle>
            <a:lvl1pPr>
              <a:defRPr sz="1400"/>
            </a:lvl1pPr>
            <a:lvl2pPr>
              <a:defRPr sz="1400"/>
            </a:lvl2pPr>
            <a:lvl3pPr>
              <a:defRPr sz="1400"/>
            </a:lvl3pPr>
            <a:lvl4pP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Content Placeholder 4"/>
          <p:cNvSpPr>
            <a:spLocks noGrp="1"/>
          </p:cNvSpPr>
          <p:nvPr>
            <p:ph sz="quarter" idx="24"/>
          </p:nvPr>
        </p:nvSpPr>
        <p:spPr>
          <a:xfrm>
            <a:off x="6211938" y="4356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6211938"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6211938" y="1438815"/>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8"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1917720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3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38821"/>
            <a:ext cx="5538462" cy="2484095"/>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4856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34807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4710353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4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027671"/>
            <a:ext cx="5538462" cy="2480895"/>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027671"/>
            <a:ext cx="5538462" cy="2480400"/>
          </a:xfrm>
        </p:spPr>
        <p:txBody>
          <a:bodyPr lIns="0">
            <a:noAutofit/>
          </a:bodyPr>
          <a:lstStyle>
            <a:lvl1pPr>
              <a:defRPr sz="1400"/>
            </a:lvl1pPr>
            <a:lvl2pPr>
              <a:defRPr sz="1400"/>
            </a:lvl2pPr>
            <a:lvl3pPr>
              <a:defRPr sz="1400"/>
            </a:lvl3pPr>
            <a:lvl4pP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8398957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5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15"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Content Placeholder 4"/>
          <p:cNvSpPr>
            <a:spLocks noGrp="1"/>
          </p:cNvSpPr>
          <p:nvPr>
            <p:ph sz="quarter" idx="30"/>
          </p:nvPr>
        </p:nvSpPr>
        <p:spPr>
          <a:xfrm>
            <a:off x="6211938"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4"/>
          <p:cNvSpPr>
            <a:spLocks noGrp="1"/>
          </p:cNvSpPr>
          <p:nvPr>
            <p:ph sz="quarter" idx="31"/>
          </p:nvPr>
        </p:nvSpPr>
        <p:spPr>
          <a:xfrm>
            <a:off x="9003323"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132498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6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11307600"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15"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Content Placeholder 4"/>
          <p:cNvSpPr>
            <a:spLocks noGrp="1"/>
          </p:cNvSpPr>
          <p:nvPr>
            <p:ph sz="quarter" idx="30"/>
          </p:nvPr>
        </p:nvSpPr>
        <p:spPr>
          <a:xfrm>
            <a:off x="6211938"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4"/>
          <p:cNvSpPr>
            <a:spLocks noGrp="1"/>
          </p:cNvSpPr>
          <p:nvPr>
            <p:ph sz="quarter" idx="31"/>
          </p:nvPr>
        </p:nvSpPr>
        <p:spPr>
          <a:xfrm>
            <a:off x="9003323"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0077296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5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5538462" cy="2160000"/>
          </a:xfrm>
        </p:spPr>
        <p:txBody>
          <a:bodyPr lIns="0">
            <a:noAutofit/>
          </a:bodyPr>
          <a:lstStyle>
            <a:lvl1pPr>
              <a:defRPr sz="1000"/>
            </a:lvl1pPr>
            <a:lvl2pPr>
              <a:defRPr sz="1000"/>
            </a:lvl2pPr>
            <a:lvl3pPr>
              <a:defRPr sz="1000"/>
            </a:lvl3pPr>
            <a:lvl4pPr>
              <a:defRPr sz="10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3" name="Content Placeholder 2"/>
          <p:cNvSpPr>
            <a:spLocks noGrp="1"/>
          </p:cNvSpPr>
          <p:nvPr>
            <p:ph sz="quarter" idx="13"/>
          </p:nvPr>
        </p:nvSpPr>
        <p:spPr>
          <a:xfrm>
            <a:off x="443077"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440000"/>
            <a:ext cx="5538462" cy="5076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4"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9"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0988336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1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11307323"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11307323"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32000"/>
            <a:ext cx="11307323"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11307323"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2350996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7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7" name="Content Placeholder 4"/>
          <p:cNvSpPr>
            <a:spLocks noGrp="1"/>
          </p:cNvSpPr>
          <p:nvPr>
            <p:ph sz="quarter" idx="3"/>
          </p:nvPr>
        </p:nvSpPr>
        <p:spPr>
          <a:xfrm>
            <a:off x="443077"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4"/>
          </p:nvPr>
        </p:nvSpPr>
        <p:spPr>
          <a:xfrm>
            <a:off x="4257969"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5"/>
          <p:cNvSpPr>
            <a:spLocks noGrp="1"/>
          </p:cNvSpPr>
          <p:nvPr>
            <p:ph sz="quarter" idx="10"/>
          </p:nvPr>
        </p:nvSpPr>
        <p:spPr>
          <a:xfrm>
            <a:off x="8072862"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2"/>
          </p:nvPr>
        </p:nvSpPr>
        <p:spPr>
          <a:xfrm>
            <a:off x="8072862"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3" name="Content Placeholder 2"/>
          <p:cNvSpPr>
            <a:spLocks noGrp="1"/>
          </p:cNvSpPr>
          <p:nvPr>
            <p:ph sz="quarter" idx="13"/>
          </p:nvPr>
        </p:nvSpPr>
        <p:spPr>
          <a:xfrm>
            <a:off x="443077"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4" name="Content Placeholder 2"/>
          <p:cNvSpPr>
            <a:spLocks noGrp="1"/>
          </p:cNvSpPr>
          <p:nvPr>
            <p:ph sz="quarter" idx="14"/>
          </p:nvPr>
        </p:nvSpPr>
        <p:spPr>
          <a:xfrm>
            <a:off x="4257969"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28354735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4257969"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5"/>
          <p:cNvSpPr>
            <a:spLocks noGrp="1"/>
          </p:cNvSpPr>
          <p:nvPr>
            <p:ph sz="quarter" idx="10"/>
          </p:nvPr>
        </p:nvSpPr>
        <p:spPr>
          <a:xfrm>
            <a:off x="8072862"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2"/>
          <p:cNvSpPr>
            <a:spLocks noGrp="1"/>
          </p:cNvSpPr>
          <p:nvPr>
            <p:ph sz="quarter" idx="12"/>
          </p:nvPr>
        </p:nvSpPr>
        <p:spPr>
          <a:xfrm>
            <a:off x="8072862"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1" name="Content Placeholder 2"/>
          <p:cNvSpPr>
            <a:spLocks noGrp="1"/>
          </p:cNvSpPr>
          <p:nvPr>
            <p:ph sz="quarter" idx="13"/>
          </p:nvPr>
        </p:nvSpPr>
        <p:spPr>
          <a:xfrm>
            <a:off x="443077"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22" name="Content Placeholder 2"/>
          <p:cNvSpPr>
            <a:spLocks noGrp="1"/>
          </p:cNvSpPr>
          <p:nvPr>
            <p:ph sz="quarter" idx="14"/>
          </p:nvPr>
        </p:nvSpPr>
        <p:spPr>
          <a:xfrm>
            <a:off x="4257969"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3" name="Content Placeholder 4"/>
          <p:cNvSpPr>
            <a:spLocks noGrp="1"/>
          </p:cNvSpPr>
          <p:nvPr>
            <p:ph sz="quarter" idx="15"/>
          </p:nvPr>
        </p:nvSpPr>
        <p:spPr>
          <a:xfrm>
            <a:off x="443077"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5"/>
          <p:cNvSpPr>
            <a:spLocks noGrp="1"/>
          </p:cNvSpPr>
          <p:nvPr>
            <p:ph sz="quarter" idx="16"/>
          </p:nvPr>
        </p:nvSpPr>
        <p:spPr>
          <a:xfrm>
            <a:off x="4257969"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5"/>
          <p:cNvSpPr>
            <a:spLocks noGrp="1"/>
          </p:cNvSpPr>
          <p:nvPr>
            <p:ph sz="quarter" idx="17"/>
          </p:nvPr>
        </p:nvSpPr>
        <p:spPr>
          <a:xfrm>
            <a:off x="8072862"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Content Placeholder 2"/>
          <p:cNvSpPr>
            <a:spLocks noGrp="1"/>
          </p:cNvSpPr>
          <p:nvPr>
            <p:ph sz="quarter" idx="18"/>
          </p:nvPr>
        </p:nvSpPr>
        <p:spPr>
          <a:xfrm>
            <a:off x="8072862"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0" name="Content Placeholder 2"/>
          <p:cNvSpPr>
            <a:spLocks noGrp="1"/>
          </p:cNvSpPr>
          <p:nvPr>
            <p:ph sz="quarter" idx="19"/>
          </p:nvPr>
        </p:nvSpPr>
        <p:spPr>
          <a:xfrm>
            <a:off x="443077"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1" name="Content Placeholder 2"/>
          <p:cNvSpPr>
            <a:spLocks noGrp="1"/>
          </p:cNvSpPr>
          <p:nvPr>
            <p:ph sz="quarter" idx="20"/>
          </p:nvPr>
        </p:nvSpPr>
        <p:spPr>
          <a:xfrm>
            <a:off x="4257969"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5"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5495088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1643816" y="4356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6916431" y="4356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
          <p:cNvSpPr>
            <a:spLocks noGrp="1"/>
          </p:cNvSpPr>
          <p:nvPr>
            <p:ph sz="quarter" idx="13"/>
          </p:nvPr>
        </p:nvSpPr>
        <p:spPr>
          <a:xfrm>
            <a:off x="1643816"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2" name="Content Placeholder 2"/>
          <p:cNvSpPr>
            <a:spLocks noGrp="1"/>
          </p:cNvSpPr>
          <p:nvPr>
            <p:ph sz="quarter" idx="14"/>
          </p:nvPr>
        </p:nvSpPr>
        <p:spPr>
          <a:xfrm>
            <a:off x="6916431"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3" name="Content Placeholder 4"/>
          <p:cNvSpPr>
            <a:spLocks noGrp="1"/>
          </p:cNvSpPr>
          <p:nvPr>
            <p:ph sz="quarter" idx="15"/>
          </p:nvPr>
        </p:nvSpPr>
        <p:spPr>
          <a:xfrm>
            <a:off x="443077"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5"/>
          <p:cNvSpPr>
            <a:spLocks noGrp="1"/>
          </p:cNvSpPr>
          <p:nvPr>
            <p:ph sz="quarter" idx="16"/>
          </p:nvPr>
        </p:nvSpPr>
        <p:spPr>
          <a:xfrm>
            <a:off x="4257969"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5"/>
          <p:cNvSpPr>
            <a:spLocks noGrp="1"/>
          </p:cNvSpPr>
          <p:nvPr>
            <p:ph sz="quarter" idx="17"/>
          </p:nvPr>
        </p:nvSpPr>
        <p:spPr>
          <a:xfrm>
            <a:off x="8072862"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Content Placeholder 2"/>
          <p:cNvSpPr>
            <a:spLocks noGrp="1"/>
          </p:cNvSpPr>
          <p:nvPr>
            <p:ph sz="quarter" idx="18"/>
          </p:nvPr>
        </p:nvSpPr>
        <p:spPr>
          <a:xfrm>
            <a:off x="8072862"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0" name="Content Placeholder 2"/>
          <p:cNvSpPr>
            <a:spLocks noGrp="1"/>
          </p:cNvSpPr>
          <p:nvPr>
            <p:ph sz="quarter" idx="19"/>
          </p:nvPr>
        </p:nvSpPr>
        <p:spPr>
          <a:xfrm>
            <a:off x="443077"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31" name="Content Placeholder 2"/>
          <p:cNvSpPr>
            <a:spLocks noGrp="1"/>
          </p:cNvSpPr>
          <p:nvPr>
            <p:ph sz="quarter" idx="20"/>
          </p:nvPr>
        </p:nvSpPr>
        <p:spPr>
          <a:xfrm>
            <a:off x="4257969"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1856381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0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4"/>
          </p:nvPr>
        </p:nvSpPr>
        <p:spPr>
          <a:xfrm>
            <a:off x="3296492"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5"/>
          <p:cNvSpPr>
            <a:spLocks noGrp="1"/>
          </p:cNvSpPr>
          <p:nvPr>
            <p:ph sz="quarter" idx="10"/>
          </p:nvPr>
        </p:nvSpPr>
        <p:spPr>
          <a:xfrm>
            <a:off x="9003323" y="1764000"/>
            <a:ext cx="2747077" cy="13464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24"/>
          </p:nvPr>
        </p:nvSpPr>
        <p:spPr>
          <a:xfrm>
            <a:off x="6149908"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25"/>
          </p:nvPr>
        </p:nvSpPr>
        <p:spPr>
          <a:xfrm>
            <a:off x="443077"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12" name="Content Placeholder 4"/>
          <p:cNvSpPr>
            <a:spLocks noGrp="1"/>
          </p:cNvSpPr>
          <p:nvPr>
            <p:ph sz="quarter" idx="26"/>
          </p:nvPr>
        </p:nvSpPr>
        <p:spPr>
          <a:xfrm>
            <a:off x="443077"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p:cNvSpPr>
            <a:spLocks noGrp="1"/>
          </p:cNvSpPr>
          <p:nvPr>
            <p:ph sz="quarter" idx="27"/>
          </p:nvPr>
        </p:nvSpPr>
        <p:spPr>
          <a:xfrm>
            <a:off x="3296492"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5"/>
          <p:cNvSpPr>
            <a:spLocks noGrp="1"/>
          </p:cNvSpPr>
          <p:nvPr>
            <p:ph sz="quarter" idx="28"/>
          </p:nvPr>
        </p:nvSpPr>
        <p:spPr>
          <a:xfrm>
            <a:off x="9003323" y="3204000"/>
            <a:ext cx="2747077" cy="3276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p:cNvSpPr>
            <a:spLocks noGrp="1"/>
          </p:cNvSpPr>
          <p:nvPr>
            <p:ph sz="quarter" idx="29"/>
          </p:nvPr>
        </p:nvSpPr>
        <p:spPr>
          <a:xfrm>
            <a:off x="6149908"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sz="quarter" idx="30"/>
          </p:nvPr>
        </p:nvSpPr>
        <p:spPr>
          <a:xfrm>
            <a:off x="3296492"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22" name="Content Placeholder 2"/>
          <p:cNvSpPr>
            <a:spLocks noGrp="1"/>
          </p:cNvSpPr>
          <p:nvPr>
            <p:ph sz="quarter" idx="31"/>
          </p:nvPr>
        </p:nvSpPr>
        <p:spPr>
          <a:xfrm>
            <a:off x="6149908"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23" name="Content Placeholder 2"/>
          <p:cNvSpPr>
            <a:spLocks noGrp="1"/>
          </p:cNvSpPr>
          <p:nvPr>
            <p:ph sz="quarter" idx="32"/>
          </p:nvPr>
        </p:nvSpPr>
        <p:spPr>
          <a:xfrm>
            <a:off x="9003323"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cxnSp>
        <p:nvCxnSpPr>
          <p:cNvPr id="3" name="Straight Connector 2"/>
          <p:cNvCxnSpPr/>
          <p:nvPr userDrawn="1"/>
        </p:nvCxnSpPr>
        <p:spPr>
          <a:xfrm>
            <a:off x="3238892"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92308"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954585"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033056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1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4"/>
          </p:nvPr>
        </p:nvSpPr>
        <p:spPr>
          <a:xfrm>
            <a:off x="3296492"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5"/>
          <p:cNvSpPr>
            <a:spLocks noGrp="1"/>
          </p:cNvSpPr>
          <p:nvPr>
            <p:ph sz="quarter" idx="10"/>
          </p:nvPr>
        </p:nvSpPr>
        <p:spPr>
          <a:xfrm>
            <a:off x="9003323" y="1764000"/>
            <a:ext cx="2747077" cy="2160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24"/>
          </p:nvPr>
        </p:nvSpPr>
        <p:spPr>
          <a:xfrm>
            <a:off x="6149908"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25"/>
          </p:nvPr>
        </p:nvSpPr>
        <p:spPr>
          <a:xfrm>
            <a:off x="443077"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12" name="Content Placeholder 4"/>
          <p:cNvSpPr>
            <a:spLocks noGrp="1"/>
          </p:cNvSpPr>
          <p:nvPr>
            <p:ph sz="quarter" idx="26"/>
          </p:nvPr>
        </p:nvSpPr>
        <p:spPr>
          <a:xfrm>
            <a:off x="443077"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p:cNvSpPr>
            <a:spLocks noGrp="1"/>
          </p:cNvSpPr>
          <p:nvPr>
            <p:ph sz="quarter" idx="27"/>
          </p:nvPr>
        </p:nvSpPr>
        <p:spPr>
          <a:xfrm>
            <a:off x="3296492"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5"/>
          <p:cNvSpPr>
            <a:spLocks noGrp="1"/>
          </p:cNvSpPr>
          <p:nvPr>
            <p:ph sz="quarter" idx="28"/>
          </p:nvPr>
        </p:nvSpPr>
        <p:spPr>
          <a:xfrm>
            <a:off x="9003323" y="4356000"/>
            <a:ext cx="2747077" cy="2160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p:cNvSpPr>
            <a:spLocks noGrp="1"/>
          </p:cNvSpPr>
          <p:nvPr>
            <p:ph sz="quarter" idx="29"/>
          </p:nvPr>
        </p:nvSpPr>
        <p:spPr>
          <a:xfrm>
            <a:off x="6149908"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sz="quarter" idx="30"/>
          </p:nvPr>
        </p:nvSpPr>
        <p:spPr>
          <a:xfrm>
            <a:off x="3296492"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2" name="Content Placeholder 2"/>
          <p:cNvSpPr>
            <a:spLocks noGrp="1"/>
          </p:cNvSpPr>
          <p:nvPr>
            <p:ph sz="quarter" idx="31"/>
          </p:nvPr>
        </p:nvSpPr>
        <p:spPr>
          <a:xfrm>
            <a:off x="6149908"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3" name="Content Placeholder 2"/>
          <p:cNvSpPr>
            <a:spLocks noGrp="1"/>
          </p:cNvSpPr>
          <p:nvPr>
            <p:ph sz="quarter" idx="32"/>
          </p:nvPr>
        </p:nvSpPr>
        <p:spPr>
          <a:xfrm>
            <a:off x="9003323"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cxnSp>
        <p:nvCxnSpPr>
          <p:cNvPr id="3" name="Straight Connector 2"/>
          <p:cNvCxnSpPr/>
          <p:nvPr userDrawn="1"/>
        </p:nvCxnSpPr>
        <p:spPr>
          <a:xfrm>
            <a:off x="3238892"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92308"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954585"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Content Placeholder 2"/>
          <p:cNvSpPr>
            <a:spLocks noGrp="1"/>
          </p:cNvSpPr>
          <p:nvPr>
            <p:ph sz="quarter" idx="33"/>
          </p:nvPr>
        </p:nvSpPr>
        <p:spPr>
          <a:xfrm>
            <a:off x="429679"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8" name="Content Placeholder 2"/>
          <p:cNvSpPr>
            <a:spLocks noGrp="1"/>
          </p:cNvSpPr>
          <p:nvPr>
            <p:ph sz="quarter" idx="34"/>
          </p:nvPr>
        </p:nvSpPr>
        <p:spPr>
          <a:xfrm>
            <a:off x="3283094"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9" name="Content Placeholder 2"/>
          <p:cNvSpPr>
            <a:spLocks noGrp="1"/>
          </p:cNvSpPr>
          <p:nvPr>
            <p:ph sz="quarter" idx="35"/>
          </p:nvPr>
        </p:nvSpPr>
        <p:spPr>
          <a:xfrm>
            <a:off x="6136510"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30" name="Content Placeholder 2"/>
          <p:cNvSpPr>
            <a:spLocks noGrp="1"/>
          </p:cNvSpPr>
          <p:nvPr>
            <p:ph sz="quarter" idx="36"/>
          </p:nvPr>
        </p:nvSpPr>
        <p:spPr>
          <a:xfrm>
            <a:off x="8989925"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6" name="Title Placeholder 1"/>
          <p:cNvSpPr txBox="1">
            <a:spLocks/>
          </p:cNvSpPr>
          <p:nvPr userDrawn="1"/>
        </p:nvSpPr>
        <p:spPr>
          <a:xfrm>
            <a:off x="442800" y="694800"/>
            <a:ext cx="11307600" cy="478800"/>
          </a:xfrm>
          <a:prstGeom prst="rect">
            <a:avLst/>
          </a:prstGeom>
        </p:spPr>
        <p:txBody>
          <a:bodyPr vert="horz" lIns="0" tIns="0" rIns="0" bIns="0" rtlCol="0" anchor="ctr">
            <a:noAutofit/>
          </a:bodyPr>
          <a:lstStyle>
            <a:lvl1pPr marL="0" indent="0" algn="l" defTabSz="742950" rtl="0" eaLnBrk="1" latinLnBrk="0" hangingPunct="1">
              <a:lnSpc>
                <a:spcPct val="90000"/>
              </a:lnSpc>
              <a:spcBef>
                <a:spcPct val="0"/>
              </a:spcBef>
              <a:buClr>
                <a:schemeClr val="tx1"/>
              </a:buClr>
              <a:buFont typeface="Arial" panose="020B0604020202020204" pitchFamily="34" charset="0"/>
              <a:buNone/>
              <a:defRPr sz="3200" b="0" kern="1200" baseline="0">
                <a:solidFill>
                  <a:srgbClr val="5A5858"/>
                </a:solidFill>
                <a:latin typeface="Arial" charset="0"/>
                <a:ea typeface="Arial" charset="0"/>
                <a:cs typeface="Arial" charset="0"/>
              </a:defRPr>
            </a:lvl1pPr>
          </a:lstStyle>
          <a:p>
            <a:pPr marL="0" marR="0" lvl="0" indent="0" algn="l" defTabSz="742950" rtl="0" eaLnBrk="1" fontAlgn="auto" latinLnBrk="0" hangingPunct="1">
              <a:lnSpc>
                <a:spcPct val="90000"/>
              </a:lnSpc>
              <a:spcBef>
                <a:spcPct val="0"/>
              </a:spcBef>
              <a:spcAft>
                <a:spcPts val="0"/>
              </a:spcAft>
              <a:buClr>
                <a:srgbClr val="514F4F"/>
              </a:buClr>
              <a:buSzTx/>
              <a:buFont typeface="Arial" panose="020B0604020202020204" pitchFamily="34" charset="0"/>
              <a:buNone/>
              <a:tabLst/>
              <a:defRPr/>
            </a:pPr>
            <a:r>
              <a:rPr kumimoji="0" lang="en-US" sz="3200" b="0" i="0" u="none" strike="noStrike" kern="1200" cap="none" spc="0" normalizeH="0" baseline="0" noProof="0">
                <a:ln>
                  <a:noFill/>
                </a:ln>
                <a:solidFill>
                  <a:srgbClr val="5A5858"/>
                </a:solidFill>
                <a:effectLst/>
                <a:uLnTx/>
                <a:uFillTx/>
                <a:latin typeface="Arial" charset="0"/>
                <a:cs typeface="Arial" charset="0"/>
              </a:rPr>
              <a:t>Click to edit Master title style</a:t>
            </a:r>
            <a:endParaRPr kumimoji="0" lang="en-US" sz="3200" b="0" i="0" u="none" strike="noStrike" kern="1200" cap="none" spc="0" normalizeH="0" baseline="0" noProof="0" dirty="0">
              <a:ln>
                <a:noFill/>
              </a:ln>
              <a:solidFill>
                <a:srgbClr val="5A5858"/>
              </a:solidFill>
              <a:effectLst/>
              <a:uLnTx/>
              <a:uFillTx/>
              <a:latin typeface="Arial" charset="0"/>
              <a:cs typeface="Arial" charset="0"/>
            </a:endParaRPr>
          </a:p>
        </p:txBody>
      </p:sp>
    </p:spTree>
    <p:extLst>
      <p:ext uri="{BB962C8B-B14F-4D97-AF65-F5344CB8AC3E}">
        <p14:creationId xmlns:p14="http://schemas.microsoft.com/office/powerpoint/2010/main" val="42537693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800000"/>
            <a:ext cx="11314800" cy="4716000"/>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1"/>
          <p:cNvSpPr>
            <a:spLocks noGrp="1"/>
          </p:cNvSpPr>
          <p:nvPr>
            <p:ph type="body" sz="quarter" idx="14" hasCustomPrompt="1"/>
          </p:nvPr>
        </p:nvSpPr>
        <p:spPr>
          <a:xfrm>
            <a:off x="443076" y="1440000"/>
            <a:ext cx="11307323"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5"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629991387"/>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99999"/>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799999"/>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22" name="Text Placeholder 11"/>
          <p:cNvSpPr>
            <a:spLocks noGrp="1"/>
          </p:cNvSpPr>
          <p:nvPr>
            <p:ph type="body" sz="quarter" idx="14" hasCustomPrompt="1"/>
          </p:nvPr>
        </p:nvSpPr>
        <p:spPr>
          <a:xfrm>
            <a:off x="443075" y="1440000"/>
            <a:ext cx="5538462"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3" name="Text Placeholder 11"/>
          <p:cNvSpPr>
            <a:spLocks noGrp="1"/>
          </p:cNvSpPr>
          <p:nvPr>
            <p:ph type="body" sz="quarter" idx="24" hasCustomPrompt="1"/>
          </p:nvPr>
        </p:nvSpPr>
        <p:spPr>
          <a:xfrm>
            <a:off x="6211938" y="1440000"/>
            <a:ext cx="5538462"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5598888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 1 Column and image">
    <p:spTree>
      <p:nvGrpSpPr>
        <p:cNvPr id="1" name=""/>
        <p:cNvGrpSpPr/>
        <p:nvPr/>
      </p:nvGrpSpPr>
      <p:grpSpPr>
        <a:xfrm>
          <a:off x="0" y="0"/>
          <a:ext cx="0" cy="0"/>
          <a:chOff x="0" y="0"/>
          <a:chExt cx="0" cy="0"/>
        </a:xfrm>
      </p:grpSpPr>
      <p:sp>
        <p:nvSpPr>
          <p:cNvPr id="17" name="Picture Placeholder 16"/>
          <p:cNvSpPr>
            <a:spLocks noGrp="1"/>
          </p:cNvSpPr>
          <p:nvPr>
            <p:ph type="pic" sz="quarter" idx="17"/>
          </p:nvPr>
        </p:nvSpPr>
        <p:spPr>
          <a:xfrm>
            <a:off x="6211938" y="1800000"/>
            <a:ext cx="5538462" cy="4644000"/>
          </a:xfrm>
        </p:spPr>
        <p:txBody>
          <a:bodyPr/>
          <a:lstStyle/>
          <a:p>
            <a:r>
              <a:rPr lang="en-US"/>
              <a:t>Click icon to add picture</a:t>
            </a:r>
          </a:p>
        </p:txBody>
      </p:sp>
      <p:sp>
        <p:nvSpPr>
          <p:cNvPr id="14" name="Content Placeholder 4"/>
          <p:cNvSpPr>
            <a:spLocks noGrp="1"/>
          </p:cNvSpPr>
          <p:nvPr>
            <p:ph sz="quarter" idx="22"/>
          </p:nvPr>
        </p:nvSpPr>
        <p:spPr>
          <a:xfrm>
            <a:off x="443077" y="1800000"/>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1"/>
          <p:cNvSpPr>
            <a:spLocks noGrp="1"/>
          </p:cNvSpPr>
          <p:nvPr>
            <p:ph type="body" sz="quarter" idx="14" hasCustomPrompt="1"/>
          </p:nvPr>
        </p:nvSpPr>
        <p:spPr>
          <a:xfrm>
            <a:off x="443075" y="1440000"/>
            <a:ext cx="5538462" cy="243224"/>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484524747"/>
      </p:ext>
    </p:extLst>
  </p:cSld>
  <p:clrMapOvr>
    <a:masterClrMapping/>
  </p:clrMapOvr>
  <p:extLst>
    <p:ext uri="{DCECCB84-F9BA-43D5-87BE-67443E8EF086}">
      <p15:sldGuideLst xmlns:p15="http://schemas.microsoft.com/office/powerpoint/2012/main">
        <p15:guide id="1" orient="horz" pos="960">
          <p15:clr>
            <a:srgbClr val="FBAE40"/>
          </p15:clr>
        </p15:guide>
        <p15:guide id="2" pos="2535">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5" name="Text Placeholder 11"/>
          <p:cNvSpPr>
            <a:spLocks noGrp="1"/>
          </p:cNvSpPr>
          <p:nvPr>
            <p:ph type="body" sz="quarter" idx="14" hasCustomPrompt="1"/>
          </p:nvPr>
        </p:nvSpPr>
        <p:spPr>
          <a:xfrm>
            <a:off x="443077"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6" name="Content Placeholder 4"/>
          <p:cNvSpPr>
            <a:spLocks noGrp="1"/>
          </p:cNvSpPr>
          <p:nvPr>
            <p:ph sz="quarter" idx="22"/>
          </p:nvPr>
        </p:nvSpPr>
        <p:spPr>
          <a:xfrm>
            <a:off x="443077"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11"/>
          <p:cNvSpPr>
            <a:spLocks noGrp="1"/>
          </p:cNvSpPr>
          <p:nvPr>
            <p:ph type="body" sz="quarter" idx="23" hasCustomPrompt="1"/>
          </p:nvPr>
        </p:nvSpPr>
        <p:spPr>
          <a:xfrm>
            <a:off x="4257969"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8" name="Content Placeholder 4"/>
          <p:cNvSpPr>
            <a:spLocks noGrp="1"/>
          </p:cNvSpPr>
          <p:nvPr>
            <p:ph sz="quarter" idx="24"/>
          </p:nvPr>
        </p:nvSpPr>
        <p:spPr>
          <a:xfrm>
            <a:off x="4257969"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30" name="Text Placeholder 11"/>
          <p:cNvSpPr>
            <a:spLocks noGrp="1"/>
          </p:cNvSpPr>
          <p:nvPr>
            <p:ph type="body" sz="quarter" idx="25" hasCustomPrompt="1"/>
          </p:nvPr>
        </p:nvSpPr>
        <p:spPr>
          <a:xfrm>
            <a:off x="8072862"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31" name="Content Placeholder 4"/>
          <p:cNvSpPr>
            <a:spLocks noGrp="1"/>
          </p:cNvSpPr>
          <p:nvPr>
            <p:ph sz="quarter" idx="26"/>
          </p:nvPr>
        </p:nvSpPr>
        <p:spPr>
          <a:xfrm>
            <a:off x="8072862"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17061540"/>
      </p:ext>
    </p:extLst>
  </p:cSld>
  <p:clrMapOvr>
    <a:masterClrMapping/>
  </p:clrMapOvr>
  <p:extLst>
    <p:ext uri="{DCECCB84-F9BA-43D5-87BE-67443E8EF086}">
      <p15:sldGuideLst xmlns:p15="http://schemas.microsoft.com/office/powerpoint/2012/main">
        <p15:guide id="1" orient="horz" pos="2160">
          <p15:clr>
            <a:srgbClr val="FBAE40"/>
          </p15:clr>
        </p15:guide>
        <p15:guide id="2" pos="2535">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V Yellow">
    <p:spTree>
      <p:nvGrpSpPr>
        <p:cNvPr id="1" name=""/>
        <p:cNvGrpSpPr/>
        <p:nvPr/>
      </p:nvGrpSpPr>
      <p:grpSpPr>
        <a:xfrm>
          <a:off x="0" y="0"/>
          <a:ext cx="0" cy="0"/>
          <a:chOff x="0" y="0"/>
          <a:chExt cx="0" cy="0"/>
        </a:xfrm>
      </p:grpSpPr>
      <p:sp>
        <p:nvSpPr>
          <p:cNvPr id="4" name="Round Diagonal Corner Rectangle 3"/>
          <p:cNvSpPr/>
          <p:nvPr userDrawn="1"/>
        </p:nvSpPr>
        <p:spPr>
          <a:xfrm>
            <a:off x="574610" y="1481915"/>
            <a:ext cx="10697727" cy="5249892"/>
          </a:xfrm>
          <a:prstGeom prst="round2DiagRect">
            <a:avLst/>
          </a:prstGeom>
          <a:solidFill>
            <a:srgbClr val="FDB913">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6" name="Rectangle 25"/>
          <p:cNvSpPr/>
          <p:nvPr userDrawn="1"/>
        </p:nvSpPr>
        <p:spPr>
          <a:xfrm>
            <a:off x="442800" y="1436665"/>
            <a:ext cx="11307600" cy="1502278"/>
          </a:xfrm>
          <a:prstGeom prst="rect">
            <a:avLst/>
          </a:prstGeom>
          <a:solidFill>
            <a:srgbClr val="FFF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7" name="Text Placeholder 15"/>
          <p:cNvSpPr>
            <a:spLocks noGrp="1"/>
          </p:cNvSpPr>
          <p:nvPr>
            <p:ph type="body" sz="quarter" idx="11" hasCustomPrompt="1"/>
          </p:nvPr>
        </p:nvSpPr>
        <p:spPr>
          <a:xfrm>
            <a:off x="2393624" y="1506328"/>
            <a:ext cx="4964076" cy="236360"/>
          </a:xfrm>
        </p:spPr>
        <p:txBody>
          <a:bodyPr tIns="0" bIns="0">
            <a:noAutofit/>
          </a:bodyPr>
          <a:lstStyle>
            <a:lvl1pPr>
              <a:defRPr sz="1600" b="1" baseline="0">
                <a:solidFill>
                  <a:schemeClr val="accent1"/>
                </a:solidFill>
              </a:defRPr>
            </a:lvl1pPr>
          </a:lstStyle>
          <a:p>
            <a:pPr lvl="0"/>
            <a:r>
              <a:rPr lang="en-US" dirty="0"/>
              <a:t>Role in Project</a:t>
            </a:r>
          </a:p>
        </p:txBody>
      </p:sp>
      <p:sp>
        <p:nvSpPr>
          <p:cNvPr id="28" name="Text Placeholder 17"/>
          <p:cNvSpPr>
            <a:spLocks noGrp="1"/>
          </p:cNvSpPr>
          <p:nvPr>
            <p:ph type="body" sz="quarter" idx="12" hasCustomPrompt="1"/>
          </p:nvPr>
        </p:nvSpPr>
        <p:spPr>
          <a:xfrm>
            <a:off x="2393200" y="1775402"/>
            <a:ext cx="4964342" cy="237391"/>
          </a:xfrm>
        </p:spPr>
        <p:txBody>
          <a:bodyPr tIns="0" bIns="0">
            <a:noAutofit/>
          </a:bodyPr>
          <a:lstStyle>
            <a:lvl1pPr>
              <a:defRPr sz="1050" b="1" baseline="0"/>
            </a:lvl1pPr>
          </a:lstStyle>
          <a:p>
            <a:pPr lvl="0"/>
            <a:r>
              <a:rPr lang="en-US" dirty="0"/>
              <a:t>Name, Position in Crowe Horwath | Team</a:t>
            </a:r>
          </a:p>
        </p:txBody>
      </p:sp>
      <p:sp>
        <p:nvSpPr>
          <p:cNvPr id="29" name="Text Placeholder 17"/>
          <p:cNvSpPr>
            <a:spLocks noGrp="1"/>
          </p:cNvSpPr>
          <p:nvPr>
            <p:ph type="body" sz="quarter" idx="13" hasCustomPrompt="1"/>
          </p:nvPr>
        </p:nvSpPr>
        <p:spPr>
          <a:xfrm>
            <a:off x="2393200" y="2014312"/>
            <a:ext cx="9357199" cy="873262"/>
          </a:xfrm>
        </p:spPr>
        <p:txBody>
          <a:bodyPr tIns="0" bIns="0">
            <a:noAutofit/>
          </a:bodyPr>
          <a:lstStyle>
            <a:lvl1pPr>
              <a:defRPr sz="900" baseline="0"/>
            </a:lvl1pPr>
          </a:lstStyle>
          <a:p>
            <a:pPr lvl="0"/>
            <a:r>
              <a:rPr lang="en-US" dirty="0"/>
              <a:t>Introduction text / key experience</a:t>
            </a:r>
          </a:p>
        </p:txBody>
      </p:sp>
      <p:sp>
        <p:nvSpPr>
          <p:cNvPr id="30" name="Text Placeholder 92"/>
          <p:cNvSpPr>
            <a:spLocks noGrp="1"/>
          </p:cNvSpPr>
          <p:nvPr>
            <p:ph type="body" sz="quarter" idx="19" hasCustomPrompt="1"/>
          </p:nvPr>
        </p:nvSpPr>
        <p:spPr>
          <a:xfrm>
            <a:off x="8763121" y="1594594"/>
            <a:ext cx="3002356" cy="174653"/>
          </a:xfrm>
        </p:spPr>
        <p:txBody>
          <a:bodyPr lIns="0" tIns="0" rIns="0" bIns="0">
            <a:normAutofit/>
          </a:bodyPr>
          <a:lstStyle>
            <a:lvl1pPr>
              <a:defRPr sz="800" u="sng" baseline="0">
                <a:solidFill>
                  <a:schemeClr val="accent1">
                    <a:lumMod val="75000"/>
                    <a:lumOff val="25000"/>
                  </a:schemeClr>
                </a:solidFill>
              </a:defRPr>
            </a:lvl1pPr>
          </a:lstStyle>
          <a:p>
            <a:pPr lvl="0"/>
            <a:r>
              <a:rPr lang="en-US" dirty="0"/>
              <a:t>your.email@crowe.ie</a:t>
            </a:r>
          </a:p>
        </p:txBody>
      </p:sp>
      <p:sp>
        <p:nvSpPr>
          <p:cNvPr id="31" name="Text Placeholder 92"/>
          <p:cNvSpPr>
            <a:spLocks noGrp="1"/>
          </p:cNvSpPr>
          <p:nvPr>
            <p:ph type="body" sz="quarter" idx="20" hasCustomPrompt="1"/>
          </p:nvPr>
        </p:nvSpPr>
        <p:spPr>
          <a:xfrm>
            <a:off x="8763121" y="1751247"/>
            <a:ext cx="3002356" cy="174653"/>
          </a:xfrm>
        </p:spPr>
        <p:txBody>
          <a:bodyPr lIns="0" tIns="0" rIns="0" bIns="0">
            <a:noAutofit/>
          </a:bodyPr>
          <a:lstStyle>
            <a:lvl1pPr>
              <a:defRPr sz="800" u="none" baseline="0">
                <a:solidFill>
                  <a:schemeClr val="tx1">
                    <a:lumMod val="75000"/>
                    <a:lumOff val="25000"/>
                  </a:schemeClr>
                </a:solidFill>
              </a:defRPr>
            </a:lvl1pPr>
          </a:lstStyle>
          <a:p>
            <a:pPr lvl="0"/>
            <a:r>
              <a:rPr lang="en-US" dirty="0"/>
              <a:t>Ph.: +353 1 448 2200</a:t>
            </a:r>
          </a:p>
        </p:txBody>
      </p:sp>
      <p:sp>
        <p:nvSpPr>
          <p:cNvPr id="33" name="Picture Placeholder 12"/>
          <p:cNvSpPr>
            <a:spLocks noGrp="1"/>
          </p:cNvSpPr>
          <p:nvPr>
            <p:ph type="pic" sz="quarter" idx="10"/>
          </p:nvPr>
        </p:nvSpPr>
        <p:spPr>
          <a:xfrm>
            <a:off x="457877" y="1436665"/>
            <a:ext cx="1707494" cy="150227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a:noFill/>
          </a:ln>
        </p:spPr>
        <p:txBody>
          <a:bodyPr>
            <a:normAutofit/>
          </a:bodyPr>
          <a:lstStyle>
            <a:lvl1pPr>
              <a:defRPr sz="700"/>
            </a:lvl1pPr>
          </a:lstStyle>
          <a:p>
            <a:r>
              <a:rPr lang="en-US"/>
              <a:t>Click icon to add picture</a:t>
            </a:r>
            <a:endParaRPr lang="en-US" dirty="0"/>
          </a:p>
        </p:txBody>
      </p:sp>
      <p:sp>
        <p:nvSpPr>
          <p:cNvPr id="35" name="Text Placeholder 8"/>
          <p:cNvSpPr>
            <a:spLocks noGrp="1"/>
          </p:cNvSpPr>
          <p:nvPr>
            <p:ph type="body" sz="quarter" idx="27" hasCustomPrompt="1"/>
          </p:nvPr>
        </p:nvSpPr>
        <p:spPr>
          <a:xfrm>
            <a:off x="6474401" y="2913300"/>
            <a:ext cx="5275998" cy="1080000"/>
          </a:xfrm>
          <a:solidFill>
            <a:srgbClr val="FFF0D9"/>
          </a:solidFill>
        </p:spPr>
        <p:txBody>
          <a:bodyPr lIns="9144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32" name="Text Placeholder 8"/>
          <p:cNvSpPr>
            <a:spLocks noGrp="1"/>
          </p:cNvSpPr>
          <p:nvPr>
            <p:ph type="body" sz="quarter" idx="25" hasCustomPrompt="1"/>
          </p:nvPr>
        </p:nvSpPr>
        <p:spPr>
          <a:xfrm>
            <a:off x="442800" y="2913300"/>
            <a:ext cx="6016526" cy="1080000"/>
          </a:xfrm>
          <a:solidFill>
            <a:srgbClr val="FFF0D9"/>
          </a:solidFill>
        </p:spPr>
        <p:txBody>
          <a:bodyPr lIns="18288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a:p>
            <a:pPr lvl="1"/>
            <a:endParaRPr lang="en-US" sz="800" dirty="0"/>
          </a:p>
          <a:p>
            <a:pPr lvl="2"/>
            <a:endParaRPr lang="en-US" dirty="0"/>
          </a:p>
        </p:txBody>
      </p:sp>
      <p:sp>
        <p:nvSpPr>
          <p:cNvPr id="21" name="Text Placeholder 8"/>
          <p:cNvSpPr>
            <a:spLocks noGrp="1"/>
          </p:cNvSpPr>
          <p:nvPr>
            <p:ph type="body" sz="quarter" idx="28" hasCustomPrompt="1"/>
          </p:nvPr>
        </p:nvSpPr>
        <p:spPr>
          <a:xfrm>
            <a:off x="442800" y="4032000"/>
            <a:ext cx="11314800" cy="2520000"/>
          </a:xfrm>
          <a:solidFill>
            <a:srgbClr val="FFFBF4"/>
          </a:solidFill>
        </p:spPr>
        <p:txBody>
          <a:bodyPr lIns="18288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22" name="Title Placeholder 1"/>
          <p:cNvSpPr txBox="1">
            <a:spLocks/>
          </p:cNvSpPr>
          <p:nvPr userDrawn="1"/>
        </p:nvSpPr>
        <p:spPr>
          <a:xfrm>
            <a:off x="442800" y="694800"/>
            <a:ext cx="11307600" cy="478800"/>
          </a:xfrm>
          <a:prstGeom prst="rect">
            <a:avLst/>
          </a:prstGeom>
        </p:spPr>
        <p:txBody>
          <a:bodyPr vert="horz" lIns="0" tIns="0" rIns="0" bIns="0" rtlCol="0" anchor="ctr">
            <a:noAutofit/>
          </a:bodyPr>
          <a:lstStyle>
            <a:lvl1pPr marL="0" indent="0" algn="l" defTabSz="742950" rtl="0" eaLnBrk="1" latinLnBrk="0" hangingPunct="1">
              <a:lnSpc>
                <a:spcPct val="90000"/>
              </a:lnSpc>
              <a:spcBef>
                <a:spcPct val="0"/>
              </a:spcBef>
              <a:buClr>
                <a:schemeClr val="tx1"/>
              </a:buClr>
              <a:buFont typeface="Arial" panose="020B0604020202020204" pitchFamily="34" charset="0"/>
              <a:buNone/>
              <a:defRPr sz="3200" b="0" kern="1200" baseline="0">
                <a:solidFill>
                  <a:srgbClr val="5A5858"/>
                </a:solidFill>
                <a:latin typeface="Arial" charset="0"/>
                <a:ea typeface="Arial" charset="0"/>
                <a:cs typeface="Arial" charset="0"/>
              </a:defRPr>
            </a:lvl1pPr>
          </a:lstStyle>
          <a:p>
            <a:pPr marL="0" marR="0" lvl="0" indent="0" algn="l" defTabSz="742950" rtl="0" eaLnBrk="1" fontAlgn="auto" latinLnBrk="0" hangingPunct="1">
              <a:lnSpc>
                <a:spcPct val="90000"/>
              </a:lnSpc>
              <a:spcBef>
                <a:spcPct val="0"/>
              </a:spcBef>
              <a:spcAft>
                <a:spcPts val="0"/>
              </a:spcAft>
              <a:buClr>
                <a:srgbClr val="514F4F"/>
              </a:buClr>
              <a:buSzTx/>
              <a:buFont typeface="Arial" panose="020B0604020202020204" pitchFamily="34" charset="0"/>
              <a:buNone/>
              <a:tabLst/>
              <a:defRPr/>
            </a:pPr>
            <a:r>
              <a:rPr kumimoji="0" lang="en-US" sz="3200" b="0" i="0" u="none" strike="noStrike" kern="1200" cap="none" spc="0" normalizeH="0" baseline="0" noProof="0">
                <a:ln>
                  <a:noFill/>
                </a:ln>
                <a:solidFill>
                  <a:srgbClr val="5A5858"/>
                </a:solidFill>
                <a:effectLst/>
                <a:uLnTx/>
                <a:uFillTx/>
                <a:latin typeface="Arial" charset="0"/>
                <a:cs typeface="Arial" charset="0"/>
              </a:rPr>
              <a:t>Click to edit Master title style</a:t>
            </a:r>
            <a:endParaRPr kumimoji="0" lang="en-US" sz="3200" b="0" i="0" u="none" strike="noStrike" kern="1200" cap="none" spc="0" normalizeH="0" baseline="0" noProof="0" dirty="0">
              <a:ln>
                <a:noFill/>
              </a:ln>
              <a:solidFill>
                <a:srgbClr val="5A5858"/>
              </a:solidFill>
              <a:effectLst/>
              <a:uLnTx/>
              <a:uFillTx/>
              <a:latin typeface="Arial" charset="0"/>
              <a:cs typeface="Arial" charset="0"/>
            </a:endParaRPr>
          </a:p>
        </p:txBody>
      </p:sp>
    </p:spTree>
    <p:extLst>
      <p:ext uri="{BB962C8B-B14F-4D97-AF65-F5344CB8AC3E}">
        <p14:creationId xmlns:p14="http://schemas.microsoft.com/office/powerpoint/2010/main" val="29454653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Whit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42854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Section Slide - Amber">
    <p:bg>
      <p:bgPr>
        <a:solidFill>
          <a:schemeClr val="tx2"/>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accent2"/>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70" name="Rectangle 69"/>
          <p:cNvSpPr/>
          <p:nvPr userDrawn="1"/>
        </p:nvSpPr>
        <p:spPr>
          <a:xfrm>
            <a:off x="300942" y="1134319"/>
            <a:ext cx="11736729" cy="2314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653880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0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514F4F">
                  <a:tint val="75000"/>
                </a:srgbClr>
              </a:solidFill>
              <a:effectLst/>
              <a:uLnTx/>
              <a:uFillTx/>
              <a:latin typeface="Arial" panose="020B0604020202020204"/>
              <a:ea typeface="+mn-ea"/>
              <a:cs typeface="+mn-cs"/>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a:ln>
                  <a:noFill/>
                </a:ln>
                <a:solidFill>
                  <a:srgbClr val="514F4F">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1/12/2021</a:t>
            </a:fld>
            <a:endParaRPr kumimoji="0" lang="en-US" sz="1800" b="0" i="0" u="none" strike="noStrike" kern="1200" cap="none" spc="0" normalizeH="0" baseline="0" noProof="0">
              <a:ln>
                <a:noFill/>
              </a:ln>
              <a:solidFill>
                <a:srgbClr val="514F4F">
                  <a:tint val="75000"/>
                </a:srgbClr>
              </a:solidFill>
              <a:effectLst/>
              <a:uLnTx/>
              <a:uFillTx/>
              <a:latin typeface="Arial" panose="020B0604020202020204"/>
              <a:ea typeface="+mn-ea"/>
              <a:cs typeface="+mn-cs"/>
            </a:endParaRPr>
          </a:p>
        </p:txBody>
      </p:sp>
      <p:sp>
        <p:nvSpPr>
          <p:cNvPr id="6" name="Holder 6"/>
          <p:cNvSpPr>
            <a:spLocks noGrp="1"/>
          </p:cNvSpPr>
          <p:nvPr>
            <p:ph type="sldNum" sz="quarter" idx="7"/>
          </p:nvPr>
        </p:nvSpPr>
        <p:spPr/>
        <p:txBody>
          <a:bodyPr lIns="0" tIns="0" rIns="0" bIns="0"/>
          <a:lstStyle>
            <a:lvl1pPr>
              <a:defRPr sz="750" b="0" i="0">
                <a:solidFill>
                  <a:srgbClr val="808080"/>
                </a:solidFill>
                <a:latin typeface="Arial"/>
                <a:cs typeface="Arial"/>
              </a:defRPr>
            </a:lvl1pPr>
          </a:lstStyle>
          <a:p>
            <a:pPr marL="7874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sz="750" b="0" i="0" u="none" strike="noStrike" kern="1200" cap="none" spc="0" normalizeH="0" baseline="0" noProof="0" dirty="0">
                <a:ln>
                  <a:noFill/>
                </a:ln>
                <a:solidFill>
                  <a:srgbClr val="808080"/>
                </a:solidFill>
                <a:effectLst/>
                <a:uLnTx/>
                <a:uFillTx/>
                <a:latin typeface="Arial"/>
                <a:ea typeface="+mn-ea"/>
                <a:cs typeface="Arial"/>
              </a:rPr>
              <a:pPr marL="78740" marR="0" lvl="0" indent="0" algn="l" defTabSz="914400" rtl="0" eaLnBrk="1" fontAlgn="auto" latinLnBrk="0" hangingPunct="1">
                <a:lnSpc>
                  <a:spcPct val="100000"/>
                </a:lnSpc>
                <a:spcBef>
                  <a:spcPts val="0"/>
                </a:spcBef>
                <a:spcAft>
                  <a:spcPts val="0"/>
                </a:spcAft>
                <a:buClrTx/>
                <a:buSzTx/>
                <a:buFontTx/>
                <a:buNone/>
                <a:tabLst/>
                <a:defRPr/>
              </a:pPr>
              <a:t>‹#›</a:t>
            </a:fld>
            <a:endParaRPr kumimoji="0" sz="750" b="0" i="0" u="none" strike="noStrike" kern="1200" cap="none" spc="0" normalizeH="0" baseline="0" noProof="0" dirty="0">
              <a:ln>
                <a:noFill/>
              </a:ln>
              <a:solidFill>
                <a:srgbClr val="808080"/>
              </a:solidFill>
              <a:effectLst/>
              <a:uLnTx/>
              <a:uFillTx/>
              <a:latin typeface="Arial"/>
              <a:ea typeface="+mn-ea"/>
              <a:cs typeface="Arial"/>
            </a:endParaRPr>
          </a:p>
        </p:txBody>
      </p:sp>
    </p:spTree>
    <p:extLst>
      <p:ext uri="{BB962C8B-B14F-4D97-AF65-F5344CB8AC3E}">
        <p14:creationId xmlns:p14="http://schemas.microsoft.com/office/powerpoint/2010/main" val="15302431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Section - Amber">
    <p:bg>
      <p:bgPr>
        <a:solidFill>
          <a:srgbClr val="F3B329"/>
        </a:solidFill>
        <a:effectLst/>
      </p:bgPr>
    </p:bg>
    <p:spTree>
      <p:nvGrpSpPr>
        <p:cNvPr id="1" name=""/>
        <p:cNvGrpSpPr/>
        <p:nvPr/>
      </p:nvGrpSpPr>
      <p:grpSpPr>
        <a:xfrm>
          <a:off x="0" y="0"/>
          <a:ext cx="0" cy="0"/>
          <a:chOff x="0" y="0"/>
          <a:chExt cx="0" cy="0"/>
        </a:xfrm>
      </p:grpSpPr>
      <p:sp>
        <p:nvSpPr>
          <p:cNvPr id="6" name="Text Placeholder 10"/>
          <p:cNvSpPr>
            <a:spLocks noGrp="1"/>
          </p:cNvSpPr>
          <p:nvPr>
            <p:ph type="body" sz="quarter" idx="11"/>
          </p:nvPr>
        </p:nvSpPr>
        <p:spPr>
          <a:xfrm>
            <a:off x="938846" y="2514600"/>
            <a:ext cx="6909754" cy="1752600"/>
          </a:xfrm>
        </p:spPr>
        <p:txBody>
          <a:bodyPr/>
          <a:lstStyle>
            <a:lvl1pPr marL="0" indent="0">
              <a:buFontTx/>
              <a:buNone/>
              <a:defRPr sz="6000" b="1"/>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pic>
        <p:nvPicPr>
          <p:cNvPr id="5" name="Picture 4"/>
          <p:cNvPicPr>
            <a:picLocks noChangeAspect="1"/>
          </p:cNvPicPr>
          <p:nvPr userDrawn="1"/>
        </p:nvPicPr>
        <p:blipFill rotWithShape="1">
          <a:blip r:embed="rId2">
            <a:biLevel thresh="25000"/>
            <a:lum bright="40000" contrast="-40000"/>
          </a:blip>
          <a:srcRect r="4600" b="37621"/>
          <a:stretch/>
        </p:blipFill>
        <p:spPr>
          <a:xfrm>
            <a:off x="5655805" y="509506"/>
            <a:ext cx="6536196" cy="6348494"/>
          </a:xfrm>
          <a:prstGeom prst="rect">
            <a:avLst/>
          </a:prstGeom>
        </p:spPr>
      </p:pic>
    </p:spTree>
    <p:extLst>
      <p:ext uri="{BB962C8B-B14F-4D97-AF65-F5344CB8AC3E}">
        <p14:creationId xmlns:p14="http://schemas.microsoft.com/office/powerpoint/2010/main" val="2334252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 Full Image Version">
    <p:bg>
      <p:bgPr>
        <a:blipFill dpi="0" rotWithShape="1">
          <a:blip r:embed="rId2" cstate="screen">
            <a:lum/>
            <a:extLst>
              <a:ext uri="{28A0092B-C50C-407E-A947-70E740481C1C}">
                <a14:useLocalDpi xmlns:a14="http://schemas.microsoft.com/office/drawing/2010/main"/>
              </a:ext>
            </a:extLst>
          </a:blip>
          <a:srcRect/>
          <a:stretch>
            <a:fillRect t="-40000" b="40000"/>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3626604"/>
            <a:ext cx="12192000" cy="323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p:cNvSpPr txBox="1"/>
          <p:nvPr userDrawn="1"/>
        </p:nvSpPr>
        <p:spPr>
          <a:xfrm>
            <a:off x="8082871" y="755615"/>
            <a:ext cx="3571970" cy="26930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000000"/>
                </a:solidFill>
                <a:effectLst/>
                <a:uLnTx/>
                <a:uFillTx/>
                <a:latin typeface="Arial" charset="0"/>
                <a:ea typeface="Arial" charset="0"/>
                <a:cs typeface="Arial" charset="0"/>
              </a:rPr>
              <a:t>Smart decisions. Lasting value.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6988" y="649776"/>
            <a:ext cx="2250855" cy="750285"/>
          </a:xfrm>
          <a:prstGeom prst="rect">
            <a:avLst/>
          </a:prstGeom>
        </p:spPr>
      </p:pic>
      <p:sp>
        <p:nvSpPr>
          <p:cNvPr id="14" name="Title 12">
            <a:extLst>
              <a:ext uri="{FF2B5EF4-FFF2-40B4-BE49-F238E27FC236}">
                <a16:creationId xmlns:a16="http://schemas.microsoft.com/office/drawing/2014/main" id="{BF0A8339-545A-4170-8353-D4FD87381B6F}"/>
              </a:ext>
            </a:extLst>
          </p:cNvPr>
          <p:cNvSpPr>
            <a:spLocks noGrp="1"/>
          </p:cNvSpPr>
          <p:nvPr>
            <p:ph type="title" hasCustomPrompt="1"/>
          </p:nvPr>
        </p:nvSpPr>
        <p:spPr>
          <a:xfrm>
            <a:off x="938784" y="4099308"/>
            <a:ext cx="6495886" cy="898890"/>
          </a:xfrm>
          <a:prstGeom prst="rect">
            <a:avLst/>
          </a:prstGeom>
        </p:spPr>
        <p:txBody>
          <a:bodyPr/>
          <a:lstStyle>
            <a:lvl1pPr>
              <a:lnSpc>
                <a:spcPts val="6000"/>
              </a:lnSpc>
              <a:defRPr sz="3600">
                <a:solidFill>
                  <a:schemeClr val="tx1"/>
                </a:solidFill>
              </a:defRPr>
            </a:lvl1pPr>
          </a:lstStyle>
          <a:p>
            <a:r>
              <a:rPr lang="en-US" dirty="0"/>
              <a:t>Crowe Presentation</a:t>
            </a:r>
          </a:p>
        </p:txBody>
      </p:sp>
      <p:sp>
        <p:nvSpPr>
          <p:cNvPr id="15" name="Text Placeholder 14">
            <a:extLst>
              <a:ext uri="{FF2B5EF4-FFF2-40B4-BE49-F238E27FC236}">
                <a16:creationId xmlns:a16="http://schemas.microsoft.com/office/drawing/2014/main" id="{C23C7FBF-CE69-4C83-B97D-04A8F09C2E4F}"/>
              </a:ext>
            </a:extLst>
          </p:cNvPr>
          <p:cNvSpPr>
            <a:spLocks noGrp="1"/>
          </p:cNvSpPr>
          <p:nvPr>
            <p:ph type="body" sz="quarter" idx="10" hasCustomPrompt="1"/>
          </p:nvPr>
        </p:nvSpPr>
        <p:spPr>
          <a:xfrm>
            <a:off x="938784" y="4998197"/>
            <a:ext cx="5714999" cy="442318"/>
          </a:xfrm>
        </p:spPr>
        <p:txBody>
          <a:bodyPr/>
          <a:lstStyle>
            <a:lvl1pPr marL="0" indent="0">
              <a:buNone/>
              <a:defRPr sz="2400">
                <a:solidFill>
                  <a:schemeClr val="tx1"/>
                </a:solidFill>
              </a:defRPr>
            </a:lvl1pPr>
          </a:lstStyle>
          <a:p>
            <a:pPr lvl="0"/>
            <a:r>
              <a:rPr lang="en-US" dirty="0"/>
              <a:t>Name of Company Here</a:t>
            </a:r>
          </a:p>
        </p:txBody>
      </p:sp>
      <p:pic>
        <p:nvPicPr>
          <p:cNvPr id="5" name="Picture 4"/>
          <p:cNvPicPr>
            <a:picLocks noChangeAspect="1"/>
          </p:cNvPicPr>
          <p:nvPr userDrawn="1"/>
        </p:nvPicPr>
        <p:blipFill rotWithShape="1">
          <a:blip r:embed="rId4"/>
          <a:srcRect r="29403" b="30406"/>
          <a:stretch/>
        </p:blipFill>
        <p:spPr>
          <a:xfrm>
            <a:off x="6096000" y="3853266"/>
            <a:ext cx="6096000" cy="3004734"/>
          </a:xfrm>
          <a:prstGeom prst="rect">
            <a:avLst/>
          </a:prstGeom>
        </p:spPr>
      </p:pic>
      <p:sp>
        <p:nvSpPr>
          <p:cNvPr id="19" name="Text Placeholder 14">
            <a:extLst>
              <a:ext uri="{FF2B5EF4-FFF2-40B4-BE49-F238E27FC236}">
                <a16:creationId xmlns:a16="http://schemas.microsoft.com/office/drawing/2014/main" id="{4F6F90AA-5A81-4662-A7A9-9A1288B53FBE}"/>
              </a:ext>
            </a:extLst>
          </p:cNvPr>
          <p:cNvSpPr>
            <a:spLocks noGrp="1"/>
          </p:cNvSpPr>
          <p:nvPr>
            <p:ph type="body" sz="quarter" idx="11" hasCustomPrompt="1"/>
          </p:nvPr>
        </p:nvSpPr>
        <p:spPr>
          <a:xfrm>
            <a:off x="938784" y="5856963"/>
            <a:ext cx="5714999" cy="310098"/>
          </a:xfrm>
        </p:spPr>
        <p:txBody>
          <a:bodyPr tIns="0" bIns="0"/>
          <a:lstStyle>
            <a:lvl1pPr marL="0" indent="0">
              <a:buNone/>
              <a:defRPr sz="1800">
                <a:solidFill>
                  <a:schemeClr val="tx1"/>
                </a:solidFill>
              </a:defRPr>
            </a:lvl1pPr>
          </a:lstStyle>
          <a:p>
            <a:pPr lvl="0"/>
            <a:r>
              <a:rPr lang="en-US" dirty="0"/>
              <a:t>Presenters Name</a:t>
            </a:r>
          </a:p>
        </p:txBody>
      </p:sp>
      <p:sp>
        <p:nvSpPr>
          <p:cNvPr id="20" name="Text Placeholder 14">
            <a:extLst>
              <a:ext uri="{FF2B5EF4-FFF2-40B4-BE49-F238E27FC236}">
                <a16:creationId xmlns:a16="http://schemas.microsoft.com/office/drawing/2014/main" id="{24BECD84-6BDB-4C60-9269-5B0F3D3B6D4C}"/>
              </a:ext>
            </a:extLst>
          </p:cNvPr>
          <p:cNvSpPr>
            <a:spLocks noGrp="1"/>
          </p:cNvSpPr>
          <p:nvPr>
            <p:ph type="body" sz="quarter" idx="12" hasCustomPrompt="1"/>
          </p:nvPr>
        </p:nvSpPr>
        <p:spPr>
          <a:xfrm>
            <a:off x="938784" y="6214547"/>
            <a:ext cx="5714999" cy="227005"/>
          </a:xfrm>
        </p:spPr>
        <p:txBody>
          <a:bodyPr tIns="0" bIns="0">
            <a:normAutofit/>
          </a:bodyPr>
          <a:lstStyle>
            <a:lvl1pPr marL="0" indent="0">
              <a:buNone/>
              <a:defRPr sz="1800">
                <a:solidFill>
                  <a:schemeClr val="tx1"/>
                </a:solidFill>
              </a:defRPr>
            </a:lvl1pPr>
          </a:lstStyle>
          <a:p>
            <a:pPr lvl="0"/>
            <a:r>
              <a:rPr lang="en-US" dirty="0"/>
              <a:t>Month/Day/Year</a:t>
            </a:r>
          </a:p>
        </p:txBody>
      </p:sp>
    </p:spTree>
    <p:extLst>
      <p:ext uri="{BB962C8B-B14F-4D97-AF65-F5344CB8AC3E}">
        <p14:creationId xmlns:p14="http://schemas.microsoft.com/office/powerpoint/2010/main" val="853430301"/>
      </p:ext>
    </p:extLst>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 Full Image Version">
    <p:bg>
      <p:bgPr>
        <a:blipFill dpi="0" rotWithShape="1">
          <a:blip r:embed="rId2" cstate="screen">
            <a:lum/>
            <a:extLst>
              <a:ext uri="{28A0092B-C50C-407E-A947-70E740481C1C}">
                <a14:useLocalDpi xmlns:a14="http://schemas.microsoft.com/office/drawing/2010/main"/>
              </a:ext>
            </a:extLst>
          </a:blip>
          <a:srcRect/>
          <a:stretch>
            <a:fillRect t="-40000" b="40000"/>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3626604"/>
            <a:ext cx="12192000" cy="323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Picture 4"/>
          <p:cNvPicPr>
            <a:picLocks noChangeAspect="1"/>
          </p:cNvPicPr>
          <p:nvPr userDrawn="1"/>
        </p:nvPicPr>
        <p:blipFill rotWithShape="1">
          <a:blip r:embed="rId3"/>
          <a:srcRect r="29403" b="30406"/>
          <a:stretch/>
        </p:blipFill>
        <p:spPr>
          <a:xfrm>
            <a:off x="6096000" y="3853266"/>
            <a:ext cx="6096000" cy="3004734"/>
          </a:xfrm>
          <a:prstGeom prst="rect">
            <a:avLst/>
          </a:prstGeom>
        </p:spPr>
      </p:pic>
      <p:sp>
        <p:nvSpPr>
          <p:cNvPr id="10" name="Text Placeholder 10"/>
          <p:cNvSpPr>
            <a:spLocks noGrp="1"/>
          </p:cNvSpPr>
          <p:nvPr>
            <p:ph type="body" sz="quarter" idx="11"/>
          </p:nvPr>
        </p:nvSpPr>
        <p:spPr>
          <a:xfrm>
            <a:off x="938846" y="4110926"/>
            <a:ext cx="6909754" cy="1752600"/>
          </a:xfrm>
        </p:spPr>
        <p:txBody>
          <a:bodyPr>
            <a:normAutofit/>
          </a:bodyPr>
          <a:lstStyle>
            <a:lvl1pPr marL="0" indent="0">
              <a:buFontTx/>
              <a:buNone/>
              <a:defRPr sz="5400" b="1"/>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spTree>
    <p:extLst>
      <p:ext uri="{BB962C8B-B14F-4D97-AF65-F5344CB8AC3E}">
        <p14:creationId xmlns:p14="http://schemas.microsoft.com/office/powerpoint/2010/main" val="3790814413"/>
      </p:ext>
    </p:extLst>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 Full Image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BDED914-EC2B-4DD7-A044-8D4C074C387E}"/>
              </a:ext>
            </a:extLst>
          </p:cNvPr>
          <p:cNvSpPr/>
          <p:nvPr userDrawn="1"/>
        </p:nvSpPr>
        <p:spPr>
          <a:xfrm rot="10800000">
            <a:off x="0" y="0"/>
            <a:ext cx="12192000" cy="1847571"/>
          </a:xfrm>
          <a:prstGeom prst="rect">
            <a:avLst/>
          </a:prstGeom>
          <a:gradFill>
            <a:gsLst>
              <a:gs pos="0">
                <a:schemeClr val="accent2">
                  <a:alpha val="0"/>
                </a:schemeClr>
              </a:gs>
              <a:gs pos="100000">
                <a:schemeClr val="accent2">
                  <a:alpha val="82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p:cNvSpPr txBox="1"/>
          <p:nvPr userDrawn="1"/>
        </p:nvSpPr>
        <p:spPr>
          <a:xfrm>
            <a:off x="8082871" y="755615"/>
            <a:ext cx="3571970" cy="26930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rial" charset="0"/>
                <a:ea typeface="Arial" charset="0"/>
                <a:cs typeface="Arial" charset="0"/>
              </a:rPr>
              <a:t>Smart decisions. Lasting value.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6988" y="649776"/>
            <a:ext cx="2250855" cy="750285"/>
          </a:xfrm>
          <a:prstGeom prst="rect">
            <a:avLst/>
          </a:prstGeom>
        </p:spPr>
      </p:pic>
      <p:sp>
        <p:nvSpPr>
          <p:cNvPr id="14" name="Title 12">
            <a:extLst>
              <a:ext uri="{FF2B5EF4-FFF2-40B4-BE49-F238E27FC236}">
                <a16:creationId xmlns:a16="http://schemas.microsoft.com/office/drawing/2014/main" id="{BF0A8339-545A-4170-8353-D4FD87381B6F}"/>
              </a:ext>
            </a:extLst>
          </p:cNvPr>
          <p:cNvSpPr>
            <a:spLocks noGrp="1"/>
          </p:cNvSpPr>
          <p:nvPr>
            <p:ph type="title" hasCustomPrompt="1"/>
          </p:nvPr>
        </p:nvSpPr>
        <p:spPr>
          <a:xfrm>
            <a:off x="938784" y="1905001"/>
            <a:ext cx="6495886" cy="1538883"/>
          </a:xfrm>
          <a:prstGeom prst="rect">
            <a:avLst/>
          </a:prstGeom>
        </p:spPr>
        <p:txBody>
          <a:bodyPr/>
          <a:lstStyle>
            <a:lvl1pPr>
              <a:lnSpc>
                <a:spcPts val="6000"/>
              </a:lnSpc>
              <a:defRPr sz="6000">
                <a:solidFill>
                  <a:schemeClr val="tx1"/>
                </a:solidFill>
              </a:defRPr>
            </a:lvl1pPr>
          </a:lstStyle>
          <a:p>
            <a:r>
              <a:rPr lang="en-US" dirty="0"/>
              <a:t>Crowe </a:t>
            </a:r>
            <a:br>
              <a:rPr lang="en-US" dirty="0"/>
            </a:br>
            <a:r>
              <a:rPr lang="en-US" dirty="0"/>
              <a:t>Presentation</a:t>
            </a:r>
          </a:p>
        </p:txBody>
      </p:sp>
      <p:sp>
        <p:nvSpPr>
          <p:cNvPr id="15" name="Text Placeholder 14">
            <a:extLst>
              <a:ext uri="{FF2B5EF4-FFF2-40B4-BE49-F238E27FC236}">
                <a16:creationId xmlns:a16="http://schemas.microsoft.com/office/drawing/2014/main" id="{C23C7FBF-CE69-4C83-B97D-04A8F09C2E4F}"/>
              </a:ext>
            </a:extLst>
          </p:cNvPr>
          <p:cNvSpPr>
            <a:spLocks noGrp="1"/>
          </p:cNvSpPr>
          <p:nvPr>
            <p:ph type="body" sz="quarter" idx="10" hasCustomPrompt="1"/>
          </p:nvPr>
        </p:nvSpPr>
        <p:spPr>
          <a:xfrm>
            <a:off x="938784" y="3501314"/>
            <a:ext cx="5714999" cy="442318"/>
          </a:xfrm>
        </p:spPr>
        <p:txBody>
          <a:bodyPr/>
          <a:lstStyle>
            <a:lvl1pPr marL="0" indent="0">
              <a:buNone/>
              <a:defRPr sz="2400">
                <a:solidFill>
                  <a:schemeClr val="tx1"/>
                </a:solidFill>
              </a:defRPr>
            </a:lvl1pPr>
          </a:lstStyle>
          <a:p>
            <a:pPr lvl="0"/>
            <a:r>
              <a:rPr lang="en-US" dirty="0"/>
              <a:t>Name of Company Here</a:t>
            </a:r>
          </a:p>
        </p:txBody>
      </p:sp>
      <p:sp>
        <p:nvSpPr>
          <p:cNvPr id="16" name="Rectangle 15">
            <a:extLst>
              <a:ext uri="{FF2B5EF4-FFF2-40B4-BE49-F238E27FC236}">
                <a16:creationId xmlns:a16="http://schemas.microsoft.com/office/drawing/2014/main" id="{256B8ADA-2528-490E-80E3-7131FFD0EE44}"/>
              </a:ext>
            </a:extLst>
          </p:cNvPr>
          <p:cNvSpPr/>
          <p:nvPr userDrawn="1"/>
        </p:nvSpPr>
        <p:spPr>
          <a:xfrm>
            <a:off x="0" y="5518150"/>
            <a:ext cx="12192000" cy="1339850"/>
          </a:xfrm>
          <a:prstGeom prst="rect">
            <a:avLst/>
          </a:prstGeom>
          <a:gradFill>
            <a:gsLst>
              <a:gs pos="0">
                <a:schemeClr val="accent2">
                  <a:alpha val="0"/>
                </a:schemeClr>
              </a:gs>
              <a:gs pos="100000">
                <a:schemeClr val="tx1">
                  <a:alpha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Text Placeholder 14">
            <a:extLst>
              <a:ext uri="{FF2B5EF4-FFF2-40B4-BE49-F238E27FC236}">
                <a16:creationId xmlns:a16="http://schemas.microsoft.com/office/drawing/2014/main" id="{4F6F90AA-5A81-4662-A7A9-9A1288B53FBE}"/>
              </a:ext>
            </a:extLst>
          </p:cNvPr>
          <p:cNvSpPr>
            <a:spLocks noGrp="1"/>
          </p:cNvSpPr>
          <p:nvPr>
            <p:ph type="body" sz="quarter" idx="11" hasCustomPrompt="1"/>
          </p:nvPr>
        </p:nvSpPr>
        <p:spPr>
          <a:xfrm>
            <a:off x="938784" y="5703314"/>
            <a:ext cx="5714999" cy="442318"/>
          </a:xfrm>
        </p:spPr>
        <p:txBody>
          <a:bodyPr/>
          <a:lstStyle>
            <a:lvl1pPr marL="0" indent="0">
              <a:buNone/>
              <a:defRPr sz="2400">
                <a:solidFill>
                  <a:schemeClr val="bg1"/>
                </a:solidFill>
              </a:defRPr>
            </a:lvl1pPr>
          </a:lstStyle>
          <a:p>
            <a:pPr lvl="0"/>
            <a:r>
              <a:rPr lang="en-US" dirty="0"/>
              <a:t>Presenters Name</a:t>
            </a:r>
          </a:p>
        </p:txBody>
      </p:sp>
      <p:sp>
        <p:nvSpPr>
          <p:cNvPr id="18" name="Text Placeholder 14">
            <a:extLst>
              <a:ext uri="{FF2B5EF4-FFF2-40B4-BE49-F238E27FC236}">
                <a16:creationId xmlns:a16="http://schemas.microsoft.com/office/drawing/2014/main" id="{24BECD84-6BDB-4C60-9269-5B0F3D3B6D4C}"/>
              </a:ext>
            </a:extLst>
          </p:cNvPr>
          <p:cNvSpPr>
            <a:spLocks noGrp="1"/>
          </p:cNvSpPr>
          <p:nvPr>
            <p:ph type="body" sz="quarter" idx="12" hasCustomPrompt="1"/>
          </p:nvPr>
        </p:nvSpPr>
        <p:spPr>
          <a:xfrm>
            <a:off x="938784" y="6214547"/>
            <a:ext cx="5714999" cy="442318"/>
          </a:xfrm>
        </p:spPr>
        <p:txBody>
          <a:bodyPr/>
          <a:lstStyle>
            <a:lvl1pPr marL="0" indent="0">
              <a:buNone/>
              <a:defRPr sz="2400">
                <a:solidFill>
                  <a:schemeClr val="bg1"/>
                </a:solidFill>
              </a:defRPr>
            </a:lvl1pPr>
          </a:lstStyle>
          <a:p>
            <a:pPr lvl="0"/>
            <a:r>
              <a:rPr lang="en-US" dirty="0"/>
              <a:t>Month/Day/Year</a:t>
            </a:r>
          </a:p>
        </p:txBody>
      </p:sp>
    </p:spTree>
    <p:extLst>
      <p:ext uri="{BB962C8B-B14F-4D97-AF65-F5344CB8AC3E}">
        <p14:creationId xmlns:p14="http://schemas.microsoft.com/office/powerpoint/2010/main" val="1530824201"/>
      </p:ext>
    </p:extLst>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 Full Image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10"/>
          <p:cNvSpPr>
            <a:spLocks noGrp="1"/>
          </p:cNvSpPr>
          <p:nvPr>
            <p:ph type="body" sz="quarter" idx="12" hasCustomPrompt="1"/>
          </p:nvPr>
        </p:nvSpPr>
        <p:spPr>
          <a:xfrm>
            <a:off x="0" y="4800600"/>
            <a:ext cx="12192000" cy="1279322"/>
          </a:xfrm>
          <a:gradFill>
            <a:gsLst>
              <a:gs pos="34000">
                <a:srgbClr val="FDB913">
                  <a:alpha val="79000"/>
                </a:srgbClr>
              </a:gs>
              <a:gs pos="100000">
                <a:srgbClr val="FDB913">
                  <a:alpha val="11000"/>
                </a:srgbClr>
              </a:gs>
            </a:gsLst>
            <a:lin ang="0" scaled="0"/>
          </a:gradFill>
        </p:spPr>
        <p:txBody>
          <a:bodyPr lIns="731520" tIns="0" rIns="0" bIns="365760" anchor="b">
            <a:noAutofit/>
          </a:bodyPr>
          <a:lstStyle>
            <a:lvl1pPr algn="l">
              <a:defRPr sz="3200" b="0" baseline="0">
                <a:solidFill>
                  <a:schemeClr val="bg1"/>
                </a:solidFill>
              </a:defRPr>
            </a:lvl1pPr>
          </a:lstStyle>
          <a:p>
            <a:pPr lvl="0"/>
            <a:r>
              <a:rPr lang="en-IE" dirty="0"/>
              <a:t>No. Section Title</a:t>
            </a:r>
          </a:p>
        </p:txBody>
      </p:sp>
    </p:spTree>
    <p:extLst>
      <p:ext uri="{BB962C8B-B14F-4D97-AF65-F5344CB8AC3E}">
        <p14:creationId xmlns:p14="http://schemas.microsoft.com/office/powerpoint/2010/main" val="639889666"/>
      </p:ext>
    </p:extLst>
  </p:cSld>
  <p:clrMapOvr>
    <a:masterClrMapping/>
  </p:clrMapOvr>
  <p:extLst>
    <p:ext uri="{DCECCB84-F9BA-43D5-87BE-67443E8EF086}">
      <p15:sldGuideLst xmlns:p15="http://schemas.microsoft.com/office/powerpoint/2012/main">
        <p15:guide id="1" orient="horz" pos="3024">
          <p15:clr>
            <a:srgbClr val="FBAE40"/>
          </p15:clr>
        </p15:guide>
        <p15:guide id="2" orient="horz" pos="3096">
          <p15:clr>
            <a:srgbClr val="FBAE40"/>
          </p15:clr>
        </p15:guide>
        <p15:guide id="3" pos="415">
          <p15:clr>
            <a:srgbClr val="FBAE40"/>
          </p15:clr>
        </p15:guide>
        <p15:guide id="4" orient="horz" pos="414">
          <p15:clr>
            <a:srgbClr val="FBAE40"/>
          </p15:clr>
        </p15:guide>
        <p15:guide id="5">
          <p15:clr>
            <a:srgbClr val="FBAE40"/>
          </p15:clr>
        </p15:guide>
        <p15:guide id="6" pos="576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 - Amber">
    <p:bg>
      <p:bgPr>
        <a:solidFill>
          <a:srgbClr val="F3B329"/>
        </a:solidFill>
        <a:effectLst/>
      </p:bgPr>
    </p:bg>
    <p:spTree>
      <p:nvGrpSpPr>
        <p:cNvPr id="1" name=""/>
        <p:cNvGrpSpPr/>
        <p:nvPr/>
      </p:nvGrpSpPr>
      <p:grpSpPr>
        <a:xfrm>
          <a:off x="0" y="0"/>
          <a:ext cx="0" cy="0"/>
          <a:chOff x="0" y="0"/>
          <a:chExt cx="0" cy="0"/>
        </a:xfrm>
      </p:grpSpPr>
      <p:sp>
        <p:nvSpPr>
          <p:cNvPr id="6" name="Text Placeholder 10"/>
          <p:cNvSpPr>
            <a:spLocks noGrp="1"/>
          </p:cNvSpPr>
          <p:nvPr>
            <p:ph type="body" sz="quarter" idx="11"/>
          </p:nvPr>
        </p:nvSpPr>
        <p:spPr>
          <a:xfrm>
            <a:off x="938846" y="2514600"/>
            <a:ext cx="6909754" cy="1752600"/>
          </a:xfrm>
        </p:spPr>
        <p:txBody>
          <a:bodyPr/>
          <a:lstStyle>
            <a:lvl1pPr marL="0" indent="0">
              <a:buFontTx/>
              <a:buNone/>
              <a:defRPr sz="6000" b="1"/>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pic>
        <p:nvPicPr>
          <p:cNvPr id="5" name="Picture 4"/>
          <p:cNvPicPr>
            <a:picLocks noChangeAspect="1"/>
          </p:cNvPicPr>
          <p:nvPr userDrawn="1"/>
        </p:nvPicPr>
        <p:blipFill rotWithShape="1">
          <a:blip r:embed="rId2">
            <a:biLevel thresh="25000"/>
            <a:lum bright="40000" contrast="-40000"/>
          </a:blip>
          <a:srcRect r="4600" b="37621"/>
          <a:stretch/>
        </p:blipFill>
        <p:spPr>
          <a:xfrm>
            <a:off x="5655805" y="509506"/>
            <a:ext cx="6536196" cy="6348494"/>
          </a:xfrm>
          <a:prstGeom prst="rect">
            <a:avLst/>
          </a:prstGeom>
        </p:spPr>
      </p:pic>
    </p:spTree>
    <p:extLst>
      <p:ext uri="{BB962C8B-B14F-4D97-AF65-F5344CB8AC3E}">
        <p14:creationId xmlns:p14="http://schemas.microsoft.com/office/powerpoint/2010/main" val="6431880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 Grey">
    <p:bg>
      <p:bgPr>
        <a:solidFill>
          <a:srgbClr val="595A59"/>
        </a:solidFill>
        <a:effectLst/>
      </p:bgPr>
    </p:bg>
    <p:spTree>
      <p:nvGrpSpPr>
        <p:cNvPr id="1" name=""/>
        <p:cNvGrpSpPr/>
        <p:nvPr/>
      </p:nvGrpSpPr>
      <p:grpSpPr>
        <a:xfrm>
          <a:off x="0" y="0"/>
          <a:ext cx="0" cy="0"/>
          <a:chOff x="0" y="0"/>
          <a:chExt cx="0" cy="0"/>
        </a:xfrm>
      </p:grpSpPr>
      <p:sp>
        <p:nvSpPr>
          <p:cNvPr id="6" name="Text Placeholder 10"/>
          <p:cNvSpPr>
            <a:spLocks noGrp="1"/>
          </p:cNvSpPr>
          <p:nvPr>
            <p:ph type="body" sz="quarter" idx="11"/>
          </p:nvPr>
        </p:nvSpPr>
        <p:spPr>
          <a:xfrm>
            <a:off x="938846" y="2514600"/>
            <a:ext cx="6909754" cy="1752600"/>
          </a:xfrm>
        </p:spPr>
        <p:txBody>
          <a:bodyPr/>
          <a:lstStyle>
            <a:lvl1pPr marL="0" indent="0">
              <a:buFontTx/>
              <a:buNone/>
              <a:defRPr sz="6000" b="1">
                <a:solidFill>
                  <a:schemeClr val="bg1"/>
                </a:solidFill>
              </a:defRPr>
            </a:lvl1pPr>
            <a:lvl2pPr marL="116586" indent="0">
              <a:buFontTx/>
              <a:buNone/>
              <a:defRPr/>
            </a:lvl2pPr>
            <a:lvl3pPr marL="226314" indent="0">
              <a:buFontTx/>
              <a:buNone/>
              <a:defRPr/>
            </a:lvl3pPr>
            <a:lvl4pPr marL="322326" indent="0">
              <a:buFontTx/>
              <a:buNone/>
              <a:defRPr/>
            </a:lvl4pPr>
            <a:lvl5pPr marL="418338" indent="0">
              <a:buFontTx/>
              <a:buNone/>
              <a:defRPr/>
            </a:lvl5pPr>
          </a:lstStyle>
          <a:p>
            <a:pPr lvl="0"/>
            <a:r>
              <a:rPr lang="en-US" dirty="0"/>
              <a:t>Click to edit Master text style</a:t>
            </a:r>
          </a:p>
        </p:txBody>
      </p:sp>
      <p:pic>
        <p:nvPicPr>
          <p:cNvPr id="2" name="Picture 1"/>
          <p:cNvPicPr>
            <a:picLocks noChangeAspect="1"/>
          </p:cNvPicPr>
          <p:nvPr userDrawn="1"/>
        </p:nvPicPr>
        <p:blipFill rotWithShape="1">
          <a:blip r:embed="rId2"/>
          <a:srcRect r="4600" b="37621"/>
          <a:stretch/>
        </p:blipFill>
        <p:spPr>
          <a:xfrm>
            <a:off x="5655805" y="509506"/>
            <a:ext cx="6536196" cy="6348494"/>
          </a:xfrm>
          <a:prstGeom prst="rect">
            <a:avLst/>
          </a:prstGeom>
        </p:spPr>
      </p:pic>
    </p:spTree>
    <p:extLst>
      <p:ext uri="{BB962C8B-B14F-4D97-AF65-F5344CB8AC3E}">
        <p14:creationId xmlns:p14="http://schemas.microsoft.com/office/powerpoint/2010/main" val="287730099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ection Slide - Amber">
    <p:bg>
      <p:bgPr>
        <a:solidFill>
          <a:srgbClr val="F3B329"/>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tx1"/>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054064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Section Slide - Amber">
    <p:bg>
      <p:bgPr>
        <a:solidFill>
          <a:schemeClr val="tx2"/>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accent2"/>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695260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95300" y="1451325"/>
            <a:ext cx="11031757" cy="4921250"/>
          </a:xfrm>
        </p:spPr>
        <p:txBody>
          <a:bodyPr lIns="0">
            <a:noAutofit/>
          </a:bodyPr>
          <a:lstStyle>
            <a:lvl1pPr>
              <a:defRPr sz="1800">
                <a:solidFill>
                  <a:schemeClr val="tx1"/>
                </a:solidFill>
                <a:latin typeface="Arial" panose="020B0604020202020204" pitchFamily="34" charset="0"/>
                <a:cs typeface="Arial" panose="020B0604020202020204" pitchFamily="34" charset="0"/>
              </a:defRPr>
            </a:lvl1pPr>
            <a:lvl2pPr>
              <a:defRPr sz="1800">
                <a:solidFill>
                  <a:schemeClr val="tx1"/>
                </a:solidFill>
                <a:latin typeface="Arial" panose="020B0604020202020204" pitchFamily="34" charset="0"/>
                <a:cs typeface="Arial" panose="020B0604020202020204" pitchFamily="34" charset="0"/>
              </a:defRPr>
            </a:lvl2pPr>
            <a:lvl3pPr>
              <a:defRPr sz="1800">
                <a:solidFill>
                  <a:schemeClr val="tx1"/>
                </a:solidFill>
                <a:latin typeface="Arial" panose="020B0604020202020204" pitchFamily="34" charset="0"/>
                <a:cs typeface="Arial" panose="020B0604020202020204" pitchFamily="34" charset="0"/>
              </a:defRPr>
            </a:lvl3pPr>
            <a:lvl4pPr>
              <a:defRPr sz="1800">
                <a:solidFill>
                  <a:schemeClr val="tx1"/>
                </a:solidFill>
                <a:latin typeface="Arial" panose="020B0604020202020204" pitchFamily="34" charset="0"/>
                <a:cs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2" name="Straight Connector 11"/>
          <p:cNvCxnSpPr/>
          <p:nvPr userDrawn="1"/>
        </p:nvCxnSpPr>
        <p:spPr>
          <a:xfrm>
            <a:off x="11721738" y="6596135"/>
            <a:ext cx="0" cy="109728"/>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11721745" y="6550443"/>
            <a:ext cx="566058" cy="1923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2CD8B1-5198-EF46-99A9-86048C2DFEC8}" type="slidenum">
              <a:rPr kumimoji="0" lang="en-US" sz="650" b="0" i="0" u="none" strike="noStrike" kern="1200" cap="none" spc="0" normalizeH="0" baseline="0" noProof="0" smtClean="0">
                <a:ln>
                  <a:noFill/>
                </a:ln>
                <a:solidFill>
                  <a:srgbClr val="000000">
                    <a:lumMod val="95000"/>
                    <a:lumOff val="5000"/>
                  </a:srgbClr>
                </a:solidFill>
                <a:effectLst/>
                <a:uLnTx/>
                <a:uFillTx/>
                <a:latin typeface="Arial" charset="0"/>
                <a:ea typeface="Arial"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650" b="0" i="0" u="none" strike="noStrike" kern="1200" cap="none" spc="0" normalizeH="0" baseline="0" noProof="0" dirty="0">
              <a:ln>
                <a:noFill/>
              </a:ln>
              <a:solidFill>
                <a:srgbClr val="000000">
                  <a:lumMod val="95000"/>
                  <a:lumOff val="5000"/>
                </a:srgbClr>
              </a:solidFill>
              <a:effectLst/>
              <a:uLnTx/>
              <a:uFillTx/>
              <a:latin typeface="Arial" charset="0"/>
              <a:ea typeface="Arial" charset="0"/>
              <a:cs typeface="Arial" charset="0"/>
            </a:endParaRPr>
          </a:p>
        </p:txBody>
      </p:sp>
      <p:sp>
        <p:nvSpPr>
          <p:cNvPr id="17" name="TextBox 16"/>
          <p:cNvSpPr txBox="1"/>
          <p:nvPr userDrawn="1"/>
        </p:nvSpPr>
        <p:spPr>
          <a:xfrm>
            <a:off x="447174" y="6550446"/>
            <a:ext cx="2279439" cy="179921"/>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0" lang="en-US" sz="569" b="0" i="0" u="none" strike="noStrike" kern="1200" cap="none" spc="0" normalizeH="0" baseline="0" noProof="0" dirty="0">
                <a:ln>
                  <a:noFill/>
                </a:ln>
                <a:solidFill>
                  <a:srgbClr val="000000">
                    <a:lumMod val="95000"/>
                    <a:lumOff val="5000"/>
                  </a:srgbClr>
                </a:solidFill>
                <a:effectLst/>
                <a:uLnTx/>
                <a:uFillTx/>
                <a:latin typeface="Arial" charset="0"/>
                <a:ea typeface="Arial" charset="0"/>
                <a:cs typeface="Arial" charset="0"/>
              </a:rPr>
              <a:t>© Crowe 2020</a:t>
            </a:r>
          </a:p>
        </p:txBody>
      </p:sp>
      <p:sp>
        <p:nvSpPr>
          <p:cNvPr id="14" name="Line 4"/>
          <p:cNvSpPr>
            <a:spLocks noChangeShapeType="1"/>
          </p:cNvSpPr>
          <p:nvPr userDrawn="1"/>
        </p:nvSpPr>
        <p:spPr bwMode="auto">
          <a:xfrm>
            <a:off x="540000" y="1260000"/>
            <a:ext cx="11160000" cy="0"/>
          </a:xfrm>
          <a:prstGeom prst="line">
            <a:avLst/>
          </a:prstGeom>
          <a:noFill/>
          <a:ln w="12700">
            <a:solidFill>
              <a:srgbClr val="FDB913"/>
            </a:solidFill>
            <a:round/>
            <a:headEnd type="oval" w="sm" len="sm"/>
            <a:tailEnd type="oval" w="sm" len="sm"/>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 name="Title 1"/>
          <p:cNvSpPr>
            <a:spLocks noGrp="1"/>
          </p:cNvSpPr>
          <p:nvPr>
            <p:ph type="title"/>
          </p:nvPr>
        </p:nvSpPr>
        <p:spPr>
          <a:xfrm>
            <a:off x="495300" y="692882"/>
            <a:ext cx="10515600" cy="478183"/>
          </a:xfrm>
          <a:prstGeom prst="rect">
            <a:avLst/>
          </a:prstGeom>
        </p:spPr>
        <p:txBody>
          <a:bodyPr lIns="0" rIns="0"/>
          <a:lstStyle>
            <a:lvl1pPr>
              <a:defRPr sz="3200">
                <a:solidFill>
                  <a:schemeClr val="tx1">
                    <a:lumMod val="95000"/>
                    <a:lumOff val="5000"/>
                  </a:schemeClr>
                </a:solidFill>
              </a:defRPr>
            </a:lvl1pPr>
          </a:lstStyle>
          <a:p>
            <a:r>
              <a:rPr lang="en-US"/>
              <a:t>Click to edit Master title style</a:t>
            </a:r>
          </a:p>
        </p:txBody>
      </p:sp>
    </p:spTree>
    <p:extLst>
      <p:ext uri="{BB962C8B-B14F-4D97-AF65-F5344CB8AC3E}">
        <p14:creationId xmlns:p14="http://schemas.microsoft.com/office/powerpoint/2010/main" val="355407598"/>
      </p:ext>
    </p:extLst>
  </p:cSld>
  <p:clrMapOvr>
    <a:masterClrMapping/>
  </p:clrMapOvr>
  <p:extLst>
    <p:ext uri="{DCECCB84-F9BA-43D5-87BE-67443E8EF086}">
      <p15:sldGuideLst xmlns:p15="http://schemas.microsoft.com/office/powerpoint/2012/main">
        <p15:guide id="1" orient="horz" pos="480">
          <p15:clr>
            <a:srgbClr val="FBAE40"/>
          </p15:clr>
        </p15:guide>
        <p15:guide id="2" pos="312">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95301" y="1828800"/>
            <a:ext cx="5435942" cy="4574209"/>
          </a:xfrm>
        </p:spPr>
        <p:txBody>
          <a:bodyPr lIns="0">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endParaRPr lang="en-IE" dirty="0"/>
          </a:p>
        </p:txBody>
      </p:sp>
      <p:sp>
        <p:nvSpPr>
          <p:cNvPr id="19" name="Text Placeholder 11"/>
          <p:cNvSpPr>
            <a:spLocks noGrp="1"/>
          </p:cNvSpPr>
          <p:nvPr>
            <p:ph type="body" sz="quarter" idx="14" hasCustomPrompt="1"/>
          </p:nvPr>
        </p:nvSpPr>
        <p:spPr>
          <a:xfrm>
            <a:off x="495308" y="1511858"/>
            <a:ext cx="5435936" cy="243224"/>
          </a:xfrm>
          <a:prstGeom prst="rect">
            <a:avLst/>
          </a:prstGeom>
        </p:spPr>
        <p:txBody>
          <a:bodyPr lIns="0" tIns="0" bIns="0">
            <a:noAutofit/>
          </a:bodyPr>
          <a:lstStyle>
            <a:lvl1pPr marL="0" indent="0">
              <a:buNone/>
              <a:defRPr sz="2000" b="1">
                <a:solidFill>
                  <a:schemeClr val="tx1">
                    <a:lumMod val="95000"/>
                    <a:lumOff val="5000"/>
                  </a:schemeClr>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1" name="Text Placeholder 11"/>
          <p:cNvSpPr>
            <a:spLocks noGrp="1"/>
          </p:cNvSpPr>
          <p:nvPr>
            <p:ph type="body" sz="quarter" idx="19" hasCustomPrompt="1"/>
          </p:nvPr>
        </p:nvSpPr>
        <p:spPr>
          <a:xfrm>
            <a:off x="6206140" y="1499262"/>
            <a:ext cx="5490560" cy="255820"/>
          </a:xfrm>
          <a:prstGeom prst="rect">
            <a:avLst/>
          </a:prstGeom>
        </p:spPr>
        <p:txBody>
          <a:bodyPr lIns="0" tIns="0" bIns="0">
            <a:noAutofit/>
          </a:bodyPr>
          <a:lstStyle>
            <a:lvl1pPr marL="0" indent="0">
              <a:buNone/>
              <a:defRPr sz="2000" b="1">
                <a:solidFill>
                  <a:schemeClr val="tx1">
                    <a:lumMod val="95000"/>
                    <a:lumOff val="5000"/>
                  </a:schemeClr>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15" name="Content Placeholder 4"/>
          <p:cNvSpPr>
            <a:spLocks noGrp="1"/>
          </p:cNvSpPr>
          <p:nvPr>
            <p:ph sz="quarter" idx="23"/>
          </p:nvPr>
        </p:nvSpPr>
        <p:spPr>
          <a:xfrm>
            <a:off x="6206138" y="1828800"/>
            <a:ext cx="5490561" cy="4574209"/>
          </a:xfrm>
        </p:spPr>
        <p:txBody>
          <a:bodyPr lIns="0">
            <a:no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endParaRPr lang="en-IE" dirty="0"/>
          </a:p>
        </p:txBody>
      </p:sp>
      <p:sp>
        <p:nvSpPr>
          <p:cNvPr id="17" name="Line 4"/>
          <p:cNvSpPr>
            <a:spLocks noChangeShapeType="1"/>
          </p:cNvSpPr>
          <p:nvPr userDrawn="1"/>
        </p:nvSpPr>
        <p:spPr bwMode="auto">
          <a:xfrm>
            <a:off x="540000" y="1260000"/>
            <a:ext cx="11160000" cy="0"/>
          </a:xfrm>
          <a:prstGeom prst="line">
            <a:avLst/>
          </a:prstGeom>
          <a:noFill/>
          <a:ln w="12700">
            <a:solidFill>
              <a:srgbClr val="FDB913"/>
            </a:solidFill>
            <a:round/>
            <a:headEnd type="oval" w="sm" len="sm"/>
            <a:tailEnd type="oval" w="sm" len="sm"/>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cxnSp>
        <p:nvCxnSpPr>
          <p:cNvPr id="20" name="Straight Connector 19"/>
          <p:cNvCxnSpPr/>
          <p:nvPr userDrawn="1"/>
        </p:nvCxnSpPr>
        <p:spPr>
          <a:xfrm>
            <a:off x="11721738" y="6596135"/>
            <a:ext cx="0" cy="109728"/>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userDrawn="1"/>
        </p:nvSpPr>
        <p:spPr>
          <a:xfrm>
            <a:off x="11721745" y="6550443"/>
            <a:ext cx="566058" cy="1923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2CD8B1-5198-EF46-99A9-86048C2DFEC8}" type="slidenum">
              <a:rPr kumimoji="0" lang="en-US" sz="650" b="0" i="0" u="none" strike="noStrike" kern="1200" cap="none" spc="0" normalizeH="0" baseline="0" noProof="0" smtClean="0">
                <a:ln>
                  <a:noFill/>
                </a:ln>
                <a:solidFill>
                  <a:srgbClr val="000000">
                    <a:lumMod val="95000"/>
                    <a:lumOff val="5000"/>
                  </a:srgbClr>
                </a:solidFill>
                <a:effectLst/>
                <a:uLnTx/>
                <a:uFillTx/>
                <a:latin typeface="Arial" charset="0"/>
                <a:ea typeface="Arial"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650" b="0" i="0" u="none" strike="noStrike" kern="1200" cap="none" spc="0" normalizeH="0" baseline="0" noProof="0" dirty="0">
              <a:ln>
                <a:noFill/>
              </a:ln>
              <a:solidFill>
                <a:srgbClr val="000000">
                  <a:lumMod val="95000"/>
                  <a:lumOff val="5000"/>
                </a:srgbClr>
              </a:solidFill>
              <a:effectLst/>
              <a:uLnTx/>
              <a:uFillTx/>
              <a:latin typeface="Arial" charset="0"/>
              <a:ea typeface="Arial" charset="0"/>
              <a:cs typeface="Arial" charset="0"/>
            </a:endParaRPr>
          </a:p>
        </p:txBody>
      </p:sp>
      <p:sp>
        <p:nvSpPr>
          <p:cNvPr id="25" name="TextBox 24"/>
          <p:cNvSpPr txBox="1"/>
          <p:nvPr userDrawn="1"/>
        </p:nvSpPr>
        <p:spPr>
          <a:xfrm>
            <a:off x="447174" y="6550446"/>
            <a:ext cx="2279439" cy="179921"/>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0" lang="en-US" sz="569" b="0" i="0" u="none" strike="noStrike" kern="1200" cap="none" spc="0" normalizeH="0" baseline="0" noProof="0" dirty="0">
                <a:ln>
                  <a:noFill/>
                </a:ln>
                <a:solidFill>
                  <a:srgbClr val="000000">
                    <a:lumMod val="95000"/>
                    <a:lumOff val="5000"/>
                  </a:srgbClr>
                </a:solidFill>
                <a:effectLst/>
                <a:uLnTx/>
                <a:uFillTx/>
                <a:latin typeface="Arial" charset="0"/>
                <a:ea typeface="Arial" charset="0"/>
                <a:cs typeface="Arial" charset="0"/>
              </a:rPr>
              <a:t>© Crowe 2020</a:t>
            </a:r>
          </a:p>
        </p:txBody>
      </p:sp>
      <p:sp>
        <p:nvSpPr>
          <p:cNvPr id="27" name="Title 1"/>
          <p:cNvSpPr>
            <a:spLocks noGrp="1"/>
          </p:cNvSpPr>
          <p:nvPr>
            <p:ph type="title"/>
          </p:nvPr>
        </p:nvSpPr>
        <p:spPr>
          <a:xfrm>
            <a:off x="495300" y="692882"/>
            <a:ext cx="10515600" cy="478183"/>
          </a:xfrm>
          <a:prstGeom prst="rect">
            <a:avLst/>
          </a:prstGeom>
        </p:spPr>
        <p:txBody>
          <a:bodyPr lIns="0" rIns="0"/>
          <a:lstStyle>
            <a:lvl1pPr>
              <a:defRPr sz="3200">
                <a:solidFill>
                  <a:schemeClr val="tx1">
                    <a:lumMod val="95000"/>
                    <a:lumOff val="5000"/>
                  </a:schemeClr>
                </a:solidFill>
              </a:defRPr>
            </a:lvl1pPr>
          </a:lstStyle>
          <a:p>
            <a:r>
              <a:rPr lang="en-US"/>
              <a:t>Click to edit Master title style</a:t>
            </a:r>
          </a:p>
        </p:txBody>
      </p:sp>
    </p:spTree>
    <p:extLst>
      <p:ext uri="{BB962C8B-B14F-4D97-AF65-F5344CB8AC3E}">
        <p14:creationId xmlns:p14="http://schemas.microsoft.com/office/powerpoint/2010/main" val="9419370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V - Grey">
    <p:spTree>
      <p:nvGrpSpPr>
        <p:cNvPr id="1" name=""/>
        <p:cNvGrpSpPr/>
        <p:nvPr/>
      </p:nvGrpSpPr>
      <p:grpSpPr>
        <a:xfrm>
          <a:off x="0" y="0"/>
          <a:ext cx="0" cy="0"/>
          <a:chOff x="0" y="0"/>
          <a:chExt cx="0" cy="0"/>
        </a:xfrm>
      </p:grpSpPr>
      <p:sp>
        <p:nvSpPr>
          <p:cNvPr id="4" name="Rectangle 3"/>
          <p:cNvSpPr/>
          <p:nvPr userDrawn="1"/>
        </p:nvSpPr>
        <p:spPr>
          <a:xfrm>
            <a:off x="829252" y="1472420"/>
            <a:ext cx="10697728" cy="15022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 Placeholder 15"/>
          <p:cNvSpPr>
            <a:spLocks noGrp="1"/>
          </p:cNvSpPr>
          <p:nvPr>
            <p:ph type="body" sz="quarter" idx="11" hasCustomPrompt="1"/>
          </p:nvPr>
        </p:nvSpPr>
        <p:spPr>
          <a:xfrm>
            <a:off x="2402045" y="1542083"/>
            <a:ext cx="6433153" cy="236360"/>
          </a:xfrm>
        </p:spPr>
        <p:txBody>
          <a:bodyPr tIns="0" bIns="0">
            <a:noAutofit/>
          </a:bodyPr>
          <a:lstStyle>
            <a:lvl1pPr>
              <a:defRPr sz="1600" b="1" baseline="0">
                <a:solidFill>
                  <a:schemeClr val="tx1"/>
                </a:solidFill>
              </a:defRPr>
            </a:lvl1pPr>
          </a:lstStyle>
          <a:p>
            <a:pPr lvl="0"/>
            <a:r>
              <a:rPr lang="en-US" dirty="0"/>
              <a:t>Role in Project</a:t>
            </a:r>
          </a:p>
        </p:txBody>
      </p:sp>
      <p:sp>
        <p:nvSpPr>
          <p:cNvPr id="8" name="Text Placeholder 17"/>
          <p:cNvSpPr>
            <a:spLocks noGrp="1"/>
          </p:cNvSpPr>
          <p:nvPr>
            <p:ph type="body" sz="quarter" idx="12" hasCustomPrompt="1"/>
          </p:nvPr>
        </p:nvSpPr>
        <p:spPr>
          <a:xfrm>
            <a:off x="2401701" y="1811156"/>
            <a:ext cx="6433498" cy="237391"/>
          </a:xfrm>
        </p:spPr>
        <p:txBody>
          <a:bodyPr tIns="0" bIns="0">
            <a:noAutofit/>
          </a:bodyPr>
          <a:lstStyle>
            <a:lvl1pPr>
              <a:defRPr sz="1050" b="1" baseline="0">
                <a:solidFill>
                  <a:schemeClr val="tx1"/>
                </a:solidFill>
              </a:defRPr>
            </a:lvl1pPr>
          </a:lstStyle>
          <a:p>
            <a:pPr lvl="0"/>
            <a:r>
              <a:rPr lang="en-US" dirty="0"/>
              <a:t>Name, Position in Crowe | Team</a:t>
            </a:r>
          </a:p>
        </p:txBody>
      </p:sp>
      <p:sp>
        <p:nvSpPr>
          <p:cNvPr id="9" name="Text Placeholder 17"/>
          <p:cNvSpPr>
            <a:spLocks noGrp="1"/>
          </p:cNvSpPr>
          <p:nvPr>
            <p:ph type="body" sz="quarter" idx="13" hasCustomPrompt="1"/>
          </p:nvPr>
        </p:nvSpPr>
        <p:spPr>
          <a:xfrm>
            <a:off x="2401702" y="2050067"/>
            <a:ext cx="8839948" cy="873262"/>
          </a:xfrm>
        </p:spPr>
        <p:txBody>
          <a:bodyPr tIns="0" bIns="0">
            <a:noAutofit/>
          </a:bodyPr>
          <a:lstStyle>
            <a:lvl1pPr>
              <a:defRPr sz="900" baseline="0">
                <a:solidFill>
                  <a:schemeClr val="tx1"/>
                </a:solidFill>
              </a:defRPr>
            </a:lvl1pPr>
          </a:lstStyle>
          <a:p>
            <a:pPr lvl="0"/>
            <a:r>
              <a:rPr lang="en-US" dirty="0"/>
              <a:t>Introduction text / key experience</a:t>
            </a:r>
          </a:p>
        </p:txBody>
      </p:sp>
      <p:sp>
        <p:nvSpPr>
          <p:cNvPr id="10" name="Text Placeholder 92"/>
          <p:cNvSpPr>
            <a:spLocks noGrp="1"/>
          </p:cNvSpPr>
          <p:nvPr>
            <p:ph type="body" sz="quarter" idx="19" hasCustomPrompt="1"/>
          </p:nvPr>
        </p:nvSpPr>
        <p:spPr>
          <a:xfrm>
            <a:off x="9130871" y="1660714"/>
            <a:ext cx="2396110" cy="144287"/>
          </a:xfrm>
        </p:spPr>
        <p:txBody>
          <a:bodyPr lIns="0" tIns="0" rIns="0" bIns="0">
            <a:normAutofit/>
          </a:bodyPr>
          <a:lstStyle>
            <a:lvl1pPr>
              <a:defRPr sz="800" u="sng" baseline="0">
                <a:solidFill>
                  <a:srgbClr val="00B0F0"/>
                </a:solidFill>
              </a:defRPr>
            </a:lvl1pPr>
          </a:lstStyle>
          <a:p>
            <a:pPr lvl="0"/>
            <a:r>
              <a:rPr lang="en-US"/>
              <a:t>your.email@crowehorwath.ie</a:t>
            </a:r>
            <a:endParaRPr lang="en-US" dirty="0"/>
          </a:p>
        </p:txBody>
      </p:sp>
      <p:sp>
        <p:nvSpPr>
          <p:cNvPr id="11" name="Text Placeholder 92"/>
          <p:cNvSpPr>
            <a:spLocks noGrp="1"/>
          </p:cNvSpPr>
          <p:nvPr>
            <p:ph type="body" sz="quarter" idx="20" hasCustomPrompt="1"/>
          </p:nvPr>
        </p:nvSpPr>
        <p:spPr>
          <a:xfrm>
            <a:off x="9130871" y="1817367"/>
            <a:ext cx="2396110" cy="144287"/>
          </a:xfrm>
        </p:spPr>
        <p:txBody>
          <a:bodyPr lIns="0" tIns="0" rIns="0" bIns="0">
            <a:noAutofit/>
          </a:bodyPr>
          <a:lstStyle>
            <a:lvl1pPr>
              <a:defRPr sz="800" u="none" baseline="0">
                <a:solidFill>
                  <a:schemeClr val="tx1"/>
                </a:solidFill>
              </a:defRPr>
            </a:lvl1pPr>
          </a:lstStyle>
          <a:p>
            <a:pPr lvl="0"/>
            <a:r>
              <a:rPr lang="en-US" dirty="0"/>
              <a:t>Ph.: 00-000-0000</a:t>
            </a:r>
          </a:p>
        </p:txBody>
      </p:sp>
      <p:sp>
        <p:nvSpPr>
          <p:cNvPr id="12" name="Text Placeholder 8"/>
          <p:cNvSpPr>
            <a:spLocks noGrp="1"/>
          </p:cNvSpPr>
          <p:nvPr>
            <p:ph type="body" sz="quarter" idx="25" hasCustomPrompt="1"/>
          </p:nvPr>
        </p:nvSpPr>
        <p:spPr>
          <a:xfrm>
            <a:off x="829252" y="2974699"/>
            <a:ext cx="5686903" cy="1255387"/>
          </a:xfrm>
          <a:solidFill>
            <a:srgbClr val="E7E7E7"/>
          </a:solidFill>
        </p:spPr>
        <p:txBody>
          <a:bodyPr lIns="182880" tIns="274320">
            <a:noAutofit/>
          </a:bodyPr>
          <a:lstStyle>
            <a:lvl1pPr>
              <a:defRPr sz="900" baseline="0">
                <a:solidFill>
                  <a:schemeClr val="tx1"/>
                </a:solidFill>
              </a:defRPr>
            </a:lvl1pPr>
            <a:lvl2pPr>
              <a:defRPr sz="900"/>
            </a:lvl2pPr>
            <a:lvl3pPr>
              <a:defRPr sz="900"/>
            </a:lvl3pPr>
          </a:lstStyle>
          <a:p>
            <a:pPr lvl="0"/>
            <a:r>
              <a:rPr lang="en-US" dirty="0"/>
              <a:t>Insert text here.</a:t>
            </a:r>
          </a:p>
        </p:txBody>
      </p:sp>
      <p:sp>
        <p:nvSpPr>
          <p:cNvPr id="15" name="Picture Placeholder 12"/>
          <p:cNvSpPr>
            <a:spLocks noGrp="1"/>
          </p:cNvSpPr>
          <p:nvPr>
            <p:ph type="pic" sz="quarter" idx="10"/>
          </p:nvPr>
        </p:nvSpPr>
        <p:spPr>
          <a:xfrm>
            <a:off x="829251" y="1472419"/>
            <a:ext cx="1387339" cy="1502279"/>
          </a:xfrm>
          <a:prstGeom prst="rect">
            <a:avLst/>
          </a:prstGeom>
          <a:blipFill dpi="0" rotWithShape="1">
            <a:blip r:embed="rId2">
              <a:extLst>
                <a:ext uri="{28A0092B-C50C-407E-A947-70E740481C1C}">
                  <a14:useLocalDpi xmlns:a14="http://schemas.microsoft.com/office/drawing/2010/main"/>
                </a:ext>
              </a:extLst>
            </a:blip>
            <a:srcRect/>
            <a:stretch>
              <a:fillRect/>
            </a:stretch>
          </a:blipFill>
          <a:ln w="28575">
            <a:noFill/>
          </a:ln>
        </p:spPr>
        <p:txBody>
          <a:bodyPr>
            <a:normAutofit/>
          </a:bodyPr>
          <a:lstStyle>
            <a:lvl1pPr>
              <a:defRPr sz="700"/>
            </a:lvl1pPr>
          </a:lstStyle>
          <a:p>
            <a:endParaRPr lang="en-US" dirty="0"/>
          </a:p>
        </p:txBody>
      </p:sp>
      <p:sp>
        <p:nvSpPr>
          <p:cNvPr id="17" name="Text Placeholder 8"/>
          <p:cNvSpPr>
            <a:spLocks noGrp="1"/>
          </p:cNvSpPr>
          <p:nvPr>
            <p:ph type="body" sz="quarter" idx="27" hasCustomPrompt="1"/>
          </p:nvPr>
        </p:nvSpPr>
        <p:spPr>
          <a:xfrm>
            <a:off x="6516155" y="2974699"/>
            <a:ext cx="5010825" cy="1255387"/>
          </a:xfrm>
          <a:solidFill>
            <a:srgbClr val="E7E7E7"/>
          </a:solidFill>
        </p:spPr>
        <p:txBody>
          <a:bodyPr lIns="91440" tIns="274320">
            <a:noAutofit/>
          </a:bodyPr>
          <a:lstStyle>
            <a:lvl1pPr>
              <a:defRPr sz="900" baseline="0">
                <a:solidFill>
                  <a:schemeClr val="tx1"/>
                </a:solidFill>
              </a:defRPr>
            </a:lvl1pPr>
            <a:lvl2pPr>
              <a:defRPr sz="900"/>
            </a:lvl2pPr>
            <a:lvl3pPr>
              <a:defRPr sz="900"/>
            </a:lvl3pPr>
          </a:lstStyle>
          <a:p>
            <a:pPr lvl="0"/>
            <a:r>
              <a:rPr lang="en-US" dirty="0"/>
              <a:t>Insert text here.</a:t>
            </a:r>
          </a:p>
        </p:txBody>
      </p:sp>
      <p:sp>
        <p:nvSpPr>
          <p:cNvPr id="28" name="Text Placeholder 8"/>
          <p:cNvSpPr>
            <a:spLocks noGrp="1"/>
          </p:cNvSpPr>
          <p:nvPr>
            <p:ph type="body" sz="quarter" idx="30" hasCustomPrompt="1"/>
          </p:nvPr>
        </p:nvSpPr>
        <p:spPr>
          <a:xfrm>
            <a:off x="9130871" y="2974699"/>
            <a:ext cx="2396109" cy="1255387"/>
          </a:xfrm>
          <a:noFill/>
        </p:spPr>
        <p:txBody>
          <a:bodyPr lIns="91440" tIns="274320">
            <a:noAutofit/>
          </a:bodyPr>
          <a:lstStyle>
            <a:lvl1pPr>
              <a:defRPr sz="900" baseline="0">
                <a:solidFill>
                  <a:schemeClr val="tx1"/>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29" name="Text Placeholder 8"/>
          <p:cNvSpPr>
            <a:spLocks noGrp="1"/>
          </p:cNvSpPr>
          <p:nvPr>
            <p:ph type="body" sz="quarter" idx="31" hasCustomPrompt="1"/>
          </p:nvPr>
        </p:nvSpPr>
        <p:spPr>
          <a:xfrm>
            <a:off x="829252" y="4244239"/>
            <a:ext cx="10697728" cy="2093787"/>
          </a:xfrm>
          <a:noFill/>
        </p:spPr>
        <p:txBody>
          <a:bodyPr lIns="182880" tIns="274320">
            <a:noAutofit/>
          </a:bodyPr>
          <a:lstStyle>
            <a:lvl1pPr>
              <a:defRPr sz="900" baseline="0">
                <a:solidFill>
                  <a:schemeClr val="tx1"/>
                </a:solidFill>
              </a:defRPr>
            </a:lvl1pPr>
            <a:lvl2pPr>
              <a:defRPr sz="700">
                <a:solidFill>
                  <a:schemeClr val="tx2"/>
                </a:solidFill>
              </a:defRPr>
            </a:lvl2pPr>
            <a:lvl3pPr>
              <a:defRPr sz="800">
                <a:solidFill>
                  <a:schemeClr val="tx2"/>
                </a:solidFill>
              </a:defRPr>
            </a:lvl3pPr>
          </a:lstStyle>
          <a:p>
            <a:pPr lvl="0"/>
            <a:r>
              <a:rPr lang="en-US" dirty="0"/>
              <a:t>Insert text here.</a:t>
            </a:r>
          </a:p>
        </p:txBody>
      </p:sp>
      <p:cxnSp>
        <p:nvCxnSpPr>
          <p:cNvPr id="27" name="Straight Connector 26"/>
          <p:cNvCxnSpPr/>
          <p:nvPr userDrawn="1"/>
        </p:nvCxnSpPr>
        <p:spPr>
          <a:xfrm>
            <a:off x="11721738" y="6596135"/>
            <a:ext cx="0" cy="109728"/>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userDrawn="1"/>
        </p:nvSpPr>
        <p:spPr>
          <a:xfrm>
            <a:off x="11721745" y="6550443"/>
            <a:ext cx="566058" cy="1923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2CD8B1-5198-EF46-99A9-86048C2DFEC8}" type="slidenum">
              <a:rPr kumimoji="0" lang="en-US" sz="650" b="0" i="0" u="none" strike="noStrike" kern="1200" cap="none" spc="0" normalizeH="0" baseline="0" noProof="0" smtClean="0">
                <a:ln>
                  <a:noFill/>
                </a:ln>
                <a:solidFill>
                  <a:srgbClr val="000000">
                    <a:lumMod val="95000"/>
                    <a:lumOff val="5000"/>
                  </a:srgbClr>
                </a:solidFill>
                <a:effectLst/>
                <a:uLnTx/>
                <a:uFillTx/>
                <a:latin typeface="Arial" charset="0"/>
                <a:ea typeface="Arial"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650" b="0" i="0" u="none" strike="noStrike" kern="1200" cap="none" spc="0" normalizeH="0" baseline="0" noProof="0" dirty="0">
              <a:ln>
                <a:noFill/>
              </a:ln>
              <a:solidFill>
                <a:srgbClr val="000000">
                  <a:lumMod val="95000"/>
                  <a:lumOff val="5000"/>
                </a:srgbClr>
              </a:solidFill>
              <a:effectLst/>
              <a:uLnTx/>
              <a:uFillTx/>
              <a:latin typeface="Arial" charset="0"/>
              <a:ea typeface="Arial" charset="0"/>
              <a:cs typeface="Arial" charset="0"/>
            </a:endParaRPr>
          </a:p>
        </p:txBody>
      </p:sp>
      <p:sp>
        <p:nvSpPr>
          <p:cNvPr id="31" name="TextBox 30"/>
          <p:cNvSpPr txBox="1"/>
          <p:nvPr userDrawn="1"/>
        </p:nvSpPr>
        <p:spPr>
          <a:xfrm>
            <a:off x="447174" y="6550446"/>
            <a:ext cx="2279439" cy="179921"/>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0" lang="en-US" sz="569" b="0" i="0" u="none" strike="noStrike" kern="1200" cap="none" spc="0" normalizeH="0" baseline="0" noProof="0" dirty="0">
                <a:ln>
                  <a:noFill/>
                </a:ln>
                <a:solidFill>
                  <a:srgbClr val="000000">
                    <a:lumMod val="95000"/>
                    <a:lumOff val="5000"/>
                  </a:srgbClr>
                </a:solidFill>
                <a:effectLst/>
                <a:uLnTx/>
                <a:uFillTx/>
                <a:latin typeface="Arial" charset="0"/>
                <a:ea typeface="Arial" charset="0"/>
                <a:cs typeface="Arial" charset="0"/>
              </a:rPr>
              <a:t>© Crowe 2020</a:t>
            </a:r>
          </a:p>
        </p:txBody>
      </p:sp>
      <p:sp>
        <p:nvSpPr>
          <p:cNvPr id="19" name="Title 1"/>
          <p:cNvSpPr>
            <a:spLocks noGrp="1"/>
          </p:cNvSpPr>
          <p:nvPr>
            <p:ph type="title"/>
          </p:nvPr>
        </p:nvSpPr>
        <p:spPr>
          <a:xfrm>
            <a:off x="495300" y="692882"/>
            <a:ext cx="10515600" cy="478183"/>
          </a:xfrm>
          <a:prstGeom prst="rect">
            <a:avLst/>
          </a:prstGeom>
        </p:spPr>
        <p:txBody>
          <a:bodyPr lIns="0" rIns="0"/>
          <a:lstStyle>
            <a:lvl1pPr>
              <a:defRPr sz="3200">
                <a:solidFill>
                  <a:schemeClr val="tx1">
                    <a:lumMod val="95000"/>
                    <a:lumOff val="5000"/>
                  </a:schemeClr>
                </a:solidFill>
              </a:defRPr>
            </a:lvl1pPr>
          </a:lstStyle>
          <a:p>
            <a:r>
              <a:rPr lang="en-US"/>
              <a:t>Click to edit Master title style</a:t>
            </a:r>
          </a:p>
        </p:txBody>
      </p:sp>
      <p:sp>
        <p:nvSpPr>
          <p:cNvPr id="20" name="Line 4"/>
          <p:cNvSpPr>
            <a:spLocks noChangeShapeType="1"/>
          </p:cNvSpPr>
          <p:nvPr userDrawn="1"/>
        </p:nvSpPr>
        <p:spPr bwMode="auto">
          <a:xfrm>
            <a:off x="540000" y="1260000"/>
            <a:ext cx="11160000" cy="0"/>
          </a:xfrm>
          <a:prstGeom prst="line">
            <a:avLst/>
          </a:prstGeom>
          <a:noFill/>
          <a:ln w="12700">
            <a:solidFill>
              <a:srgbClr val="FDB913"/>
            </a:solidFill>
            <a:round/>
            <a:headEnd type="oval" w="sm" len="sm"/>
            <a:tailEnd type="oval" w="sm" len="sm"/>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51555849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Contact Slide">
    <p:bg>
      <p:bgPr>
        <a:solidFill>
          <a:srgbClr val="595A59"/>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8779" y="460551"/>
            <a:ext cx="2243001" cy="747667"/>
          </a:xfrm>
          <a:prstGeom prst="rect">
            <a:avLst/>
          </a:prstGeom>
        </p:spPr>
      </p:pic>
      <p:sp>
        <p:nvSpPr>
          <p:cNvPr id="12" name="TextBox 11"/>
          <p:cNvSpPr txBox="1"/>
          <p:nvPr userDrawn="1"/>
        </p:nvSpPr>
        <p:spPr>
          <a:xfrm>
            <a:off x="8190445" y="724425"/>
            <a:ext cx="3571970" cy="26930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rial" charset="0"/>
                <a:ea typeface="Arial" charset="0"/>
                <a:cs typeface="Arial" charset="0"/>
              </a:rPr>
              <a:t>Smart decisions. Lasting value.</a:t>
            </a:r>
          </a:p>
        </p:txBody>
      </p:sp>
      <p:sp>
        <p:nvSpPr>
          <p:cNvPr id="40" name="Text Placeholder 6"/>
          <p:cNvSpPr>
            <a:spLocks noGrp="1"/>
          </p:cNvSpPr>
          <p:nvPr>
            <p:ph type="body" sz="quarter" idx="15" hasCustomPrompt="1"/>
          </p:nvPr>
        </p:nvSpPr>
        <p:spPr>
          <a:xfrm>
            <a:off x="3577390" y="4900288"/>
            <a:ext cx="234214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1" name="Picture Placeholder 8"/>
          <p:cNvSpPr>
            <a:spLocks noGrp="1"/>
          </p:cNvSpPr>
          <p:nvPr>
            <p:ph type="pic" sz="quarter" idx="16" hasCustomPrompt="1"/>
          </p:nvPr>
        </p:nvSpPr>
        <p:spPr>
          <a:xfrm>
            <a:off x="2421030" y="4876800"/>
            <a:ext cx="959361" cy="980507"/>
          </a:xfrm>
        </p:spPr>
        <p:txBody>
          <a:bodyPr>
            <a:normAutofit/>
          </a:bodyPr>
          <a:lstStyle>
            <a:lvl1pPr>
              <a:defRPr sz="1050" baseline="0"/>
            </a:lvl1pPr>
          </a:lstStyle>
          <a:p>
            <a:r>
              <a:rPr lang="en-US" dirty="0"/>
              <a:t>Your headshot</a:t>
            </a:r>
          </a:p>
        </p:txBody>
      </p:sp>
      <p:sp>
        <p:nvSpPr>
          <p:cNvPr id="47" name="Text Placeholder 6"/>
          <p:cNvSpPr>
            <a:spLocks noGrp="1"/>
          </p:cNvSpPr>
          <p:nvPr>
            <p:ph type="body" sz="quarter" idx="17" hasCustomPrompt="1"/>
          </p:nvPr>
        </p:nvSpPr>
        <p:spPr>
          <a:xfrm>
            <a:off x="7272896" y="4900288"/>
            <a:ext cx="235236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8" name="Picture Placeholder 8"/>
          <p:cNvSpPr>
            <a:spLocks noGrp="1"/>
          </p:cNvSpPr>
          <p:nvPr>
            <p:ph type="pic" sz="quarter" idx="18" hasCustomPrompt="1"/>
          </p:nvPr>
        </p:nvSpPr>
        <p:spPr>
          <a:xfrm>
            <a:off x="6116536" y="4876800"/>
            <a:ext cx="959361" cy="980507"/>
          </a:xfrm>
        </p:spPr>
        <p:txBody>
          <a:bodyPr>
            <a:normAutofit/>
          </a:bodyPr>
          <a:lstStyle>
            <a:lvl1pPr>
              <a:defRPr sz="1050" baseline="0"/>
            </a:lvl1pPr>
          </a:lstStyle>
          <a:p>
            <a:r>
              <a:rPr lang="en-US" dirty="0"/>
              <a:t>Your headshot</a:t>
            </a:r>
          </a:p>
        </p:txBody>
      </p:sp>
      <p:sp>
        <p:nvSpPr>
          <p:cNvPr id="52" name="TextBox 51"/>
          <p:cNvSpPr txBox="1"/>
          <p:nvPr userDrawn="1"/>
        </p:nvSpPr>
        <p:spPr>
          <a:xfrm>
            <a:off x="568779" y="4797305"/>
            <a:ext cx="11370481" cy="16871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Arial" charset="0"/>
                <a:ea typeface="Arial" charset="0"/>
                <a:cs typeface="Arial" charset="0"/>
              </a:rPr>
              <a:t>Crowe</a:t>
            </a:r>
            <a:endPar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Marine House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err="1">
                <a:ln>
                  <a:noFill/>
                </a:ln>
                <a:solidFill>
                  <a:srgbClr val="FFFFFF"/>
                </a:solidFill>
                <a:effectLst/>
                <a:uLnTx/>
                <a:uFillTx/>
                <a:latin typeface="Arial" charset="0"/>
                <a:ea typeface="Arial" charset="0"/>
                <a:cs typeface="Arial" charset="0"/>
              </a:rPr>
              <a:t>Clanwilliam</a:t>
            </a: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 Place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Dublin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Ireland</a:t>
            </a:r>
            <a:b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br>
            <a:endPar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tab pos="277317" algn="l"/>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Tel: 	+353 1 448 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www.crowe.ie</a:t>
            </a:r>
            <a:b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br>
            <a:endPar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Crowe Ireland is a member of Crowe Global, a Swiss </a:t>
            </a:r>
            <a:r>
              <a:rPr kumimoji="0" lang="en-US" sz="770" b="0" i="0" u="none" strike="noStrike" kern="1200" cap="none" spc="0" normalizeH="0" baseline="0" noProof="0" dirty="0" err="1">
                <a:ln>
                  <a:noFill/>
                </a:ln>
                <a:solidFill>
                  <a:srgbClr val="FFFFFF"/>
                </a:solidFill>
                <a:effectLst/>
                <a:uLnTx/>
                <a:uFillTx/>
                <a:latin typeface="Arial" panose="020B0604020202020204"/>
                <a:ea typeface="+mn-ea"/>
                <a:cs typeface="+mn-cs"/>
              </a:rPr>
              <a:t>verein</a:t>
            </a: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 Each member firm of Crowe Global is a separate and independent legal entity. Crowe Ireland and its affiliates are not responsible or liable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for any acts or omissions of Crowe Global or any other member of Crowe Global. This material is for informational purposes only and should not be construed as financial or legal advice.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 2020 Crowe Ireland</a:t>
            </a:r>
            <a:endParaRPr kumimoji="0" lang="en-US" sz="772" b="0"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31624571"/>
      </p:ext>
    </p:extLst>
  </p:cSld>
  <p:clrMapOvr>
    <a:masterClrMapping/>
  </p:clrMapOvr>
  <p:extLst>
    <p:ext uri="{DCECCB84-F9BA-43D5-87BE-67443E8EF086}">
      <p15:sldGuideLst xmlns:p15="http://schemas.microsoft.com/office/powerpoint/2012/main">
        <p15:guide id="1" orient="horz" pos="3072">
          <p15:clr>
            <a:srgbClr val="FBAE40"/>
          </p15:clr>
        </p15:guide>
        <p15:guide id="2" pos="734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Contact Slide">
    <p:bg>
      <p:bgPr>
        <a:solidFill>
          <a:schemeClr val="bg1"/>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779" y="523217"/>
            <a:ext cx="2243001" cy="622335"/>
          </a:xfrm>
          <a:prstGeom prst="rect">
            <a:avLst/>
          </a:prstGeom>
        </p:spPr>
      </p:pic>
      <p:sp>
        <p:nvSpPr>
          <p:cNvPr id="12" name="TextBox 11"/>
          <p:cNvSpPr txBox="1"/>
          <p:nvPr userDrawn="1"/>
        </p:nvSpPr>
        <p:spPr>
          <a:xfrm>
            <a:off x="8190445" y="724425"/>
            <a:ext cx="3571970" cy="26930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rial" charset="0"/>
                <a:ea typeface="Arial" charset="0"/>
                <a:cs typeface="Arial" charset="0"/>
              </a:rPr>
              <a:t>Smart decisions. Lasting value.</a:t>
            </a:r>
          </a:p>
        </p:txBody>
      </p:sp>
      <p:sp>
        <p:nvSpPr>
          <p:cNvPr id="40" name="Text Placeholder 6"/>
          <p:cNvSpPr>
            <a:spLocks noGrp="1"/>
          </p:cNvSpPr>
          <p:nvPr>
            <p:ph type="body" sz="quarter" idx="15" hasCustomPrompt="1"/>
          </p:nvPr>
        </p:nvSpPr>
        <p:spPr>
          <a:xfrm>
            <a:off x="3577390" y="4900288"/>
            <a:ext cx="2342147" cy="957020"/>
          </a:xfrm>
          <a:noFill/>
        </p:spPr>
        <p:txBody>
          <a:bodyPr lIns="0" tIns="182880">
            <a:normAutofit/>
          </a:bodyPr>
          <a:lstStyle>
            <a:lvl1pPr>
              <a:lnSpc>
                <a:spcPts val="1420"/>
              </a:lnSpc>
              <a:spcAft>
                <a:spcPts val="281"/>
              </a:spcAft>
              <a:defRPr sz="1100" b="0" baseline="0">
                <a:solidFill>
                  <a:schemeClr val="tx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1" name="Picture Placeholder 8"/>
          <p:cNvSpPr>
            <a:spLocks noGrp="1"/>
          </p:cNvSpPr>
          <p:nvPr>
            <p:ph type="pic" sz="quarter" idx="16" hasCustomPrompt="1"/>
          </p:nvPr>
        </p:nvSpPr>
        <p:spPr>
          <a:xfrm>
            <a:off x="2421030" y="4876800"/>
            <a:ext cx="959361" cy="980507"/>
          </a:xfrm>
        </p:spPr>
        <p:txBody>
          <a:bodyPr>
            <a:normAutofit/>
          </a:bodyPr>
          <a:lstStyle>
            <a:lvl1pPr>
              <a:defRPr sz="1050" baseline="0"/>
            </a:lvl1pPr>
          </a:lstStyle>
          <a:p>
            <a:r>
              <a:rPr lang="en-US" dirty="0"/>
              <a:t>Your headshot</a:t>
            </a:r>
          </a:p>
        </p:txBody>
      </p:sp>
      <p:sp>
        <p:nvSpPr>
          <p:cNvPr id="47" name="Text Placeholder 6"/>
          <p:cNvSpPr>
            <a:spLocks noGrp="1"/>
          </p:cNvSpPr>
          <p:nvPr>
            <p:ph type="body" sz="quarter" idx="17" hasCustomPrompt="1"/>
          </p:nvPr>
        </p:nvSpPr>
        <p:spPr>
          <a:xfrm>
            <a:off x="7272896" y="4900288"/>
            <a:ext cx="2352367" cy="957020"/>
          </a:xfrm>
          <a:noFill/>
        </p:spPr>
        <p:txBody>
          <a:bodyPr lIns="0" tIns="182880">
            <a:normAutofit/>
          </a:bodyPr>
          <a:lstStyle>
            <a:lvl1pPr>
              <a:lnSpc>
                <a:spcPts val="1420"/>
              </a:lnSpc>
              <a:spcAft>
                <a:spcPts val="281"/>
              </a:spcAft>
              <a:defRPr sz="1100" b="0" baseline="0">
                <a:solidFill>
                  <a:schemeClr val="tx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8" name="Picture Placeholder 8"/>
          <p:cNvSpPr>
            <a:spLocks noGrp="1"/>
          </p:cNvSpPr>
          <p:nvPr>
            <p:ph type="pic" sz="quarter" idx="18" hasCustomPrompt="1"/>
          </p:nvPr>
        </p:nvSpPr>
        <p:spPr>
          <a:xfrm>
            <a:off x="6116536" y="4876800"/>
            <a:ext cx="959361" cy="980507"/>
          </a:xfrm>
        </p:spPr>
        <p:txBody>
          <a:bodyPr>
            <a:normAutofit/>
          </a:bodyPr>
          <a:lstStyle>
            <a:lvl1pPr>
              <a:defRPr sz="1050" baseline="0"/>
            </a:lvl1pPr>
          </a:lstStyle>
          <a:p>
            <a:r>
              <a:rPr lang="en-US" dirty="0"/>
              <a:t>Your headshot</a:t>
            </a:r>
          </a:p>
        </p:txBody>
      </p:sp>
      <p:sp>
        <p:nvSpPr>
          <p:cNvPr id="52" name="TextBox 51"/>
          <p:cNvSpPr txBox="1"/>
          <p:nvPr userDrawn="1"/>
        </p:nvSpPr>
        <p:spPr>
          <a:xfrm>
            <a:off x="568779" y="4797305"/>
            <a:ext cx="11370481" cy="16871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charset="0"/>
                <a:ea typeface="Arial" charset="0"/>
                <a:cs typeface="Arial" charset="0"/>
              </a:rPr>
              <a:t>Crowe</a:t>
            </a:r>
            <a:endPar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t>Marine House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err="1">
                <a:ln>
                  <a:noFill/>
                </a:ln>
                <a:solidFill>
                  <a:srgbClr val="000000"/>
                </a:solidFill>
                <a:effectLst/>
                <a:uLnTx/>
                <a:uFillTx/>
                <a:latin typeface="Arial" charset="0"/>
                <a:ea typeface="Arial" charset="0"/>
                <a:cs typeface="Arial" charset="0"/>
              </a:rPr>
              <a:t>Clanwilliam</a:t>
            </a:r>
            <a: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t> Place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t>Dublin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t>Ireland</a:t>
            </a:r>
            <a:b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br>
            <a:endPar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tab pos="277317" algn="l"/>
              </a:tabLst>
              <a:defRPr/>
            </a:pPr>
            <a: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t>Tel: 	+353 1 448 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t>www.crowe.ie</a:t>
            </a:r>
            <a:br>
              <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rPr>
            </a:br>
            <a:endParaRPr kumimoji="0" lang="en-US" sz="894" b="0" i="0" u="none" strike="noStrike" kern="1200" cap="none" spc="0" normalizeH="0" baseline="0" noProof="0" dirty="0">
              <a:ln>
                <a:noFill/>
              </a:ln>
              <a:solidFill>
                <a:srgbClr val="000000"/>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000000"/>
                </a:solidFill>
                <a:effectLst/>
                <a:uLnTx/>
                <a:uFillTx/>
                <a:latin typeface="Arial" panose="020B0604020202020204"/>
                <a:ea typeface="+mn-ea"/>
                <a:cs typeface="+mn-cs"/>
              </a:rPr>
              <a:t>Crowe Ireland is a member of Crowe Global, a Swiss </a:t>
            </a:r>
            <a:r>
              <a:rPr kumimoji="0" lang="en-US" sz="770" b="0" i="0" u="none" strike="noStrike" kern="1200" cap="none" spc="0" normalizeH="0" baseline="0" noProof="0" dirty="0" err="1">
                <a:ln>
                  <a:noFill/>
                </a:ln>
                <a:solidFill>
                  <a:srgbClr val="000000"/>
                </a:solidFill>
                <a:effectLst/>
                <a:uLnTx/>
                <a:uFillTx/>
                <a:latin typeface="Arial" panose="020B0604020202020204"/>
                <a:ea typeface="+mn-ea"/>
                <a:cs typeface="+mn-cs"/>
              </a:rPr>
              <a:t>verein</a:t>
            </a:r>
            <a:r>
              <a:rPr kumimoji="0" lang="en-US" sz="770" b="0" i="0" u="none" strike="noStrike" kern="1200" cap="none" spc="0" normalizeH="0" baseline="0" noProof="0" dirty="0">
                <a:ln>
                  <a:noFill/>
                </a:ln>
                <a:solidFill>
                  <a:srgbClr val="000000"/>
                </a:solidFill>
                <a:effectLst/>
                <a:uLnTx/>
                <a:uFillTx/>
                <a:latin typeface="Arial" panose="020B0604020202020204"/>
                <a:ea typeface="+mn-ea"/>
                <a:cs typeface="+mn-cs"/>
              </a:rPr>
              <a:t>. Each member firm of Crowe Global is a separate and independent legal entity. Crowe Ireland and its affiliates are not responsible or liable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000000"/>
                </a:solidFill>
                <a:effectLst/>
                <a:uLnTx/>
                <a:uFillTx/>
                <a:latin typeface="Arial" panose="020B0604020202020204"/>
                <a:ea typeface="+mn-ea"/>
                <a:cs typeface="+mn-cs"/>
              </a:rPr>
              <a:t>for any acts or omissions of Crowe Global or any other member of Crowe Global. This material is for informational purposes only and should not be construed as financial or legal advice.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000000"/>
                </a:solidFill>
                <a:effectLst/>
                <a:uLnTx/>
                <a:uFillTx/>
                <a:latin typeface="Arial" panose="020B0604020202020204"/>
                <a:ea typeface="+mn-ea"/>
                <a:cs typeface="+mn-cs"/>
              </a:rPr>
              <a:t>© 2020 Crowe Ireland</a:t>
            </a:r>
            <a:endParaRPr kumimoji="0" lang="en-US" sz="772" b="0" i="0" u="none" strike="noStrike" kern="1200" cap="none" spc="0" normalizeH="0" baseline="0" noProof="0" dirty="0">
              <a:ln>
                <a:noFill/>
              </a:ln>
              <a:solidFill>
                <a:srgbClr val="000000"/>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1981030415"/>
      </p:ext>
    </p:extLst>
  </p:cSld>
  <p:clrMapOvr>
    <a:masterClrMapping/>
  </p:clrMapOvr>
  <p:extLst>
    <p:ext uri="{DCECCB84-F9BA-43D5-87BE-67443E8EF086}">
      <p15:sldGuideLst xmlns:p15="http://schemas.microsoft.com/office/powerpoint/2012/main">
        <p15:guide id="1" orient="horz" pos="3072">
          <p15:clr>
            <a:srgbClr val="FBAE40"/>
          </p15:clr>
        </p15:guide>
        <p15:guide id="2" pos="7344">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Contact Slide">
    <p:bg>
      <p:bgPr>
        <a:solidFill>
          <a:schemeClr val="accent2"/>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8779" y="460551"/>
            <a:ext cx="2243001" cy="747667"/>
          </a:xfrm>
          <a:prstGeom prst="rect">
            <a:avLst/>
          </a:prstGeom>
        </p:spPr>
      </p:pic>
      <p:sp>
        <p:nvSpPr>
          <p:cNvPr id="12" name="TextBox 11"/>
          <p:cNvSpPr txBox="1"/>
          <p:nvPr userDrawn="1"/>
        </p:nvSpPr>
        <p:spPr>
          <a:xfrm>
            <a:off x="8190445" y="724425"/>
            <a:ext cx="3571970" cy="26930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rial" charset="0"/>
                <a:ea typeface="Arial" charset="0"/>
                <a:cs typeface="Arial" charset="0"/>
              </a:rPr>
              <a:t>Smart decisions. Lasting value.</a:t>
            </a:r>
          </a:p>
        </p:txBody>
      </p:sp>
      <p:sp>
        <p:nvSpPr>
          <p:cNvPr id="40" name="Text Placeholder 6"/>
          <p:cNvSpPr>
            <a:spLocks noGrp="1"/>
          </p:cNvSpPr>
          <p:nvPr>
            <p:ph type="body" sz="quarter" idx="15" hasCustomPrompt="1"/>
          </p:nvPr>
        </p:nvSpPr>
        <p:spPr>
          <a:xfrm>
            <a:off x="3577390" y="4900288"/>
            <a:ext cx="234214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1" name="Picture Placeholder 8"/>
          <p:cNvSpPr>
            <a:spLocks noGrp="1"/>
          </p:cNvSpPr>
          <p:nvPr>
            <p:ph type="pic" sz="quarter" idx="16" hasCustomPrompt="1"/>
          </p:nvPr>
        </p:nvSpPr>
        <p:spPr>
          <a:xfrm>
            <a:off x="2421030" y="4876800"/>
            <a:ext cx="959361" cy="980507"/>
          </a:xfrm>
        </p:spPr>
        <p:txBody>
          <a:bodyPr>
            <a:normAutofit/>
          </a:bodyPr>
          <a:lstStyle>
            <a:lvl1pPr>
              <a:defRPr sz="1050" baseline="0"/>
            </a:lvl1pPr>
          </a:lstStyle>
          <a:p>
            <a:r>
              <a:rPr lang="en-US" dirty="0"/>
              <a:t>Your headshot</a:t>
            </a:r>
          </a:p>
        </p:txBody>
      </p:sp>
      <p:sp>
        <p:nvSpPr>
          <p:cNvPr id="47" name="Text Placeholder 6"/>
          <p:cNvSpPr>
            <a:spLocks noGrp="1"/>
          </p:cNvSpPr>
          <p:nvPr>
            <p:ph type="body" sz="quarter" idx="17" hasCustomPrompt="1"/>
          </p:nvPr>
        </p:nvSpPr>
        <p:spPr>
          <a:xfrm>
            <a:off x="7272896" y="4900288"/>
            <a:ext cx="2352367" cy="957020"/>
          </a:xfrm>
          <a:noFill/>
        </p:spPr>
        <p:txBody>
          <a:bodyPr lIns="0" tIns="182880">
            <a:normAutofit/>
          </a:bodyPr>
          <a:lstStyle>
            <a:lvl1pPr>
              <a:lnSpc>
                <a:spcPts val="1420"/>
              </a:lnSpc>
              <a:spcAft>
                <a:spcPts val="281"/>
              </a:spcAft>
              <a:defRPr sz="1100" b="0" baseline="0">
                <a:solidFill>
                  <a:schemeClr val="bg1"/>
                </a:solidFill>
              </a:defRPr>
            </a:lvl1pPr>
          </a:lstStyle>
          <a:p>
            <a:pPr lvl="0"/>
            <a:r>
              <a:rPr lang="en-US" dirty="0"/>
              <a:t>Your Name (Please in BOLD)</a:t>
            </a:r>
            <a:br>
              <a:rPr lang="en-US" dirty="0"/>
            </a:br>
            <a:r>
              <a:rPr lang="en-US" dirty="0"/>
              <a:t>Your position at Crowe</a:t>
            </a:r>
            <a:br>
              <a:rPr lang="en-US" dirty="0"/>
            </a:br>
            <a:r>
              <a:rPr lang="en-US" dirty="0"/>
              <a:t>email@crowe.ie</a:t>
            </a:r>
          </a:p>
        </p:txBody>
      </p:sp>
      <p:sp>
        <p:nvSpPr>
          <p:cNvPr id="48" name="Picture Placeholder 8"/>
          <p:cNvSpPr>
            <a:spLocks noGrp="1"/>
          </p:cNvSpPr>
          <p:nvPr>
            <p:ph type="pic" sz="quarter" idx="18" hasCustomPrompt="1"/>
          </p:nvPr>
        </p:nvSpPr>
        <p:spPr>
          <a:xfrm>
            <a:off x="6116536" y="4876800"/>
            <a:ext cx="959361" cy="980507"/>
          </a:xfrm>
        </p:spPr>
        <p:txBody>
          <a:bodyPr>
            <a:normAutofit/>
          </a:bodyPr>
          <a:lstStyle>
            <a:lvl1pPr>
              <a:defRPr sz="1050" baseline="0"/>
            </a:lvl1pPr>
          </a:lstStyle>
          <a:p>
            <a:r>
              <a:rPr lang="en-US" dirty="0"/>
              <a:t>Your headshot</a:t>
            </a:r>
          </a:p>
        </p:txBody>
      </p:sp>
      <p:sp>
        <p:nvSpPr>
          <p:cNvPr id="52" name="TextBox 51"/>
          <p:cNvSpPr txBox="1"/>
          <p:nvPr userDrawn="1"/>
        </p:nvSpPr>
        <p:spPr>
          <a:xfrm>
            <a:off x="568779" y="4797305"/>
            <a:ext cx="11370481" cy="16871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Arial" charset="0"/>
                <a:ea typeface="Arial" charset="0"/>
                <a:cs typeface="Arial" charset="0"/>
              </a:rPr>
              <a:t>Crowe</a:t>
            </a:r>
            <a:endPar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Marine House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err="1">
                <a:ln>
                  <a:noFill/>
                </a:ln>
                <a:solidFill>
                  <a:srgbClr val="FFFFFF"/>
                </a:solidFill>
                <a:effectLst/>
                <a:uLnTx/>
                <a:uFillTx/>
                <a:latin typeface="Arial" charset="0"/>
                <a:ea typeface="Arial" charset="0"/>
                <a:cs typeface="Arial" charset="0"/>
              </a:rPr>
              <a:t>Clanwilliam</a:t>
            </a: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 Place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Dublin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Ireland</a:t>
            </a:r>
            <a:b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br>
            <a:endPar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tab pos="277317" algn="l"/>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Tel: 	+353 1 448 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t>www.crowe.ie</a:t>
            </a:r>
            <a:br>
              <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rPr>
            </a:br>
            <a:endParaRPr kumimoji="0" lang="en-US" sz="894"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Crowe Ireland is a member of Crowe Global, a Swiss </a:t>
            </a:r>
            <a:r>
              <a:rPr kumimoji="0" lang="en-US" sz="770" b="0" i="0" u="none" strike="noStrike" kern="1200" cap="none" spc="0" normalizeH="0" baseline="0" noProof="0" dirty="0" err="1">
                <a:ln>
                  <a:noFill/>
                </a:ln>
                <a:solidFill>
                  <a:srgbClr val="FFFFFF"/>
                </a:solidFill>
                <a:effectLst/>
                <a:uLnTx/>
                <a:uFillTx/>
                <a:latin typeface="Arial" panose="020B0604020202020204"/>
                <a:ea typeface="+mn-ea"/>
                <a:cs typeface="+mn-cs"/>
              </a:rPr>
              <a:t>verein</a:t>
            </a: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 Each member firm of Crowe Global is a separate and independent legal entity. Crowe Ireland and its affiliates are not responsible or liable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for any acts or omissions of Crowe Global or any other member of Crowe Global. This material is for informational purposes only and should not be construed as financial or legal advice.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0" b="0" i="0" u="none" strike="noStrike" kern="1200" cap="none" spc="0" normalizeH="0" baseline="0" noProof="0" dirty="0">
                <a:ln>
                  <a:noFill/>
                </a:ln>
                <a:solidFill>
                  <a:srgbClr val="FFFFFF"/>
                </a:solidFill>
                <a:effectLst/>
                <a:uLnTx/>
                <a:uFillTx/>
                <a:latin typeface="Arial" panose="020B0604020202020204"/>
                <a:ea typeface="+mn-ea"/>
                <a:cs typeface="+mn-cs"/>
              </a:rPr>
              <a:t>© 2020 Crowe Ireland</a:t>
            </a:r>
            <a:endParaRPr kumimoji="0" lang="en-US" sz="772" b="0"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2077250040"/>
      </p:ext>
    </p:extLst>
  </p:cSld>
  <p:clrMapOvr>
    <a:masterClrMapping/>
  </p:clrMapOvr>
  <p:extLst>
    <p:ext uri="{DCECCB84-F9BA-43D5-87BE-67443E8EF086}">
      <p15:sldGuideLst xmlns:p15="http://schemas.microsoft.com/office/powerpoint/2012/main">
        <p15:guide id="1" orient="horz" pos="3072">
          <p15:clr>
            <a:srgbClr val="FBAE40"/>
          </p15:clr>
        </p15:guide>
        <p15:guide id="2" pos="7344">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ection Slide - Amber">
    <p:bg>
      <p:bgPr>
        <a:solidFill>
          <a:srgbClr val="F3B329"/>
        </a:solidFill>
        <a:effectLst/>
      </p:bgPr>
    </p:bg>
    <p:spTree>
      <p:nvGrpSpPr>
        <p:cNvPr id="1" name=""/>
        <p:cNvGrpSpPr/>
        <p:nvPr/>
      </p:nvGrpSpPr>
      <p:grpSpPr>
        <a:xfrm>
          <a:off x="0" y="0"/>
          <a:ext cx="0" cy="0"/>
          <a:chOff x="0" y="0"/>
          <a:chExt cx="0" cy="0"/>
        </a:xfrm>
      </p:grpSpPr>
      <p:cxnSp>
        <p:nvCxnSpPr>
          <p:cNvPr id="7" name="Straight Connector 6"/>
          <p:cNvCxnSpPr/>
          <p:nvPr userDrawn="1"/>
        </p:nvCxnSpPr>
        <p:spPr>
          <a:xfrm>
            <a:off x="902361" y="5888736"/>
            <a:ext cx="1051591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1" hasCustomPrompt="1"/>
          </p:nvPr>
        </p:nvSpPr>
        <p:spPr>
          <a:xfrm>
            <a:off x="902361" y="5051348"/>
            <a:ext cx="10515916" cy="784225"/>
          </a:xfrm>
        </p:spPr>
        <p:txBody>
          <a:bodyPr lIns="0" anchor="b">
            <a:noAutofit/>
          </a:bodyPr>
          <a:lstStyle>
            <a:lvl1pPr algn="l">
              <a:spcAft>
                <a:spcPts val="0"/>
              </a:spcAft>
              <a:defRPr sz="3200" b="0" baseline="0">
                <a:solidFill>
                  <a:schemeClr val="bg1"/>
                </a:solidFill>
              </a:defRPr>
            </a:lvl1pPr>
          </a:lstStyle>
          <a:p>
            <a:pPr lvl="0"/>
            <a:r>
              <a:rPr lang="en-IE" dirty="0"/>
              <a:t>No. Section Title</a:t>
            </a:r>
          </a:p>
        </p:txBody>
      </p:sp>
    </p:spTree>
    <p:extLst>
      <p:ext uri="{BB962C8B-B14F-4D97-AF65-F5344CB8AC3E}">
        <p14:creationId xmlns:p14="http://schemas.microsoft.com/office/powerpoint/2010/main" val="126679164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626371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Blank Option">
    <p:spTree>
      <p:nvGrpSpPr>
        <p:cNvPr id="1" name=""/>
        <p:cNvGrpSpPr/>
        <p:nvPr/>
      </p:nvGrpSpPr>
      <p:grpSpPr>
        <a:xfrm>
          <a:off x="0" y="0"/>
          <a:ext cx="0" cy="0"/>
          <a:chOff x="0" y="0"/>
          <a:chExt cx="0" cy="0"/>
        </a:xfrm>
      </p:grpSpPr>
      <p:sp>
        <p:nvSpPr>
          <p:cNvPr id="4" name="TextBox 3"/>
          <p:cNvSpPr txBox="1"/>
          <p:nvPr/>
        </p:nvSpPr>
        <p:spPr>
          <a:xfrm>
            <a:off x="11074399" y="6492240"/>
            <a:ext cx="563676" cy="115416"/>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3534F5-8106-454C-A466-0C6DA036C846}" type="slidenum">
              <a:rPr kumimoji="0" lang="en-US" sz="750" b="0" i="0" u="none" strike="noStrike" kern="1200" cap="none" spc="0" normalizeH="0" baseline="0" noProof="0" smtClean="0">
                <a:ln>
                  <a:noFill/>
                </a:ln>
                <a:solidFill>
                  <a:srgbClr val="FFFFFF">
                    <a:lumMod val="50000"/>
                  </a:srgb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FFFFFF">
                  <a:lumMod val="50000"/>
                </a:srgbClr>
              </a:solidFill>
              <a:effectLst/>
              <a:uLnTx/>
              <a:uFillTx/>
              <a:latin typeface="Arial" pitchFamily="34" charset="0"/>
              <a:ea typeface="+mn-ea"/>
              <a:cs typeface="Arial" pitchFamily="34" charset="0"/>
            </a:endParaRPr>
          </a:p>
        </p:txBody>
      </p:sp>
      <p:sp>
        <p:nvSpPr>
          <p:cNvPr id="3" name="TextBox 2"/>
          <p:cNvSpPr txBox="1"/>
          <p:nvPr userDrawn="1"/>
        </p:nvSpPr>
        <p:spPr>
          <a:xfrm>
            <a:off x="11074399" y="6492240"/>
            <a:ext cx="563676" cy="115416"/>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3534F5-8106-454C-A466-0C6DA036C846}" type="slidenum">
              <a:rPr kumimoji="0" lang="en-US" sz="750" b="0" i="0" u="none" strike="noStrike" kern="1200" cap="none" spc="0" normalizeH="0" baseline="0" noProof="0" smtClean="0">
                <a:ln>
                  <a:noFill/>
                </a:ln>
                <a:solidFill>
                  <a:srgbClr val="FFFFFF">
                    <a:lumMod val="50000"/>
                  </a:srgb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FFFFFF">
                  <a:lumMod val="50000"/>
                </a:srgbClr>
              </a:solidFill>
              <a:effectLst/>
              <a:uLnTx/>
              <a:uFillTx/>
              <a:latin typeface="Arial" pitchFamily="34" charset="0"/>
              <a:ea typeface="+mn-ea"/>
              <a:cs typeface="Arial" pitchFamily="34" charset="0"/>
            </a:endParaRPr>
          </a:p>
        </p:txBody>
      </p:sp>
      <p:sp>
        <p:nvSpPr>
          <p:cNvPr id="6" name="Content Placeholder 1"/>
          <p:cNvSpPr txBox="1">
            <a:spLocks/>
          </p:cNvSpPr>
          <p:nvPr userDrawn="1"/>
        </p:nvSpPr>
        <p:spPr bwMode="auto">
          <a:xfrm>
            <a:off x="442800" y="930117"/>
            <a:ext cx="5540400" cy="571515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79388" indent="-179388" algn="l" rtl="0" eaLnBrk="1" fontAlgn="base" hangingPunct="1">
              <a:spcBef>
                <a:spcPts val="600"/>
              </a:spcBef>
              <a:spcAft>
                <a:spcPct val="0"/>
              </a:spcAft>
              <a:buClr>
                <a:srgbClr val="FFC000"/>
              </a:buClr>
              <a:buSzPct val="90000"/>
              <a:buFont typeface="Wingdings" pitchFamily="2" charset="2"/>
              <a:buChar char=""/>
              <a:defRPr sz="1000">
                <a:solidFill>
                  <a:schemeClr val="tx1"/>
                </a:solidFill>
                <a:latin typeface="Arial" pitchFamily="34" charset="0"/>
                <a:ea typeface="+mn-ea"/>
                <a:cs typeface="Arial" pitchFamily="34" charset="0"/>
              </a:defRPr>
            </a:lvl1pPr>
            <a:lvl2pPr marL="358775" indent="-179388" algn="l" rtl="0" eaLnBrk="1" fontAlgn="base" hangingPunct="1">
              <a:spcBef>
                <a:spcPts val="600"/>
              </a:spcBef>
              <a:spcAft>
                <a:spcPct val="0"/>
              </a:spcAft>
              <a:buClr>
                <a:schemeClr val="bg1">
                  <a:lumMod val="50000"/>
                </a:schemeClr>
              </a:buClr>
              <a:buSzPct val="90000"/>
              <a:buFont typeface="Wingdings" pitchFamily="2" charset="2"/>
              <a:buChar char=""/>
              <a:defRPr sz="1000">
                <a:solidFill>
                  <a:schemeClr val="tx1"/>
                </a:solidFill>
                <a:latin typeface="Arial" pitchFamily="34" charset="0"/>
                <a:cs typeface="Arial" pitchFamily="34" charset="0"/>
              </a:defRPr>
            </a:lvl2pPr>
            <a:lvl3pPr marL="539750" indent="-179388" algn="l" rtl="0" eaLnBrk="1" fontAlgn="base" hangingPunct="1">
              <a:spcBef>
                <a:spcPts val="600"/>
              </a:spcBef>
              <a:spcAft>
                <a:spcPct val="0"/>
              </a:spcAft>
              <a:buClr>
                <a:srgbClr val="990000"/>
              </a:buClr>
              <a:buSzPct val="90000"/>
              <a:buFont typeface="Wingdings" pitchFamily="2" charset="2"/>
              <a:buChar char=""/>
              <a:defRPr sz="1000">
                <a:solidFill>
                  <a:schemeClr val="tx1"/>
                </a:solidFill>
                <a:latin typeface="Arial" pitchFamily="34" charset="0"/>
                <a:cs typeface="Arial" pitchFamily="34" charset="0"/>
              </a:defRPr>
            </a:lvl3pPr>
            <a:lvl4pPr marL="719138" indent="-179388" algn="l" rtl="0" eaLnBrk="1" fontAlgn="base" hangingPunct="1">
              <a:spcBef>
                <a:spcPts val="600"/>
              </a:spcBef>
              <a:spcAft>
                <a:spcPct val="0"/>
              </a:spcAft>
              <a:buClr>
                <a:srgbClr val="336699"/>
              </a:buClr>
              <a:buSzPct val="90000"/>
              <a:buFont typeface="Wingdings" pitchFamily="2" charset="2"/>
              <a:buChar char=""/>
              <a:defRPr sz="1000">
                <a:solidFill>
                  <a:schemeClr val="tx1"/>
                </a:solidFill>
                <a:latin typeface="Arial" pitchFamily="34" charset="0"/>
                <a:cs typeface="Arial" pitchFamily="34" charset="0"/>
              </a:defRPr>
            </a:lvl4pPr>
            <a:lvl5pPr marL="898525" indent="-179388" algn="l" rtl="0" eaLnBrk="1" fontAlgn="base" hangingPunct="1">
              <a:spcBef>
                <a:spcPts val="600"/>
              </a:spcBef>
              <a:spcAft>
                <a:spcPct val="0"/>
              </a:spcAft>
              <a:buClr>
                <a:srgbClr val="461F00"/>
              </a:buClr>
              <a:buSzPct val="90000"/>
              <a:buFont typeface="Wingdings" pitchFamily="2" charset="2"/>
              <a:buChar char=""/>
              <a:defRPr sz="1000">
                <a:solidFill>
                  <a:schemeClr val="tx1"/>
                </a:solidFill>
                <a:latin typeface="Arial" pitchFamily="34" charset="0"/>
                <a:cs typeface="Arial" pitchFamily="34" charset="0"/>
              </a:defRPr>
            </a:lvl5pPr>
            <a:lvl6pPr marL="2400300" indent="-228600" algn="l" rtl="0" eaLnBrk="1" fontAlgn="base" hangingPunct="1">
              <a:spcBef>
                <a:spcPct val="20000"/>
              </a:spcBef>
              <a:spcAft>
                <a:spcPct val="0"/>
              </a:spcAft>
              <a:buClr>
                <a:srgbClr val="FFCC00"/>
              </a:buClr>
              <a:buChar char="•"/>
              <a:defRPr sz="1800">
                <a:solidFill>
                  <a:schemeClr val="tx1"/>
                </a:solidFill>
                <a:latin typeface="+mn-lt"/>
              </a:defRPr>
            </a:lvl6pPr>
            <a:lvl7pPr marL="2857500" indent="-228600" algn="l" rtl="0" eaLnBrk="1" fontAlgn="base" hangingPunct="1">
              <a:spcBef>
                <a:spcPct val="20000"/>
              </a:spcBef>
              <a:spcAft>
                <a:spcPct val="0"/>
              </a:spcAft>
              <a:buClr>
                <a:srgbClr val="FFCC00"/>
              </a:buClr>
              <a:buChar char="•"/>
              <a:defRPr sz="1800">
                <a:solidFill>
                  <a:schemeClr val="tx1"/>
                </a:solidFill>
                <a:latin typeface="+mn-lt"/>
              </a:defRPr>
            </a:lvl7pPr>
            <a:lvl8pPr marL="3314700" indent="-228600" algn="l" rtl="0" eaLnBrk="1" fontAlgn="base" hangingPunct="1">
              <a:spcBef>
                <a:spcPct val="20000"/>
              </a:spcBef>
              <a:spcAft>
                <a:spcPct val="0"/>
              </a:spcAft>
              <a:buClr>
                <a:srgbClr val="FFCC00"/>
              </a:buClr>
              <a:buChar char="•"/>
              <a:defRPr sz="1800">
                <a:solidFill>
                  <a:schemeClr val="tx1"/>
                </a:solidFill>
                <a:latin typeface="+mn-lt"/>
              </a:defRPr>
            </a:lvl8pPr>
            <a:lvl9pPr marL="3771900" indent="-228600" algn="l" rtl="0" eaLnBrk="1" fontAlgn="base" hangingPunct="1">
              <a:spcBef>
                <a:spcPct val="20000"/>
              </a:spcBef>
              <a:spcAft>
                <a:spcPct val="0"/>
              </a:spcAft>
              <a:buClr>
                <a:srgbClr val="FFCC00"/>
              </a:buClr>
              <a:buChar char="•"/>
              <a:defRPr sz="1800">
                <a:solidFill>
                  <a:schemeClr val="tx1"/>
                </a:solidFill>
                <a:latin typeface="+mn-lt"/>
              </a:defRPr>
            </a:lvl9pPr>
          </a:lstStyle>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[name]</a:t>
            </a: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r>
              <a:rPr kumimoji="0" lang="en-US" sz="1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[company]</a:t>
            </a: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[address]</a:t>
            </a:r>
          </a:p>
          <a:p>
            <a:pPr marL="179388" marR="0" lvl="0" indent="-179388" algn="l" defTabSz="914400" rtl="0" eaLnBrk="1" fontAlgn="base" latinLnBrk="0" hangingPunct="1">
              <a:lnSpc>
                <a:spcPct val="100000"/>
              </a:lnSpc>
              <a:spcBef>
                <a:spcPts val="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b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br>
            <a: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[ref]</a:t>
            </a: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[date]</a:t>
            </a:r>
          </a:p>
          <a:p>
            <a:pPr marL="179388" marR="0" lvl="0" indent="-179388"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Dear [name]</a:t>
            </a:r>
            <a:b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br>
            <a:endPar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179388" marR="0" lvl="0" indent="-179388"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1" i="0" u="none" strike="noStrike" kern="0" cap="none" spc="0" normalizeH="0" baseline="0" noProof="0" dirty="0">
                <a:ln>
                  <a:noFill/>
                </a:ln>
                <a:solidFill>
                  <a:srgbClr val="000000"/>
                </a:solidFill>
                <a:effectLst/>
                <a:uLnTx/>
                <a:uFillTx/>
                <a:latin typeface="Arial" pitchFamily="34" charset="0"/>
                <a:ea typeface="+mn-ea"/>
                <a:cs typeface="Arial" pitchFamily="34" charset="0"/>
              </a:rPr>
              <a:t>Re: [Subject]</a:t>
            </a:r>
          </a:p>
          <a:p>
            <a:pPr marL="0" marR="0" lvl="0" indent="0" algn="l" defTabSz="914400" rtl="0" eaLnBrk="1" fontAlgn="base" latinLnBrk="0" hangingPunct="1">
              <a:lnSpc>
                <a:spcPct val="100000"/>
              </a:lnSpc>
              <a:spcBef>
                <a:spcPts val="600"/>
              </a:spcBef>
              <a:spcAft>
                <a:spcPct val="0"/>
              </a:spcAft>
              <a:buClr>
                <a:srgbClr val="FFC000"/>
              </a:buClr>
              <a:buSzPct val="90000"/>
              <a:buFont typeface="Wingdings" pitchFamily="2" charset="2"/>
              <a:buNone/>
              <a:tabLst/>
              <a:defRPr/>
            </a:pPr>
            <a:r>
              <a:rPr kumimoji="0" lang="en-IE"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[Text]</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4198" y="305991"/>
            <a:ext cx="2847791" cy="624126"/>
          </a:xfrm>
          <a:prstGeom prst="rect">
            <a:avLst/>
          </a:prstGeom>
        </p:spPr>
      </p:pic>
      <p:sp>
        <p:nvSpPr>
          <p:cNvPr id="9" name="Text Box 2"/>
          <p:cNvSpPr txBox="1">
            <a:spLocks noChangeArrowheads="1"/>
          </p:cNvSpPr>
          <p:nvPr userDrawn="1"/>
        </p:nvSpPr>
        <p:spPr bwMode="auto">
          <a:xfrm>
            <a:off x="4611600" y="930117"/>
            <a:ext cx="1371600" cy="1189038"/>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IE" sz="700" b="1" i="0" u="none" strike="noStrike" kern="1200" cap="none" spc="0" normalizeH="0" baseline="0" noProof="0" dirty="0">
                <a:ln>
                  <a:noFill/>
                </a:ln>
                <a:solidFill>
                  <a:srgbClr val="002D62"/>
                </a:solidFill>
                <a:effectLst/>
                <a:uLnTx/>
                <a:uFillTx/>
                <a:latin typeface="Arial" pitchFamily="34" charset="0"/>
                <a:ea typeface="+mn-ea"/>
                <a:cs typeface="Arial" pitchFamily="34" charset="0"/>
              </a:rPr>
              <a:t>Crowe </a:t>
            </a:r>
            <a:r>
              <a:rPr kumimoji="0" lang="en-IE" sz="700" b="1" i="0" u="none" strike="noStrike" kern="1200" cap="none" spc="0" normalizeH="0" baseline="0" noProof="0" dirty="0" err="1">
                <a:ln>
                  <a:noFill/>
                </a:ln>
                <a:solidFill>
                  <a:srgbClr val="002D62"/>
                </a:solidFill>
                <a:effectLst/>
                <a:uLnTx/>
                <a:uFillTx/>
                <a:latin typeface="Arial" pitchFamily="34" charset="0"/>
                <a:ea typeface="+mn-ea"/>
                <a:cs typeface="Arial" pitchFamily="34" charset="0"/>
              </a:rPr>
              <a:t>ireland</a:t>
            </a:r>
            <a:endParaRPr kumimoji="0" lang="en-IE" sz="7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IE" sz="6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Member Crowe Horwath International</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Marine House</a:t>
            </a:r>
            <a:b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br>
            <a:r>
              <a:rPr kumimoji="0" lang="en-IE" sz="700" b="0" i="0" u="none" strike="noStrike" kern="1200" cap="none" spc="0" normalizeH="0" baseline="0" noProof="0" dirty="0" err="1">
                <a:ln>
                  <a:noFill/>
                </a:ln>
                <a:solidFill>
                  <a:srgbClr val="002D62"/>
                </a:solidFill>
                <a:effectLst/>
                <a:uLnTx/>
                <a:uFillTx/>
                <a:latin typeface="Arial" pitchFamily="34" charset="0"/>
                <a:ea typeface="+mn-ea"/>
                <a:cs typeface="Arial" pitchFamily="34" charset="0"/>
              </a:rPr>
              <a:t>Clanwilliam</a:t>
            </a:r>
            <a: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  Place</a:t>
            </a:r>
            <a:b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br>
            <a: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Dublin 2</a:t>
            </a:r>
            <a:b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br>
            <a: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Ireland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Tel +353 1 448 2200</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IE"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rPr>
              <a:t>www.crowe.ie</a:t>
            </a:r>
            <a:endParaRPr kumimoji="0" lang="en-US" sz="700" b="0" i="0" u="none" strike="noStrike" kern="1200" cap="none" spc="0" normalizeH="0" baseline="0" noProof="0" dirty="0">
              <a:ln>
                <a:noFill/>
              </a:ln>
              <a:solidFill>
                <a:srgbClr val="002D62"/>
              </a:solidFill>
              <a:effectLst/>
              <a:uLnTx/>
              <a:uFillTx/>
              <a:latin typeface="Arial" pitchFamily="34" charset="0"/>
              <a:ea typeface="+mn-ea"/>
              <a:cs typeface="Arial" pitchFamily="34" charset="0"/>
            </a:endParaRPr>
          </a:p>
        </p:txBody>
      </p:sp>
      <p:sp>
        <p:nvSpPr>
          <p:cNvPr id="11" name="Content Placeholder 2"/>
          <p:cNvSpPr txBox="1">
            <a:spLocks/>
          </p:cNvSpPr>
          <p:nvPr userDrawn="1"/>
        </p:nvSpPr>
        <p:spPr>
          <a:xfrm>
            <a:off x="6213600" y="1051065"/>
            <a:ext cx="5540400" cy="5473254"/>
          </a:xfrm>
          <a:prstGeom prst="rect">
            <a:avLst/>
          </a:prstGeom>
        </p:spPr>
        <p:txBody>
          <a:bodyPr/>
          <a:lstStyle>
            <a:lvl1pPr marL="0" indent="0" algn="l" defTabSz="742950" rtl="0" eaLnBrk="1" latinLnBrk="0" hangingPunct="1">
              <a:lnSpc>
                <a:spcPct val="100000"/>
              </a:lnSpc>
              <a:spcBef>
                <a:spcPts val="0"/>
              </a:spcBef>
              <a:spcAft>
                <a:spcPts val="81"/>
              </a:spcAft>
              <a:buClr>
                <a:schemeClr val="accent1"/>
              </a:buClr>
              <a:buSzPct val="100000"/>
              <a:buFont typeface="+mj-lt"/>
              <a:buNone/>
              <a:tabLst/>
              <a:defRPr sz="1600" kern="1200">
                <a:solidFill>
                  <a:schemeClr val="accent6">
                    <a:lumMod val="50000"/>
                  </a:schemeClr>
                </a:solidFill>
                <a:latin typeface="Arial" charset="0"/>
                <a:ea typeface="Arial" charset="0"/>
                <a:cs typeface="Arial" charset="0"/>
              </a:defRPr>
            </a:lvl1pPr>
            <a:lvl2pPr marL="180975" indent="-173038" algn="l" defTabSz="742950" rtl="0" eaLnBrk="1" latinLnBrk="0" hangingPunct="1">
              <a:lnSpc>
                <a:spcPct val="100000"/>
              </a:lnSpc>
              <a:spcBef>
                <a:spcPts val="0"/>
              </a:spcBef>
              <a:spcAft>
                <a:spcPts val="81"/>
              </a:spcAft>
              <a:buClr>
                <a:schemeClr val="accent2"/>
              </a:buClr>
              <a:buSzPct val="145000"/>
              <a:buFont typeface="Arial" panose="020B0604020202020204" pitchFamily="34" charset="0"/>
              <a:buChar char="•"/>
              <a:tabLst>
                <a:tab pos="265113" algn="l"/>
              </a:tabLst>
              <a:defRPr sz="1600" kern="1200">
                <a:solidFill>
                  <a:schemeClr val="accent6">
                    <a:lumMod val="50000"/>
                  </a:schemeClr>
                </a:solidFill>
                <a:latin typeface="Arial" charset="0"/>
                <a:ea typeface="Arial" charset="0"/>
                <a:cs typeface="Arial" charset="0"/>
              </a:defRPr>
            </a:lvl2pPr>
            <a:lvl3pPr marL="360363" indent="-180975" algn="l" defTabSz="742950" rtl="0" eaLnBrk="1" latinLnBrk="0" hangingPunct="1">
              <a:lnSpc>
                <a:spcPct val="100000"/>
              </a:lnSpc>
              <a:spcBef>
                <a:spcPts val="0"/>
              </a:spcBef>
              <a:spcAft>
                <a:spcPts val="81"/>
              </a:spcAft>
              <a:buClr>
                <a:schemeClr val="accent1"/>
              </a:buClr>
              <a:buSzPct val="145000"/>
              <a:buFont typeface="Arial" panose="020B0604020202020204" pitchFamily="34" charset="0"/>
              <a:buChar char="•"/>
              <a:tabLst/>
              <a:defRPr sz="1600" kern="1200" baseline="0">
                <a:solidFill>
                  <a:schemeClr val="accent6">
                    <a:lumMod val="50000"/>
                  </a:schemeClr>
                </a:solidFill>
                <a:latin typeface="Arial" charset="0"/>
                <a:ea typeface="Arial" charset="0"/>
                <a:cs typeface="Arial" charset="0"/>
              </a:defRPr>
            </a:lvl3pPr>
            <a:lvl4pPr marL="539750" indent="-179388" algn="l" defTabSz="742950" rtl="0" eaLnBrk="1" latinLnBrk="0" hangingPunct="1">
              <a:lnSpc>
                <a:spcPct val="100000"/>
              </a:lnSpc>
              <a:spcBef>
                <a:spcPts val="0"/>
              </a:spcBef>
              <a:spcAft>
                <a:spcPts val="81"/>
              </a:spcAft>
              <a:buClr>
                <a:schemeClr val="accent6"/>
              </a:buClr>
              <a:buSzPct val="145000"/>
              <a:buFont typeface="Arial" panose="020B0604020202020204" pitchFamily="34" charset="0"/>
              <a:buChar char="•"/>
              <a:tabLst>
                <a:tab pos="611188" algn="l"/>
              </a:tabLst>
              <a:defRPr sz="1600" kern="1200">
                <a:solidFill>
                  <a:schemeClr val="accent6">
                    <a:lumMod val="50000"/>
                  </a:schemeClr>
                </a:solidFill>
                <a:latin typeface="Arial" charset="0"/>
                <a:ea typeface="Arial" charset="0"/>
                <a:cs typeface="Arial" charset="0"/>
              </a:defRPr>
            </a:lvl4pPr>
            <a:lvl5pPr marL="539750" indent="-176213" algn="l" defTabSz="742950" rtl="0" eaLnBrk="1" latinLnBrk="0" hangingPunct="1">
              <a:lnSpc>
                <a:spcPct val="100000"/>
              </a:lnSpc>
              <a:spcBef>
                <a:spcPts val="0"/>
              </a:spcBef>
              <a:spcAft>
                <a:spcPts val="81"/>
              </a:spcAft>
              <a:buClr>
                <a:schemeClr val="accent6"/>
              </a:buClr>
              <a:buSzPct val="145000"/>
              <a:buFont typeface="Arial" panose="020B0604020202020204" pitchFamily="34" charset="0"/>
              <a:buChar char="•"/>
              <a:tabLst/>
              <a:defRPr sz="1600" kern="1200">
                <a:solidFill>
                  <a:schemeClr val="accent6">
                    <a:lumMod val="50000"/>
                  </a:schemeClr>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0" marR="0" lvl="0" indent="0" algn="l" defTabSz="742950" rtl="0" eaLnBrk="1" fontAlgn="auto" latinLnBrk="0" hangingPunct="1">
              <a:lnSpc>
                <a:spcPct val="100000"/>
              </a:lnSpc>
              <a:spcBef>
                <a:spcPts val="600"/>
              </a:spcBef>
              <a:spcAft>
                <a:spcPts val="0"/>
              </a:spcAft>
              <a:buClr>
                <a:srgbClr val="F2B229"/>
              </a:buClr>
              <a:buSzPct val="100000"/>
              <a:buFont typeface="+mj-lt"/>
              <a:buNone/>
              <a:tabLst/>
              <a:defRPr/>
            </a:pPr>
            <a:r>
              <a:rPr kumimoji="0" lang="en-IE" sz="1000" b="0" i="0" u="none" strike="noStrike" kern="1200" cap="none" spc="0" normalizeH="0" baseline="0" noProof="0" dirty="0">
                <a:ln>
                  <a:noFill/>
                </a:ln>
                <a:solidFill>
                  <a:srgbClr val="000000"/>
                </a:solidFill>
                <a:effectLst/>
                <a:uLnTx/>
                <a:uFillTx/>
                <a:latin typeface="Arial" charset="0"/>
                <a:cs typeface="Arial" charset="0"/>
              </a:rPr>
              <a:t>[text]</a:t>
            </a:r>
          </a:p>
          <a:p>
            <a:pPr marL="0" marR="0" lvl="0" indent="0" algn="l" defTabSz="742950" rtl="0" eaLnBrk="1" fontAlgn="auto" latinLnBrk="0" hangingPunct="1">
              <a:lnSpc>
                <a:spcPct val="100000"/>
              </a:lnSpc>
              <a:spcBef>
                <a:spcPts val="600"/>
              </a:spcBef>
              <a:spcAft>
                <a:spcPts val="0"/>
              </a:spcAft>
              <a:buClr>
                <a:srgbClr val="F2B229"/>
              </a:buClr>
              <a:buSzPct val="100000"/>
              <a:buFont typeface="+mj-lt"/>
              <a:buNone/>
              <a:tabLst/>
              <a:defRPr/>
            </a:pPr>
            <a:r>
              <a:rPr kumimoji="0" lang="en-IE" sz="1000" b="0" i="0" u="none" strike="noStrike" kern="1200" cap="none" spc="0" normalizeH="0" baseline="0" noProof="0" dirty="0">
                <a:ln>
                  <a:noFill/>
                </a:ln>
                <a:solidFill>
                  <a:srgbClr val="000000"/>
                </a:solidFill>
                <a:effectLst/>
                <a:uLnTx/>
                <a:uFillTx/>
                <a:latin typeface="Arial" charset="0"/>
                <a:cs typeface="Arial" charset="0"/>
              </a:rPr>
              <a:t>Yours faithfully</a:t>
            </a:r>
          </a:p>
          <a:p>
            <a:pPr marL="0" marR="0" lvl="0" indent="0" algn="l" defTabSz="742950" rtl="0" eaLnBrk="1" fontAlgn="auto" latinLnBrk="0" hangingPunct="1">
              <a:lnSpc>
                <a:spcPct val="100000"/>
              </a:lnSpc>
              <a:spcBef>
                <a:spcPts val="600"/>
              </a:spcBef>
              <a:spcAft>
                <a:spcPts val="0"/>
              </a:spcAft>
              <a:buClr>
                <a:srgbClr val="F2B229"/>
              </a:buClr>
              <a:buSzPct val="100000"/>
              <a:buFont typeface="+mj-lt"/>
              <a:buNone/>
              <a:tabLst/>
              <a:defRPr/>
            </a:pPr>
            <a:endParaRPr kumimoji="0" lang="en-IE" sz="1000" b="0" i="0" u="none" strike="noStrike" kern="1200" cap="none" spc="0" normalizeH="0" baseline="0" noProof="0" dirty="0">
              <a:ln>
                <a:noFill/>
              </a:ln>
              <a:solidFill>
                <a:srgbClr val="000000"/>
              </a:solidFill>
              <a:effectLst/>
              <a:uLnTx/>
              <a:uFillTx/>
              <a:latin typeface="Arial" charset="0"/>
              <a:cs typeface="Arial" charset="0"/>
            </a:endParaRPr>
          </a:p>
          <a:p>
            <a:pPr marL="0" marR="0" lvl="0" indent="0" algn="l" defTabSz="742950" rtl="0" eaLnBrk="1" fontAlgn="auto" latinLnBrk="0" hangingPunct="1">
              <a:lnSpc>
                <a:spcPct val="100000"/>
              </a:lnSpc>
              <a:spcBef>
                <a:spcPts val="600"/>
              </a:spcBef>
              <a:spcAft>
                <a:spcPts val="0"/>
              </a:spcAft>
              <a:buClr>
                <a:srgbClr val="F2B229"/>
              </a:buClr>
              <a:buSzPct val="100000"/>
              <a:buFont typeface="+mj-lt"/>
              <a:buNone/>
              <a:tabLst/>
              <a:defRPr/>
            </a:pPr>
            <a:endParaRPr kumimoji="0" lang="en-IE" sz="1000" b="0" i="0" u="none" strike="noStrike" kern="1200" cap="none" spc="0" normalizeH="0" baseline="0" noProof="0" dirty="0">
              <a:ln>
                <a:noFill/>
              </a:ln>
              <a:solidFill>
                <a:srgbClr val="000000"/>
              </a:solidFill>
              <a:effectLst/>
              <a:uLnTx/>
              <a:uFillTx/>
              <a:latin typeface="Arial" charset="0"/>
              <a:cs typeface="Arial" charset="0"/>
            </a:endParaRPr>
          </a:p>
          <a:p>
            <a:pPr marL="0" marR="0" lvl="0" indent="0" algn="l" defTabSz="742950" rtl="0" eaLnBrk="1" fontAlgn="auto" latinLnBrk="0" hangingPunct="1">
              <a:lnSpc>
                <a:spcPct val="100000"/>
              </a:lnSpc>
              <a:spcBef>
                <a:spcPts val="600"/>
              </a:spcBef>
              <a:spcAft>
                <a:spcPts val="0"/>
              </a:spcAft>
              <a:buClr>
                <a:srgbClr val="F2B229"/>
              </a:buClr>
              <a:buSzPct val="100000"/>
              <a:buFont typeface="+mj-lt"/>
              <a:buNone/>
              <a:tabLst/>
              <a:defRPr/>
            </a:pPr>
            <a:r>
              <a:rPr kumimoji="0" lang="en-IE" sz="1000" b="1" i="0" u="none" strike="noStrike" kern="1200" cap="none" spc="0" normalizeH="0" baseline="0" noProof="0" dirty="0">
                <a:ln>
                  <a:noFill/>
                </a:ln>
                <a:solidFill>
                  <a:srgbClr val="000000"/>
                </a:solidFill>
                <a:effectLst/>
                <a:uLnTx/>
                <a:uFillTx/>
                <a:latin typeface="Arial" charset="0"/>
                <a:cs typeface="Arial" charset="0"/>
              </a:rPr>
              <a:t>Crowe Horwath</a:t>
            </a:r>
            <a:br>
              <a:rPr kumimoji="0" lang="en-IE" sz="1000" b="0" i="0" u="none" strike="noStrike" kern="1200" cap="none" spc="0" normalizeH="0" baseline="0" noProof="0" dirty="0">
                <a:ln>
                  <a:noFill/>
                </a:ln>
                <a:solidFill>
                  <a:srgbClr val="000000"/>
                </a:solidFill>
                <a:effectLst/>
                <a:uLnTx/>
                <a:uFillTx/>
                <a:latin typeface="Arial" charset="0"/>
                <a:cs typeface="Arial" charset="0"/>
              </a:rPr>
            </a:br>
            <a:endParaRPr kumimoji="0" lang="en-IE" sz="1000" b="0" i="0" u="none" strike="noStrike" kern="1200" cap="none" spc="0" normalizeH="0" baseline="0" noProof="0" dirty="0">
              <a:ln>
                <a:noFill/>
              </a:ln>
              <a:solidFill>
                <a:srgbClr val="000000"/>
              </a:solidFill>
              <a:effectLst/>
              <a:uLnTx/>
              <a:uFillTx/>
              <a:latin typeface="Arial" charset="0"/>
              <a:cs typeface="Arial" charset="0"/>
            </a:endParaRPr>
          </a:p>
        </p:txBody>
      </p:sp>
    </p:spTree>
    <p:extLst>
      <p:ext uri="{BB962C8B-B14F-4D97-AF65-F5344CB8AC3E}">
        <p14:creationId xmlns:p14="http://schemas.microsoft.com/office/powerpoint/2010/main" val="266267070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2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440000"/>
            <a:ext cx="11307323" cy="5115825"/>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568705331"/>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Content - 2 columns">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34953566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440000"/>
            <a:ext cx="11307323" cy="5115825"/>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134457775"/>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5087249"/>
          </a:xfrm>
        </p:spPr>
        <p:txBody>
          <a:bodyPr lIns="0">
            <a:noAutofit/>
          </a:bodyPr>
          <a:lstStyle>
            <a:lvl1pPr>
              <a:defRPr sz="1400"/>
            </a:lvl1pPr>
            <a:lvl2pPr>
              <a:defRPr sz="1400" baseline="0">
                <a:solidFill>
                  <a:srgbClr val="4D4D4D"/>
                </a:solidFill>
              </a:defRPr>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5087249"/>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04706677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088313"/>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4"/>
          <p:cNvSpPr>
            <a:spLocks noGrp="1"/>
          </p:cNvSpPr>
          <p:nvPr>
            <p:ph sz="quarter" idx="25"/>
          </p:nvPr>
        </p:nvSpPr>
        <p:spPr>
          <a:xfrm>
            <a:off x="6211938" y="4088313"/>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40159480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4"/>
          <p:cNvSpPr>
            <a:spLocks noGrp="1"/>
          </p:cNvSpPr>
          <p:nvPr>
            <p:ph sz="quarter" idx="3"/>
          </p:nvPr>
        </p:nvSpPr>
        <p:spPr>
          <a:xfrm>
            <a:off x="443077"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4257969"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5"/>
          <p:cNvSpPr>
            <a:spLocks noGrp="1"/>
          </p:cNvSpPr>
          <p:nvPr>
            <p:ph sz="quarter" idx="10"/>
          </p:nvPr>
        </p:nvSpPr>
        <p:spPr>
          <a:xfrm>
            <a:off x="8072862" y="4032000"/>
            <a:ext cx="3677538" cy="237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26426832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800000"/>
            <a:ext cx="11307323" cy="4716000"/>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2"/>
          <p:cNvSpPr>
            <a:spLocks noGrp="1"/>
          </p:cNvSpPr>
          <p:nvPr>
            <p:ph sz="quarter" idx="10"/>
          </p:nvPr>
        </p:nvSpPr>
        <p:spPr>
          <a:xfrm>
            <a:off x="443077" y="1440000"/>
            <a:ext cx="11307323" cy="324000"/>
          </a:xfrm>
          <a:solidFill>
            <a:srgbClr val="F3B329"/>
          </a:solidFill>
        </p:spPr>
        <p:txBody>
          <a:bodyPr anchor="ctr" anchorCtr="0"/>
          <a:lstStyle>
            <a:lvl1pPr marL="0" indent="0" algn="ctr">
              <a:spcBef>
                <a:spcPts val="0"/>
              </a:spcBef>
              <a:buFontTx/>
              <a:buNone/>
              <a:defRPr sz="1800" b="1">
                <a:solidFill>
                  <a:schemeClr val="bg1"/>
                </a:solidFill>
              </a:defRPr>
            </a:lvl1pPr>
          </a:lstStyle>
          <a:p>
            <a:pPr lvl="0"/>
            <a:r>
              <a:rPr lang="en-US" dirty="0"/>
              <a:t>Edit Master text styles</a:t>
            </a:r>
          </a:p>
        </p:txBody>
      </p:sp>
      <p:sp>
        <p:nvSpPr>
          <p:cNvPr id="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840065915"/>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0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4856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34807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11772633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50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8"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58287621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2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6211938" y="176291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443077" y="1438814"/>
            <a:ext cx="5538462" cy="5076000"/>
          </a:xfrm>
        </p:spPr>
        <p:txBody>
          <a:bodyPr lIns="0">
            <a:noAutofit/>
          </a:bodyPr>
          <a:lstStyle>
            <a:lvl1pPr>
              <a:defRPr sz="1400"/>
            </a:lvl1pPr>
            <a:lvl2pPr>
              <a:defRPr sz="1400"/>
            </a:lvl2pPr>
            <a:lvl3pPr>
              <a:defRPr sz="1400"/>
            </a:lvl3pPr>
            <a:lvl4pP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Content Placeholder 4"/>
          <p:cNvSpPr>
            <a:spLocks noGrp="1"/>
          </p:cNvSpPr>
          <p:nvPr>
            <p:ph sz="quarter" idx="24"/>
          </p:nvPr>
        </p:nvSpPr>
        <p:spPr>
          <a:xfrm>
            <a:off x="6211938" y="4356000"/>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6211938"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6211938" y="1438815"/>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8"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50847098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3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38821"/>
            <a:ext cx="5538462" cy="2484095"/>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4856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34807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41016024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4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027671"/>
            <a:ext cx="5538462" cy="2480895"/>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4"/>
          <p:cNvSpPr>
            <a:spLocks noGrp="1"/>
          </p:cNvSpPr>
          <p:nvPr>
            <p:ph sz="quarter" idx="26"/>
          </p:nvPr>
        </p:nvSpPr>
        <p:spPr>
          <a:xfrm>
            <a:off x="6211938" y="4027671"/>
            <a:ext cx="5538462" cy="2480400"/>
          </a:xfrm>
        </p:spPr>
        <p:txBody>
          <a:bodyPr lIns="0">
            <a:noAutofit/>
          </a:bodyPr>
          <a:lstStyle>
            <a:lvl1pPr>
              <a:defRPr sz="1400"/>
            </a:lvl1pPr>
            <a:lvl2pPr>
              <a:defRPr sz="1400"/>
            </a:lvl2pPr>
            <a:lvl3pPr>
              <a:defRPr sz="1400"/>
            </a:lvl3pPr>
            <a:lvl4pP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87370348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5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quarter" idx="27"/>
          </p:nvPr>
        </p:nvSpPr>
        <p:spPr>
          <a:xfrm>
            <a:off x="6211938" y="402767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15"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Content Placeholder 4"/>
          <p:cNvSpPr>
            <a:spLocks noGrp="1"/>
          </p:cNvSpPr>
          <p:nvPr>
            <p:ph sz="quarter" idx="30"/>
          </p:nvPr>
        </p:nvSpPr>
        <p:spPr>
          <a:xfrm>
            <a:off x="6211938"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4"/>
          <p:cNvSpPr>
            <a:spLocks noGrp="1"/>
          </p:cNvSpPr>
          <p:nvPr>
            <p:ph sz="quarter" idx="31"/>
          </p:nvPr>
        </p:nvSpPr>
        <p:spPr>
          <a:xfrm>
            <a:off x="9003323"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73470992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6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2916"/>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28291"/>
            <a:ext cx="11307600"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8" name="Content Placeholder 2"/>
          <p:cNvSpPr>
            <a:spLocks noGrp="1"/>
          </p:cNvSpPr>
          <p:nvPr>
            <p:ph sz="quarter" idx="19"/>
          </p:nvPr>
        </p:nvSpPr>
        <p:spPr>
          <a:xfrm>
            <a:off x="443077"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762821"/>
            <a:ext cx="5538462"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2"/>
          <p:cNvSpPr>
            <a:spLocks noGrp="1"/>
          </p:cNvSpPr>
          <p:nvPr>
            <p:ph sz="quarter" idx="28"/>
          </p:nvPr>
        </p:nvSpPr>
        <p:spPr>
          <a:xfrm>
            <a:off x="6211938" y="1438821"/>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15"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Content Placeholder 4"/>
          <p:cNvSpPr>
            <a:spLocks noGrp="1"/>
          </p:cNvSpPr>
          <p:nvPr>
            <p:ph sz="quarter" idx="30"/>
          </p:nvPr>
        </p:nvSpPr>
        <p:spPr>
          <a:xfrm>
            <a:off x="6211938"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4"/>
          <p:cNvSpPr>
            <a:spLocks noGrp="1"/>
          </p:cNvSpPr>
          <p:nvPr>
            <p:ph sz="quarter" idx="31"/>
          </p:nvPr>
        </p:nvSpPr>
        <p:spPr>
          <a:xfrm>
            <a:off x="9003323"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6923717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5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5538462" cy="2160000"/>
          </a:xfrm>
        </p:spPr>
        <p:txBody>
          <a:bodyPr lIns="0">
            <a:noAutofit/>
          </a:bodyPr>
          <a:lstStyle>
            <a:lvl1pPr>
              <a:defRPr sz="1000"/>
            </a:lvl1pPr>
            <a:lvl2pPr>
              <a:defRPr sz="1000"/>
            </a:lvl2pPr>
            <a:lvl3pPr>
              <a:defRPr sz="1000"/>
            </a:lvl3pPr>
            <a:lvl4pPr>
              <a:defRPr sz="10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3" name="Content Placeholder 2"/>
          <p:cNvSpPr>
            <a:spLocks noGrp="1"/>
          </p:cNvSpPr>
          <p:nvPr>
            <p:ph sz="quarter" idx="13"/>
          </p:nvPr>
        </p:nvSpPr>
        <p:spPr>
          <a:xfrm>
            <a:off x="443077" y="4032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5538462"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8" name="Content Placeholder 4"/>
          <p:cNvSpPr>
            <a:spLocks noGrp="1"/>
          </p:cNvSpPr>
          <p:nvPr>
            <p:ph sz="quarter" idx="25"/>
          </p:nvPr>
        </p:nvSpPr>
        <p:spPr>
          <a:xfrm>
            <a:off x="6211938" y="1440000"/>
            <a:ext cx="5538462" cy="5076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4" name="Content Placeholder 4"/>
          <p:cNvSpPr>
            <a:spLocks noGrp="1"/>
          </p:cNvSpPr>
          <p:nvPr>
            <p:ph sz="quarter" idx="29"/>
          </p:nvPr>
        </p:nvSpPr>
        <p:spPr>
          <a:xfrm>
            <a:off x="3234462" y="4356000"/>
            <a:ext cx="2747077" cy="2160000"/>
          </a:xfrm>
        </p:spPr>
        <p:txBody>
          <a:bodyPr lIns="0">
            <a:noAutofit/>
          </a:bodyPr>
          <a:lstStyle>
            <a:lvl1pPr>
              <a:defRPr sz="1000"/>
            </a:lvl1pPr>
            <a:lvl2pPr>
              <a:defRPr sz="1000"/>
            </a:lvl2pPr>
            <a:lvl3pPr>
              <a:defRPr sz="1000"/>
            </a:lvl3pPr>
            <a:lvl4pPr>
              <a:defRPr sz="10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9"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18923181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1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64000"/>
            <a:ext cx="11307323"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4"/>
          <p:cNvSpPr>
            <a:spLocks noGrp="1"/>
          </p:cNvSpPr>
          <p:nvPr>
            <p:ph sz="quarter" idx="24"/>
          </p:nvPr>
        </p:nvSpPr>
        <p:spPr>
          <a:xfrm>
            <a:off x="443077" y="4356000"/>
            <a:ext cx="11307323" cy="2160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2"/>
          <p:cNvSpPr>
            <a:spLocks noGrp="1"/>
          </p:cNvSpPr>
          <p:nvPr>
            <p:ph sz="quarter" idx="13"/>
          </p:nvPr>
        </p:nvSpPr>
        <p:spPr>
          <a:xfrm>
            <a:off x="443077" y="4032000"/>
            <a:ext cx="11307323"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8" name="Content Placeholder 2"/>
          <p:cNvSpPr>
            <a:spLocks noGrp="1"/>
          </p:cNvSpPr>
          <p:nvPr>
            <p:ph sz="quarter" idx="19"/>
          </p:nvPr>
        </p:nvSpPr>
        <p:spPr>
          <a:xfrm>
            <a:off x="443077" y="1440000"/>
            <a:ext cx="11307323"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87496991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7_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440000"/>
            <a:ext cx="5538462" cy="2376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
        <p:nvSpPr>
          <p:cNvPr id="7" name="Content Placeholder 4"/>
          <p:cNvSpPr>
            <a:spLocks noGrp="1"/>
          </p:cNvSpPr>
          <p:nvPr>
            <p:ph sz="quarter" idx="3"/>
          </p:nvPr>
        </p:nvSpPr>
        <p:spPr>
          <a:xfrm>
            <a:off x="443077"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4"/>
          </p:nvPr>
        </p:nvSpPr>
        <p:spPr>
          <a:xfrm>
            <a:off x="4257969"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5"/>
          <p:cNvSpPr>
            <a:spLocks noGrp="1"/>
          </p:cNvSpPr>
          <p:nvPr>
            <p:ph sz="quarter" idx="10"/>
          </p:nvPr>
        </p:nvSpPr>
        <p:spPr>
          <a:xfrm>
            <a:off x="8072862"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2"/>
          </p:nvPr>
        </p:nvSpPr>
        <p:spPr>
          <a:xfrm>
            <a:off x="8072862"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3" name="Content Placeholder 2"/>
          <p:cNvSpPr>
            <a:spLocks noGrp="1"/>
          </p:cNvSpPr>
          <p:nvPr>
            <p:ph sz="quarter" idx="13"/>
          </p:nvPr>
        </p:nvSpPr>
        <p:spPr>
          <a:xfrm>
            <a:off x="443077"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14" name="Content Placeholder 2"/>
          <p:cNvSpPr>
            <a:spLocks noGrp="1"/>
          </p:cNvSpPr>
          <p:nvPr>
            <p:ph sz="quarter" idx="14"/>
          </p:nvPr>
        </p:nvSpPr>
        <p:spPr>
          <a:xfrm>
            <a:off x="4257969"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120068497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4257969"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5"/>
          <p:cNvSpPr>
            <a:spLocks noGrp="1"/>
          </p:cNvSpPr>
          <p:nvPr>
            <p:ph sz="quarter" idx="10"/>
          </p:nvPr>
        </p:nvSpPr>
        <p:spPr>
          <a:xfrm>
            <a:off x="8072862" y="4392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2"/>
          <p:cNvSpPr>
            <a:spLocks noGrp="1"/>
          </p:cNvSpPr>
          <p:nvPr>
            <p:ph sz="quarter" idx="12"/>
          </p:nvPr>
        </p:nvSpPr>
        <p:spPr>
          <a:xfrm>
            <a:off x="8072862"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1" name="Content Placeholder 2"/>
          <p:cNvSpPr>
            <a:spLocks noGrp="1"/>
          </p:cNvSpPr>
          <p:nvPr>
            <p:ph sz="quarter" idx="13"/>
          </p:nvPr>
        </p:nvSpPr>
        <p:spPr>
          <a:xfrm>
            <a:off x="443077"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22" name="Content Placeholder 2"/>
          <p:cNvSpPr>
            <a:spLocks noGrp="1"/>
          </p:cNvSpPr>
          <p:nvPr>
            <p:ph sz="quarter" idx="14"/>
          </p:nvPr>
        </p:nvSpPr>
        <p:spPr>
          <a:xfrm>
            <a:off x="4257969"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3" name="Content Placeholder 4"/>
          <p:cNvSpPr>
            <a:spLocks noGrp="1"/>
          </p:cNvSpPr>
          <p:nvPr>
            <p:ph sz="quarter" idx="15"/>
          </p:nvPr>
        </p:nvSpPr>
        <p:spPr>
          <a:xfrm>
            <a:off x="443077"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5"/>
          <p:cNvSpPr>
            <a:spLocks noGrp="1"/>
          </p:cNvSpPr>
          <p:nvPr>
            <p:ph sz="quarter" idx="16"/>
          </p:nvPr>
        </p:nvSpPr>
        <p:spPr>
          <a:xfrm>
            <a:off x="4257969"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5"/>
          <p:cNvSpPr>
            <a:spLocks noGrp="1"/>
          </p:cNvSpPr>
          <p:nvPr>
            <p:ph sz="quarter" idx="17"/>
          </p:nvPr>
        </p:nvSpPr>
        <p:spPr>
          <a:xfrm>
            <a:off x="8072862"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Content Placeholder 2"/>
          <p:cNvSpPr>
            <a:spLocks noGrp="1"/>
          </p:cNvSpPr>
          <p:nvPr>
            <p:ph sz="quarter" idx="18"/>
          </p:nvPr>
        </p:nvSpPr>
        <p:spPr>
          <a:xfrm>
            <a:off x="8072862"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0" name="Content Placeholder 2"/>
          <p:cNvSpPr>
            <a:spLocks noGrp="1"/>
          </p:cNvSpPr>
          <p:nvPr>
            <p:ph sz="quarter" idx="19"/>
          </p:nvPr>
        </p:nvSpPr>
        <p:spPr>
          <a:xfrm>
            <a:off x="443077"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1" name="Content Placeholder 2"/>
          <p:cNvSpPr>
            <a:spLocks noGrp="1"/>
          </p:cNvSpPr>
          <p:nvPr>
            <p:ph sz="quarter" idx="20"/>
          </p:nvPr>
        </p:nvSpPr>
        <p:spPr>
          <a:xfrm>
            <a:off x="4257969"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5"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55004789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1643816" y="4356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5"/>
          <p:cNvSpPr>
            <a:spLocks noGrp="1"/>
          </p:cNvSpPr>
          <p:nvPr>
            <p:ph sz="quarter" idx="4"/>
          </p:nvPr>
        </p:nvSpPr>
        <p:spPr>
          <a:xfrm>
            <a:off x="6916431" y="4356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
          <p:cNvSpPr>
            <a:spLocks noGrp="1"/>
          </p:cNvSpPr>
          <p:nvPr>
            <p:ph sz="quarter" idx="13"/>
          </p:nvPr>
        </p:nvSpPr>
        <p:spPr>
          <a:xfrm>
            <a:off x="1643816"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2" name="Content Placeholder 2"/>
          <p:cNvSpPr>
            <a:spLocks noGrp="1"/>
          </p:cNvSpPr>
          <p:nvPr>
            <p:ph sz="quarter" idx="14"/>
          </p:nvPr>
        </p:nvSpPr>
        <p:spPr>
          <a:xfrm>
            <a:off x="6916431" y="4032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23" name="Content Placeholder 4"/>
          <p:cNvSpPr>
            <a:spLocks noGrp="1"/>
          </p:cNvSpPr>
          <p:nvPr>
            <p:ph sz="quarter" idx="15"/>
          </p:nvPr>
        </p:nvSpPr>
        <p:spPr>
          <a:xfrm>
            <a:off x="443077"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5"/>
          <p:cNvSpPr>
            <a:spLocks noGrp="1"/>
          </p:cNvSpPr>
          <p:nvPr>
            <p:ph sz="quarter" idx="16"/>
          </p:nvPr>
        </p:nvSpPr>
        <p:spPr>
          <a:xfrm>
            <a:off x="4257969"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5"/>
          <p:cNvSpPr>
            <a:spLocks noGrp="1"/>
          </p:cNvSpPr>
          <p:nvPr>
            <p:ph sz="quarter" idx="17"/>
          </p:nvPr>
        </p:nvSpPr>
        <p:spPr>
          <a:xfrm>
            <a:off x="8072862" y="1764000"/>
            <a:ext cx="3677538" cy="216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Content Placeholder 2"/>
          <p:cNvSpPr>
            <a:spLocks noGrp="1"/>
          </p:cNvSpPr>
          <p:nvPr>
            <p:ph sz="quarter" idx="18"/>
          </p:nvPr>
        </p:nvSpPr>
        <p:spPr>
          <a:xfrm>
            <a:off x="8072862"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30" name="Content Placeholder 2"/>
          <p:cNvSpPr>
            <a:spLocks noGrp="1"/>
          </p:cNvSpPr>
          <p:nvPr>
            <p:ph sz="quarter" idx="19"/>
          </p:nvPr>
        </p:nvSpPr>
        <p:spPr>
          <a:xfrm>
            <a:off x="443077"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dirty="0"/>
              <a:t>Edit Master text styles</a:t>
            </a:r>
          </a:p>
        </p:txBody>
      </p:sp>
      <p:sp>
        <p:nvSpPr>
          <p:cNvPr id="31" name="Content Placeholder 2"/>
          <p:cNvSpPr>
            <a:spLocks noGrp="1"/>
          </p:cNvSpPr>
          <p:nvPr>
            <p:ph sz="quarter" idx="20"/>
          </p:nvPr>
        </p:nvSpPr>
        <p:spPr>
          <a:xfrm>
            <a:off x="4257969" y="1440000"/>
            <a:ext cx="3677538" cy="252000"/>
          </a:xfrm>
          <a:solidFill>
            <a:schemeClr val="accent2"/>
          </a:solidFill>
        </p:spPr>
        <p:txBody>
          <a:bodyPr anchor="ctr" anchorCtr="0"/>
          <a:lstStyle>
            <a:lvl1pPr marL="0" indent="0" algn="ctr">
              <a:spcBef>
                <a:spcPts val="0"/>
              </a:spcBef>
              <a:buFontTx/>
              <a:buNone/>
              <a:defRPr b="1">
                <a:solidFill>
                  <a:schemeClr val="bg1"/>
                </a:solidFill>
              </a:defRPr>
            </a:lvl1pPr>
          </a:lstStyle>
          <a:p>
            <a:pPr lvl="0"/>
            <a:r>
              <a:rPr lang="en-US"/>
              <a:t>Edit Master text styles</a:t>
            </a:r>
          </a:p>
        </p:txBody>
      </p:sp>
      <p:sp>
        <p:nvSpPr>
          <p:cNvPr id="14"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4374756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0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4"/>
          </p:nvPr>
        </p:nvSpPr>
        <p:spPr>
          <a:xfrm>
            <a:off x="3296492"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5"/>
          <p:cNvSpPr>
            <a:spLocks noGrp="1"/>
          </p:cNvSpPr>
          <p:nvPr>
            <p:ph sz="quarter" idx="10"/>
          </p:nvPr>
        </p:nvSpPr>
        <p:spPr>
          <a:xfrm>
            <a:off x="9003323" y="1764000"/>
            <a:ext cx="2747077" cy="13464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24"/>
          </p:nvPr>
        </p:nvSpPr>
        <p:spPr>
          <a:xfrm>
            <a:off x="6149908" y="1764000"/>
            <a:ext cx="2747077" cy="13464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25"/>
          </p:nvPr>
        </p:nvSpPr>
        <p:spPr>
          <a:xfrm>
            <a:off x="443077"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12" name="Content Placeholder 4"/>
          <p:cNvSpPr>
            <a:spLocks noGrp="1"/>
          </p:cNvSpPr>
          <p:nvPr>
            <p:ph sz="quarter" idx="26"/>
          </p:nvPr>
        </p:nvSpPr>
        <p:spPr>
          <a:xfrm>
            <a:off x="443077"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p:cNvSpPr>
            <a:spLocks noGrp="1"/>
          </p:cNvSpPr>
          <p:nvPr>
            <p:ph sz="quarter" idx="27"/>
          </p:nvPr>
        </p:nvSpPr>
        <p:spPr>
          <a:xfrm>
            <a:off x="3296492"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5"/>
          <p:cNvSpPr>
            <a:spLocks noGrp="1"/>
          </p:cNvSpPr>
          <p:nvPr>
            <p:ph sz="quarter" idx="28"/>
          </p:nvPr>
        </p:nvSpPr>
        <p:spPr>
          <a:xfrm>
            <a:off x="9003323" y="3204000"/>
            <a:ext cx="2747077" cy="3276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p:cNvSpPr>
            <a:spLocks noGrp="1"/>
          </p:cNvSpPr>
          <p:nvPr>
            <p:ph sz="quarter" idx="29"/>
          </p:nvPr>
        </p:nvSpPr>
        <p:spPr>
          <a:xfrm>
            <a:off x="6149908" y="3204000"/>
            <a:ext cx="2747077" cy="3276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sz="quarter" idx="30"/>
          </p:nvPr>
        </p:nvSpPr>
        <p:spPr>
          <a:xfrm>
            <a:off x="3296492"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22" name="Content Placeholder 2"/>
          <p:cNvSpPr>
            <a:spLocks noGrp="1"/>
          </p:cNvSpPr>
          <p:nvPr>
            <p:ph sz="quarter" idx="31"/>
          </p:nvPr>
        </p:nvSpPr>
        <p:spPr>
          <a:xfrm>
            <a:off x="6149908"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sp>
        <p:nvSpPr>
          <p:cNvPr id="23" name="Content Placeholder 2"/>
          <p:cNvSpPr>
            <a:spLocks noGrp="1"/>
          </p:cNvSpPr>
          <p:nvPr>
            <p:ph sz="quarter" idx="32"/>
          </p:nvPr>
        </p:nvSpPr>
        <p:spPr>
          <a:xfrm>
            <a:off x="9003323" y="1440000"/>
            <a:ext cx="2747077" cy="288000"/>
          </a:xfrm>
          <a:solidFill>
            <a:schemeClr val="accent1"/>
          </a:solidFill>
        </p:spPr>
        <p:txBody>
          <a:bodyPr anchor="ctr" anchorCtr="0">
            <a:normAutofit/>
          </a:bodyPr>
          <a:lstStyle>
            <a:lvl1pPr marL="0" indent="0" algn="ctr">
              <a:spcBef>
                <a:spcPts val="0"/>
              </a:spcBef>
              <a:buFontTx/>
              <a:buNone/>
              <a:defRPr sz="1200" b="1">
                <a:solidFill>
                  <a:schemeClr val="bg1"/>
                </a:solidFill>
              </a:defRPr>
            </a:lvl1pPr>
          </a:lstStyle>
          <a:p>
            <a:pPr lvl="0"/>
            <a:r>
              <a:rPr lang="en-US" dirty="0"/>
              <a:t>Edit Master text styles</a:t>
            </a:r>
          </a:p>
        </p:txBody>
      </p:sp>
      <p:cxnSp>
        <p:nvCxnSpPr>
          <p:cNvPr id="3" name="Straight Connector 2"/>
          <p:cNvCxnSpPr/>
          <p:nvPr userDrawn="1"/>
        </p:nvCxnSpPr>
        <p:spPr>
          <a:xfrm>
            <a:off x="3238892"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92308"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954585"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406514409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1_Content - 2 columns">
    <p:spTree>
      <p:nvGrpSpPr>
        <p:cNvPr id="1" name=""/>
        <p:cNvGrpSpPr/>
        <p:nvPr/>
      </p:nvGrpSpPr>
      <p:grpSpPr>
        <a:xfrm>
          <a:off x="0" y="0"/>
          <a:ext cx="0" cy="0"/>
          <a:chOff x="0" y="0"/>
          <a:chExt cx="0" cy="0"/>
        </a:xfrm>
      </p:grpSpPr>
      <p:sp>
        <p:nvSpPr>
          <p:cNvPr id="13" name="Content Placeholder 4"/>
          <p:cNvSpPr>
            <a:spLocks noGrp="1"/>
          </p:cNvSpPr>
          <p:nvPr>
            <p:ph sz="quarter" idx="3"/>
          </p:nvPr>
        </p:nvSpPr>
        <p:spPr>
          <a:xfrm>
            <a:off x="443077"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4"/>
          </p:nvPr>
        </p:nvSpPr>
        <p:spPr>
          <a:xfrm>
            <a:off x="3296492"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5"/>
          <p:cNvSpPr>
            <a:spLocks noGrp="1"/>
          </p:cNvSpPr>
          <p:nvPr>
            <p:ph sz="quarter" idx="10"/>
          </p:nvPr>
        </p:nvSpPr>
        <p:spPr>
          <a:xfrm>
            <a:off x="9003323" y="1764000"/>
            <a:ext cx="2747077" cy="2160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p:cNvSpPr>
            <a:spLocks noGrp="1"/>
          </p:cNvSpPr>
          <p:nvPr>
            <p:ph sz="quarter" idx="24"/>
          </p:nvPr>
        </p:nvSpPr>
        <p:spPr>
          <a:xfrm>
            <a:off x="6149908" y="1764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25"/>
          </p:nvPr>
        </p:nvSpPr>
        <p:spPr>
          <a:xfrm>
            <a:off x="443077"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12" name="Content Placeholder 4"/>
          <p:cNvSpPr>
            <a:spLocks noGrp="1"/>
          </p:cNvSpPr>
          <p:nvPr>
            <p:ph sz="quarter" idx="26"/>
          </p:nvPr>
        </p:nvSpPr>
        <p:spPr>
          <a:xfrm>
            <a:off x="443077"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p:cNvSpPr>
            <a:spLocks noGrp="1"/>
          </p:cNvSpPr>
          <p:nvPr>
            <p:ph sz="quarter" idx="27"/>
          </p:nvPr>
        </p:nvSpPr>
        <p:spPr>
          <a:xfrm>
            <a:off x="3296492"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5"/>
          <p:cNvSpPr>
            <a:spLocks noGrp="1"/>
          </p:cNvSpPr>
          <p:nvPr>
            <p:ph sz="quarter" idx="28"/>
          </p:nvPr>
        </p:nvSpPr>
        <p:spPr>
          <a:xfrm>
            <a:off x="9003323" y="4356000"/>
            <a:ext cx="2747077" cy="21600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p:cNvSpPr>
            <a:spLocks noGrp="1"/>
          </p:cNvSpPr>
          <p:nvPr>
            <p:ph sz="quarter" idx="29"/>
          </p:nvPr>
        </p:nvSpPr>
        <p:spPr>
          <a:xfrm>
            <a:off x="6149908" y="4356000"/>
            <a:ext cx="2747077" cy="2160000"/>
          </a:xfrm>
        </p:spPr>
        <p:txBody>
          <a:bodyPr/>
          <a:lstStyle>
            <a:lvl1pPr>
              <a:defRPr sz="1000"/>
            </a:lvl1pPr>
            <a:lvl2pPr>
              <a:defRPr sz="1000"/>
            </a:lvl2pPr>
            <a:lvl3pPr>
              <a:defRPr sz="10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2"/>
          <p:cNvSpPr>
            <a:spLocks noGrp="1"/>
          </p:cNvSpPr>
          <p:nvPr>
            <p:ph sz="quarter" idx="30"/>
          </p:nvPr>
        </p:nvSpPr>
        <p:spPr>
          <a:xfrm>
            <a:off x="3296492"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2" name="Content Placeholder 2"/>
          <p:cNvSpPr>
            <a:spLocks noGrp="1"/>
          </p:cNvSpPr>
          <p:nvPr>
            <p:ph sz="quarter" idx="31"/>
          </p:nvPr>
        </p:nvSpPr>
        <p:spPr>
          <a:xfrm>
            <a:off x="6149908"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3" name="Content Placeholder 2"/>
          <p:cNvSpPr>
            <a:spLocks noGrp="1"/>
          </p:cNvSpPr>
          <p:nvPr>
            <p:ph sz="quarter" idx="32"/>
          </p:nvPr>
        </p:nvSpPr>
        <p:spPr>
          <a:xfrm>
            <a:off x="9003323" y="1440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cxnSp>
        <p:nvCxnSpPr>
          <p:cNvPr id="3" name="Straight Connector 2"/>
          <p:cNvCxnSpPr/>
          <p:nvPr userDrawn="1"/>
        </p:nvCxnSpPr>
        <p:spPr>
          <a:xfrm>
            <a:off x="3238892"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92308"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954585" y="1440000"/>
            <a:ext cx="0" cy="5076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Content Placeholder 2"/>
          <p:cNvSpPr>
            <a:spLocks noGrp="1"/>
          </p:cNvSpPr>
          <p:nvPr>
            <p:ph sz="quarter" idx="33"/>
          </p:nvPr>
        </p:nvSpPr>
        <p:spPr>
          <a:xfrm>
            <a:off x="429679"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8" name="Content Placeholder 2"/>
          <p:cNvSpPr>
            <a:spLocks noGrp="1"/>
          </p:cNvSpPr>
          <p:nvPr>
            <p:ph sz="quarter" idx="34"/>
          </p:nvPr>
        </p:nvSpPr>
        <p:spPr>
          <a:xfrm>
            <a:off x="3283094"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9" name="Content Placeholder 2"/>
          <p:cNvSpPr>
            <a:spLocks noGrp="1"/>
          </p:cNvSpPr>
          <p:nvPr>
            <p:ph sz="quarter" idx="35"/>
          </p:nvPr>
        </p:nvSpPr>
        <p:spPr>
          <a:xfrm>
            <a:off x="6136510"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30" name="Content Placeholder 2"/>
          <p:cNvSpPr>
            <a:spLocks noGrp="1"/>
          </p:cNvSpPr>
          <p:nvPr>
            <p:ph sz="quarter" idx="36"/>
          </p:nvPr>
        </p:nvSpPr>
        <p:spPr>
          <a:xfrm>
            <a:off x="8989925" y="4032000"/>
            <a:ext cx="2747077" cy="252000"/>
          </a:xfrm>
          <a:solidFill>
            <a:schemeClr val="accent1"/>
          </a:solidFill>
        </p:spPr>
        <p:txBody>
          <a:bodyPr anchor="ctr" anchorCtr="0">
            <a:normAutofit/>
          </a:bodyPr>
          <a:lstStyle>
            <a:lvl1pPr marL="0" indent="0" algn="ctr">
              <a:spcBef>
                <a:spcPts val="0"/>
              </a:spcBef>
              <a:buFontTx/>
              <a:buNone/>
              <a:defRPr sz="1000" b="1">
                <a:solidFill>
                  <a:schemeClr val="bg1"/>
                </a:solidFill>
              </a:defRPr>
            </a:lvl1pPr>
          </a:lstStyle>
          <a:p>
            <a:pPr lvl="0"/>
            <a:r>
              <a:rPr lang="en-US" dirty="0"/>
              <a:t>Edit Master text styles</a:t>
            </a:r>
          </a:p>
        </p:txBody>
      </p:sp>
      <p:sp>
        <p:nvSpPr>
          <p:cNvPr id="26" name="Title Placeholder 1"/>
          <p:cNvSpPr txBox="1">
            <a:spLocks/>
          </p:cNvSpPr>
          <p:nvPr userDrawn="1"/>
        </p:nvSpPr>
        <p:spPr>
          <a:xfrm>
            <a:off x="442800" y="694800"/>
            <a:ext cx="11307600" cy="478800"/>
          </a:xfrm>
          <a:prstGeom prst="rect">
            <a:avLst/>
          </a:prstGeom>
        </p:spPr>
        <p:txBody>
          <a:bodyPr vert="horz" lIns="0" tIns="0" rIns="0" bIns="0" rtlCol="0" anchor="ctr">
            <a:noAutofit/>
          </a:bodyPr>
          <a:lstStyle>
            <a:lvl1pPr marL="0" indent="0" algn="l" defTabSz="742950" rtl="0" eaLnBrk="1" latinLnBrk="0" hangingPunct="1">
              <a:lnSpc>
                <a:spcPct val="90000"/>
              </a:lnSpc>
              <a:spcBef>
                <a:spcPct val="0"/>
              </a:spcBef>
              <a:buClr>
                <a:schemeClr val="tx1"/>
              </a:buClr>
              <a:buFont typeface="Arial" panose="020B0604020202020204" pitchFamily="34" charset="0"/>
              <a:buNone/>
              <a:defRPr sz="3200" b="0" kern="1200" baseline="0">
                <a:solidFill>
                  <a:srgbClr val="5A5858"/>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299095981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443077" y="1800000"/>
            <a:ext cx="11314800" cy="4716000"/>
          </a:xfrm>
        </p:spPr>
        <p:txBody>
          <a:bodyPr lIns="0">
            <a:noAutofit/>
          </a:bodyPr>
          <a:lstStyle>
            <a:lvl1pPr>
              <a:defRPr sz="1400">
                <a:solidFill>
                  <a:schemeClr val="accent6">
                    <a:lumMod val="50000"/>
                  </a:schemeClr>
                </a:solidFill>
                <a:latin typeface="Arial" panose="020B0604020202020204" pitchFamily="34" charset="0"/>
                <a:cs typeface="Arial" panose="020B0604020202020204" pitchFamily="34" charset="0"/>
              </a:defRPr>
            </a:lvl1pPr>
            <a:lvl2pPr>
              <a:defRPr sz="1400">
                <a:solidFill>
                  <a:schemeClr val="accent6">
                    <a:lumMod val="50000"/>
                  </a:schemeClr>
                </a:solidFill>
                <a:latin typeface="Arial" panose="020B0604020202020204" pitchFamily="34" charset="0"/>
                <a:cs typeface="Arial" panose="020B0604020202020204" pitchFamily="34" charset="0"/>
              </a:defRPr>
            </a:lvl2pPr>
            <a:lvl3pPr>
              <a:defRPr sz="1400">
                <a:solidFill>
                  <a:schemeClr val="accent6">
                    <a:lumMod val="50000"/>
                  </a:schemeClr>
                </a:solidFill>
                <a:latin typeface="Arial" panose="020B0604020202020204" pitchFamily="34" charset="0"/>
                <a:cs typeface="Arial" panose="020B0604020202020204" pitchFamily="34" charset="0"/>
              </a:defRPr>
            </a:lvl3pPr>
            <a:lvl4pPr>
              <a:defRPr sz="1400">
                <a:solidFill>
                  <a:schemeClr val="accent6">
                    <a:lumMod val="50000"/>
                  </a:schemeClr>
                </a:solidFill>
                <a:latin typeface="Arial" panose="020B0604020202020204" pitchFamily="34" charset="0"/>
                <a:cs typeface="Arial" panose="020B0604020202020204" pitchFamily="34" charset="0"/>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1"/>
          <p:cNvSpPr>
            <a:spLocks noGrp="1"/>
          </p:cNvSpPr>
          <p:nvPr>
            <p:ph type="body" sz="quarter" idx="14" hasCustomPrompt="1"/>
          </p:nvPr>
        </p:nvSpPr>
        <p:spPr>
          <a:xfrm>
            <a:off x="443076" y="1440000"/>
            <a:ext cx="11307323"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5"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851057458"/>
      </p:ext>
    </p:extLst>
  </p:cSld>
  <p:clrMapOvr>
    <a:masterClrMapping/>
  </p:clrMapOvr>
  <p:extLst>
    <p:ext uri="{DCECCB84-F9BA-43D5-87BE-67443E8EF086}">
      <p15:sldGuideLst xmlns:p15="http://schemas.microsoft.com/office/powerpoint/2012/main">
        <p15:guide id="1" orient="horz" pos="480">
          <p15:clr>
            <a:srgbClr val="FBAE40"/>
          </p15:clr>
        </p15:guide>
        <p15:guide id="2" pos="421">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5" name="Content Placeholder 4"/>
          <p:cNvSpPr>
            <a:spLocks noGrp="1"/>
          </p:cNvSpPr>
          <p:nvPr>
            <p:ph sz="quarter" idx="22"/>
          </p:nvPr>
        </p:nvSpPr>
        <p:spPr>
          <a:xfrm>
            <a:off x="443077" y="1799999"/>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4"/>
          <p:cNvSpPr>
            <a:spLocks noGrp="1"/>
          </p:cNvSpPr>
          <p:nvPr>
            <p:ph sz="quarter" idx="23"/>
          </p:nvPr>
        </p:nvSpPr>
        <p:spPr>
          <a:xfrm>
            <a:off x="6211938" y="1799999"/>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22" name="Text Placeholder 11"/>
          <p:cNvSpPr>
            <a:spLocks noGrp="1"/>
          </p:cNvSpPr>
          <p:nvPr>
            <p:ph type="body" sz="quarter" idx="14" hasCustomPrompt="1"/>
          </p:nvPr>
        </p:nvSpPr>
        <p:spPr>
          <a:xfrm>
            <a:off x="443075" y="1440000"/>
            <a:ext cx="5538462"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3" name="Text Placeholder 11"/>
          <p:cNvSpPr>
            <a:spLocks noGrp="1"/>
          </p:cNvSpPr>
          <p:nvPr>
            <p:ph type="body" sz="quarter" idx="24" hasCustomPrompt="1"/>
          </p:nvPr>
        </p:nvSpPr>
        <p:spPr>
          <a:xfrm>
            <a:off x="6211938" y="1440000"/>
            <a:ext cx="5538462" cy="252000"/>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7"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09740855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tent - 1 Column and image">
    <p:spTree>
      <p:nvGrpSpPr>
        <p:cNvPr id="1" name=""/>
        <p:cNvGrpSpPr/>
        <p:nvPr/>
      </p:nvGrpSpPr>
      <p:grpSpPr>
        <a:xfrm>
          <a:off x="0" y="0"/>
          <a:ext cx="0" cy="0"/>
          <a:chOff x="0" y="0"/>
          <a:chExt cx="0" cy="0"/>
        </a:xfrm>
      </p:grpSpPr>
      <p:sp>
        <p:nvSpPr>
          <p:cNvPr id="17" name="Picture Placeholder 16"/>
          <p:cNvSpPr>
            <a:spLocks noGrp="1"/>
          </p:cNvSpPr>
          <p:nvPr>
            <p:ph type="pic" sz="quarter" idx="17"/>
          </p:nvPr>
        </p:nvSpPr>
        <p:spPr>
          <a:xfrm>
            <a:off x="6211938" y="1800000"/>
            <a:ext cx="5538462" cy="4644000"/>
          </a:xfrm>
        </p:spPr>
        <p:txBody>
          <a:bodyPr/>
          <a:lstStyle/>
          <a:p>
            <a:r>
              <a:rPr lang="en-US"/>
              <a:t>Click icon to add picture</a:t>
            </a:r>
          </a:p>
        </p:txBody>
      </p:sp>
      <p:sp>
        <p:nvSpPr>
          <p:cNvPr id="14" name="Content Placeholder 4"/>
          <p:cNvSpPr>
            <a:spLocks noGrp="1"/>
          </p:cNvSpPr>
          <p:nvPr>
            <p:ph sz="quarter" idx="22"/>
          </p:nvPr>
        </p:nvSpPr>
        <p:spPr>
          <a:xfrm>
            <a:off x="443077" y="1800000"/>
            <a:ext cx="5538462" cy="4644000"/>
          </a:xfrm>
        </p:spPr>
        <p:txBody>
          <a:bodyPr lIns="0">
            <a:noAutofit/>
          </a:bodyPr>
          <a:lstStyle>
            <a:lvl1pPr>
              <a:defRPr sz="1400"/>
            </a:lvl1pPr>
            <a:lvl2pPr>
              <a:defRPr sz="1400"/>
            </a:lvl2pPr>
            <a:lvl3pPr>
              <a:defRPr sz="1400"/>
            </a:lvl3pPr>
            <a:lvl4pPr>
              <a:defRPr sz="1400"/>
            </a:lvl4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1"/>
          <p:cNvSpPr>
            <a:spLocks noGrp="1"/>
          </p:cNvSpPr>
          <p:nvPr>
            <p:ph type="body" sz="quarter" idx="14" hasCustomPrompt="1"/>
          </p:nvPr>
        </p:nvSpPr>
        <p:spPr>
          <a:xfrm>
            <a:off x="443075" y="1440000"/>
            <a:ext cx="5538462" cy="243224"/>
          </a:xfrm>
          <a:prstGeom prst="rect">
            <a:avLst/>
          </a:prstGeom>
        </p:spPr>
        <p:txBody>
          <a:bodyPr lIns="0" tIns="0" bIns="0">
            <a:noAutofit/>
          </a:bodyPr>
          <a:lstStyle>
            <a:lvl1pPr marL="0" indent="0">
              <a:buNone/>
              <a:defRPr sz="20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6"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888749600"/>
      </p:ext>
    </p:extLst>
  </p:cSld>
  <p:clrMapOvr>
    <a:masterClrMapping/>
  </p:clrMapOvr>
  <p:extLst>
    <p:ext uri="{DCECCB84-F9BA-43D5-87BE-67443E8EF086}">
      <p15:sldGuideLst xmlns:p15="http://schemas.microsoft.com/office/powerpoint/2012/main">
        <p15:guide id="1" orient="horz" pos="960">
          <p15:clr>
            <a:srgbClr val="FBAE40"/>
          </p15:clr>
        </p15:guide>
        <p15:guide id="2" pos="2535">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5" name="Text Placeholder 11"/>
          <p:cNvSpPr>
            <a:spLocks noGrp="1"/>
          </p:cNvSpPr>
          <p:nvPr>
            <p:ph type="body" sz="quarter" idx="14" hasCustomPrompt="1"/>
          </p:nvPr>
        </p:nvSpPr>
        <p:spPr>
          <a:xfrm>
            <a:off x="443077"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6" name="Content Placeholder 4"/>
          <p:cNvSpPr>
            <a:spLocks noGrp="1"/>
          </p:cNvSpPr>
          <p:nvPr>
            <p:ph sz="quarter" idx="22"/>
          </p:nvPr>
        </p:nvSpPr>
        <p:spPr>
          <a:xfrm>
            <a:off x="443077"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11"/>
          <p:cNvSpPr>
            <a:spLocks noGrp="1"/>
          </p:cNvSpPr>
          <p:nvPr>
            <p:ph type="body" sz="quarter" idx="23" hasCustomPrompt="1"/>
          </p:nvPr>
        </p:nvSpPr>
        <p:spPr>
          <a:xfrm>
            <a:off x="4257969"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28" name="Content Placeholder 4"/>
          <p:cNvSpPr>
            <a:spLocks noGrp="1"/>
          </p:cNvSpPr>
          <p:nvPr>
            <p:ph sz="quarter" idx="24"/>
          </p:nvPr>
        </p:nvSpPr>
        <p:spPr>
          <a:xfrm>
            <a:off x="4257969"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30" name="Text Placeholder 11"/>
          <p:cNvSpPr>
            <a:spLocks noGrp="1"/>
          </p:cNvSpPr>
          <p:nvPr>
            <p:ph type="body" sz="quarter" idx="25" hasCustomPrompt="1"/>
          </p:nvPr>
        </p:nvSpPr>
        <p:spPr>
          <a:xfrm>
            <a:off x="8072862" y="1440000"/>
            <a:ext cx="3677538" cy="252000"/>
          </a:xfrm>
          <a:prstGeom prst="rect">
            <a:avLst/>
          </a:prstGeom>
        </p:spPr>
        <p:txBody>
          <a:bodyPr lIns="0">
            <a:noAutofit/>
          </a:bodyPr>
          <a:lstStyle>
            <a:lvl1pPr marL="0" indent="0">
              <a:buNone/>
              <a:defRPr sz="1400" b="0">
                <a:solidFill>
                  <a:srgbClr val="D44B07"/>
                </a:solidFill>
                <a:latin typeface="Arial" charset="0"/>
                <a:ea typeface="Arial" charset="0"/>
                <a:cs typeface="Arial" charset="0"/>
              </a:defRPr>
            </a:lvl1pPr>
          </a:lstStyle>
          <a:p>
            <a:pPr marL="185734" marR="0" lvl="0" indent="-185734" algn="l" defTabSz="742942" rtl="0" eaLnBrk="1" fontAlgn="auto" latinLnBrk="0" hangingPunct="1">
              <a:lnSpc>
                <a:spcPct val="90000"/>
              </a:lnSpc>
              <a:spcBef>
                <a:spcPts val="813"/>
              </a:spcBef>
              <a:spcAft>
                <a:spcPts val="0"/>
              </a:spcAft>
              <a:buClrTx/>
              <a:buSzTx/>
              <a:tabLst/>
              <a:defRPr/>
            </a:pPr>
            <a:r>
              <a:rPr lang="en-US" dirty="0"/>
              <a:t>Subtitle</a:t>
            </a:r>
          </a:p>
        </p:txBody>
      </p:sp>
      <p:sp>
        <p:nvSpPr>
          <p:cNvPr id="31" name="Content Placeholder 4"/>
          <p:cNvSpPr>
            <a:spLocks noGrp="1"/>
          </p:cNvSpPr>
          <p:nvPr>
            <p:ph sz="quarter" idx="26"/>
          </p:nvPr>
        </p:nvSpPr>
        <p:spPr>
          <a:xfrm>
            <a:off x="8072862" y="1800000"/>
            <a:ext cx="3677538" cy="4644000"/>
          </a:xfrm>
        </p:spPr>
        <p:txBody>
          <a:bodyPr lIns="36000" rIns="36000">
            <a:noAutofit/>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149220821"/>
      </p:ext>
    </p:extLst>
  </p:cSld>
  <p:clrMapOvr>
    <a:masterClrMapping/>
  </p:clrMapOvr>
  <p:extLst>
    <p:ext uri="{DCECCB84-F9BA-43D5-87BE-67443E8EF086}">
      <p15:sldGuideLst xmlns:p15="http://schemas.microsoft.com/office/powerpoint/2012/main">
        <p15:guide id="1" orient="horz" pos="2160">
          <p15:clr>
            <a:srgbClr val="FBAE40"/>
          </p15:clr>
        </p15:guide>
        <p15:guide id="2" pos="2535">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V Yellow">
    <p:spTree>
      <p:nvGrpSpPr>
        <p:cNvPr id="1" name=""/>
        <p:cNvGrpSpPr/>
        <p:nvPr/>
      </p:nvGrpSpPr>
      <p:grpSpPr>
        <a:xfrm>
          <a:off x="0" y="0"/>
          <a:ext cx="0" cy="0"/>
          <a:chOff x="0" y="0"/>
          <a:chExt cx="0" cy="0"/>
        </a:xfrm>
      </p:grpSpPr>
      <p:sp>
        <p:nvSpPr>
          <p:cNvPr id="4" name="Round Diagonal Corner Rectangle 3"/>
          <p:cNvSpPr/>
          <p:nvPr userDrawn="1"/>
        </p:nvSpPr>
        <p:spPr>
          <a:xfrm>
            <a:off x="574610" y="1481915"/>
            <a:ext cx="10697727" cy="5249892"/>
          </a:xfrm>
          <a:prstGeom prst="round2DiagRect">
            <a:avLst/>
          </a:prstGeom>
          <a:solidFill>
            <a:srgbClr val="FDB913">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800"/>
          </a:p>
        </p:txBody>
      </p:sp>
      <p:sp>
        <p:nvSpPr>
          <p:cNvPr id="26" name="Rectangle 25"/>
          <p:cNvSpPr/>
          <p:nvPr userDrawn="1"/>
        </p:nvSpPr>
        <p:spPr>
          <a:xfrm>
            <a:off x="442800" y="1436665"/>
            <a:ext cx="11307600" cy="1502278"/>
          </a:xfrm>
          <a:prstGeom prst="rect">
            <a:avLst/>
          </a:prstGeom>
          <a:solidFill>
            <a:srgbClr val="FFF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Text Placeholder 15"/>
          <p:cNvSpPr>
            <a:spLocks noGrp="1"/>
          </p:cNvSpPr>
          <p:nvPr>
            <p:ph type="body" sz="quarter" idx="11" hasCustomPrompt="1"/>
          </p:nvPr>
        </p:nvSpPr>
        <p:spPr>
          <a:xfrm>
            <a:off x="2393624" y="1506328"/>
            <a:ext cx="4964076" cy="236360"/>
          </a:xfrm>
        </p:spPr>
        <p:txBody>
          <a:bodyPr tIns="0" bIns="0">
            <a:noAutofit/>
          </a:bodyPr>
          <a:lstStyle>
            <a:lvl1pPr>
              <a:defRPr sz="1600" b="1" baseline="0">
                <a:solidFill>
                  <a:schemeClr val="accent1"/>
                </a:solidFill>
              </a:defRPr>
            </a:lvl1pPr>
          </a:lstStyle>
          <a:p>
            <a:pPr lvl="0"/>
            <a:r>
              <a:rPr lang="en-US" dirty="0"/>
              <a:t>Role in Project</a:t>
            </a:r>
          </a:p>
        </p:txBody>
      </p:sp>
      <p:sp>
        <p:nvSpPr>
          <p:cNvPr id="28" name="Text Placeholder 17"/>
          <p:cNvSpPr>
            <a:spLocks noGrp="1"/>
          </p:cNvSpPr>
          <p:nvPr>
            <p:ph type="body" sz="quarter" idx="12" hasCustomPrompt="1"/>
          </p:nvPr>
        </p:nvSpPr>
        <p:spPr>
          <a:xfrm>
            <a:off x="2393200" y="1775402"/>
            <a:ext cx="4964342" cy="237391"/>
          </a:xfrm>
        </p:spPr>
        <p:txBody>
          <a:bodyPr tIns="0" bIns="0">
            <a:noAutofit/>
          </a:bodyPr>
          <a:lstStyle>
            <a:lvl1pPr>
              <a:defRPr sz="1050" b="1" baseline="0"/>
            </a:lvl1pPr>
          </a:lstStyle>
          <a:p>
            <a:pPr lvl="0"/>
            <a:r>
              <a:rPr lang="en-US" dirty="0"/>
              <a:t>Name, Position in Crowe Horwath | Team</a:t>
            </a:r>
          </a:p>
        </p:txBody>
      </p:sp>
      <p:sp>
        <p:nvSpPr>
          <p:cNvPr id="29" name="Text Placeholder 17"/>
          <p:cNvSpPr>
            <a:spLocks noGrp="1"/>
          </p:cNvSpPr>
          <p:nvPr>
            <p:ph type="body" sz="quarter" idx="13" hasCustomPrompt="1"/>
          </p:nvPr>
        </p:nvSpPr>
        <p:spPr>
          <a:xfrm>
            <a:off x="2393200" y="2014312"/>
            <a:ext cx="9357199" cy="873262"/>
          </a:xfrm>
        </p:spPr>
        <p:txBody>
          <a:bodyPr tIns="0" bIns="0">
            <a:noAutofit/>
          </a:bodyPr>
          <a:lstStyle>
            <a:lvl1pPr>
              <a:defRPr sz="900" baseline="0"/>
            </a:lvl1pPr>
          </a:lstStyle>
          <a:p>
            <a:pPr lvl="0"/>
            <a:r>
              <a:rPr lang="en-US" dirty="0"/>
              <a:t>Introduction text / key experience</a:t>
            </a:r>
          </a:p>
        </p:txBody>
      </p:sp>
      <p:sp>
        <p:nvSpPr>
          <p:cNvPr id="30" name="Text Placeholder 92"/>
          <p:cNvSpPr>
            <a:spLocks noGrp="1"/>
          </p:cNvSpPr>
          <p:nvPr>
            <p:ph type="body" sz="quarter" idx="19" hasCustomPrompt="1"/>
          </p:nvPr>
        </p:nvSpPr>
        <p:spPr>
          <a:xfrm>
            <a:off x="8763121" y="1594594"/>
            <a:ext cx="3002356" cy="174653"/>
          </a:xfrm>
        </p:spPr>
        <p:txBody>
          <a:bodyPr lIns="0" tIns="0" rIns="0" bIns="0">
            <a:normAutofit/>
          </a:bodyPr>
          <a:lstStyle>
            <a:lvl1pPr>
              <a:defRPr sz="800" u="sng" baseline="0">
                <a:solidFill>
                  <a:schemeClr val="accent1">
                    <a:lumMod val="75000"/>
                    <a:lumOff val="25000"/>
                  </a:schemeClr>
                </a:solidFill>
              </a:defRPr>
            </a:lvl1pPr>
          </a:lstStyle>
          <a:p>
            <a:pPr lvl="0"/>
            <a:r>
              <a:rPr lang="en-US" dirty="0"/>
              <a:t>your.email@crowe.ie</a:t>
            </a:r>
          </a:p>
        </p:txBody>
      </p:sp>
      <p:sp>
        <p:nvSpPr>
          <p:cNvPr id="31" name="Text Placeholder 92"/>
          <p:cNvSpPr>
            <a:spLocks noGrp="1"/>
          </p:cNvSpPr>
          <p:nvPr>
            <p:ph type="body" sz="quarter" idx="20" hasCustomPrompt="1"/>
          </p:nvPr>
        </p:nvSpPr>
        <p:spPr>
          <a:xfrm>
            <a:off x="8763121" y="1751247"/>
            <a:ext cx="3002356" cy="174653"/>
          </a:xfrm>
        </p:spPr>
        <p:txBody>
          <a:bodyPr lIns="0" tIns="0" rIns="0" bIns="0">
            <a:noAutofit/>
          </a:bodyPr>
          <a:lstStyle>
            <a:lvl1pPr>
              <a:defRPr sz="800" u="none" baseline="0">
                <a:solidFill>
                  <a:schemeClr val="tx1">
                    <a:lumMod val="75000"/>
                    <a:lumOff val="25000"/>
                  </a:schemeClr>
                </a:solidFill>
              </a:defRPr>
            </a:lvl1pPr>
          </a:lstStyle>
          <a:p>
            <a:pPr lvl="0"/>
            <a:r>
              <a:rPr lang="en-US" dirty="0"/>
              <a:t>Ph.: +353 1 448 2200</a:t>
            </a:r>
          </a:p>
        </p:txBody>
      </p:sp>
      <p:sp>
        <p:nvSpPr>
          <p:cNvPr id="33" name="Picture Placeholder 12"/>
          <p:cNvSpPr>
            <a:spLocks noGrp="1"/>
          </p:cNvSpPr>
          <p:nvPr>
            <p:ph type="pic" sz="quarter" idx="10"/>
          </p:nvPr>
        </p:nvSpPr>
        <p:spPr>
          <a:xfrm>
            <a:off x="457877" y="1436665"/>
            <a:ext cx="1707494" cy="150227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a:noFill/>
          </a:ln>
        </p:spPr>
        <p:txBody>
          <a:bodyPr>
            <a:normAutofit/>
          </a:bodyPr>
          <a:lstStyle>
            <a:lvl1pPr>
              <a:defRPr sz="700"/>
            </a:lvl1pPr>
          </a:lstStyle>
          <a:p>
            <a:r>
              <a:rPr lang="en-US"/>
              <a:t>Click icon to add picture</a:t>
            </a:r>
            <a:endParaRPr lang="en-US" dirty="0"/>
          </a:p>
        </p:txBody>
      </p:sp>
      <p:sp>
        <p:nvSpPr>
          <p:cNvPr id="35" name="Text Placeholder 8"/>
          <p:cNvSpPr>
            <a:spLocks noGrp="1"/>
          </p:cNvSpPr>
          <p:nvPr>
            <p:ph type="body" sz="quarter" idx="27" hasCustomPrompt="1"/>
          </p:nvPr>
        </p:nvSpPr>
        <p:spPr>
          <a:xfrm>
            <a:off x="6474401" y="2913300"/>
            <a:ext cx="5275998" cy="1080000"/>
          </a:xfrm>
          <a:solidFill>
            <a:srgbClr val="FFF0D9"/>
          </a:solidFill>
        </p:spPr>
        <p:txBody>
          <a:bodyPr lIns="9144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32" name="Text Placeholder 8"/>
          <p:cNvSpPr>
            <a:spLocks noGrp="1"/>
          </p:cNvSpPr>
          <p:nvPr>
            <p:ph type="body" sz="quarter" idx="25" hasCustomPrompt="1"/>
          </p:nvPr>
        </p:nvSpPr>
        <p:spPr>
          <a:xfrm>
            <a:off x="442800" y="2913300"/>
            <a:ext cx="6016526" cy="1080000"/>
          </a:xfrm>
          <a:solidFill>
            <a:srgbClr val="FFF0D9"/>
          </a:solidFill>
        </p:spPr>
        <p:txBody>
          <a:bodyPr lIns="18288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a:p>
            <a:pPr lvl="1"/>
            <a:endParaRPr lang="en-US" sz="800" dirty="0"/>
          </a:p>
          <a:p>
            <a:pPr lvl="2"/>
            <a:endParaRPr lang="en-US" dirty="0"/>
          </a:p>
        </p:txBody>
      </p:sp>
      <p:sp>
        <p:nvSpPr>
          <p:cNvPr id="21" name="Text Placeholder 8"/>
          <p:cNvSpPr>
            <a:spLocks noGrp="1"/>
          </p:cNvSpPr>
          <p:nvPr>
            <p:ph type="body" sz="quarter" idx="28" hasCustomPrompt="1"/>
          </p:nvPr>
        </p:nvSpPr>
        <p:spPr>
          <a:xfrm>
            <a:off x="442800" y="4032000"/>
            <a:ext cx="11314800" cy="2520000"/>
          </a:xfrm>
          <a:solidFill>
            <a:srgbClr val="FFFBF4"/>
          </a:solidFill>
        </p:spPr>
        <p:txBody>
          <a:bodyPr lIns="182880" tIns="288000">
            <a:noAutofit/>
          </a:bodyPr>
          <a:lstStyle>
            <a:lvl1pPr>
              <a:defRPr sz="900" baseline="0">
                <a:solidFill>
                  <a:schemeClr val="tx2"/>
                </a:solidFill>
              </a:defRPr>
            </a:lvl1pPr>
            <a:lvl2pPr>
              <a:defRPr sz="900">
                <a:solidFill>
                  <a:schemeClr val="tx2"/>
                </a:solidFill>
              </a:defRPr>
            </a:lvl2pPr>
            <a:lvl3pPr>
              <a:defRPr sz="900">
                <a:solidFill>
                  <a:schemeClr val="tx2"/>
                </a:solidFill>
              </a:defRPr>
            </a:lvl3pPr>
          </a:lstStyle>
          <a:p>
            <a:pPr lvl="0"/>
            <a:r>
              <a:rPr lang="en-US" dirty="0"/>
              <a:t>Insert text here.</a:t>
            </a:r>
          </a:p>
        </p:txBody>
      </p:sp>
      <p:sp>
        <p:nvSpPr>
          <p:cNvPr id="22" name="Title Placeholder 1"/>
          <p:cNvSpPr txBox="1">
            <a:spLocks/>
          </p:cNvSpPr>
          <p:nvPr userDrawn="1"/>
        </p:nvSpPr>
        <p:spPr>
          <a:xfrm>
            <a:off x="442800" y="694800"/>
            <a:ext cx="11307600" cy="478800"/>
          </a:xfrm>
          <a:prstGeom prst="rect">
            <a:avLst/>
          </a:prstGeom>
        </p:spPr>
        <p:txBody>
          <a:bodyPr vert="horz" lIns="0" tIns="0" rIns="0" bIns="0" rtlCol="0" anchor="ctr">
            <a:noAutofit/>
          </a:bodyPr>
          <a:lstStyle>
            <a:lvl1pPr marL="0" indent="0" algn="l" defTabSz="742950" rtl="0" eaLnBrk="1" latinLnBrk="0" hangingPunct="1">
              <a:lnSpc>
                <a:spcPct val="90000"/>
              </a:lnSpc>
              <a:spcBef>
                <a:spcPct val="0"/>
              </a:spcBef>
              <a:buClr>
                <a:schemeClr val="tx1"/>
              </a:buClr>
              <a:buFont typeface="Arial" panose="020B0604020202020204" pitchFamily="34" charset="0"/>
              <a:buNone/>
              <a:defRPr sz="3200" b="0" kern="1200" baseline="0">
                <a:solidFill>
                  <a:srgbClr val="5A5858"/>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316109031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Whit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454437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Section Slide - Amber">
    <p:bg>
      <p:bgPr>
        <a:solidFill>
          <a:schemeClr val="tx2"/>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1" hasCustomPrompt="1"/>
          </p:nvPr>
        </p:nvSpPr>
        <p:spPr>
          <a:xfrm>
            <a:off x="902361" y="2332800"/>
            <a:ext cx="10515916" cy="910800"/>
          </a:xfrm>
        </p:spPr>
        <p:txBody>
          <a:bodyPr lIns="0" anchor="b">
            <a:noAutofit/>
          </a:bodyPr>
          <a:lstStyle>
            <a:lvl1pPr algn="l">
              <a:spcAft>
                <a:spcPts val="0"/>
              </a:spcAft>
              <a:defRPr sz="6000" b="0" baseline="0">
                <a:solidFill>
                  <a:schemeClr val="accent2"/>
                </a:solidFill>
              </a:defRPr>
            </a:lvl1pPr>
          </a:lstStyle>
          <a:p>
            <a:pPr lvl="0"/>
            <a:r>
              <a:rPr lang="en-IE" dirty="0"/>
              <a:t>No. Section Title</a:t>
            </a:r>
          </a:p>
        </p:txBody>
      </p:sp>
      <p:sp>
        <p:nvSpPr>
          <p:cNvPr id="9" name="object 63"/>
          <p:cNvSpPr/>
          <p:nvPr userDrawn="1"/>
        </p:nvSpPr>
        <p:spPr>
          <a:xfrm>
            <a:off x="939164" y="3276980"/>
            <a:ext cx="10339070" cy="38100"/>
          </a:xfrm>
          <a:custGeom>
            <a:avLst/>
            <a:gdLst/>
            <a:ahLst/>
            <a:cxnLst/>
            <a:rect l="l" t="t" r="r" b="b"/>
            <a:pathLst>
              <a:path w="10339070" h="38100">
                <a:moveTo>
                  <a:pt x="0" y="38100"/>
                </a:moveTo>
                <a:lnTo>
                  <a:pt x="10338752" y="0"/>
                </a:lnTo>
              </a:path>
            </a:pathLst>
          </a:custGeom>
          <a:ln w="19050">
            <a:solidFill>
              <a:srgbClr val="FFFFFF"/>
            </a:solidFill>
          </a:ln>
        </p:spPr>
        <p:txBody>
          <a:bodyPr wrap="square" lIns="0" tIns="0" rIns="0" bIns="0" rtlCol="0"/>
          <a:lstStyle/>
          <a:p>
            <a:endParaRPr/>
          </a:p>
        </p:txBody>
      </p:sp>
      <p:sp>
        <p:nvSpPr>
          <p:cNvPr id="70" name="Rectangle 69"/>
          <p:cNvSpPr/>
          <p:nvPr userDrawn="1"/>
        </p:nvSpPr>
        <p:spPr>
          <a:xfrm>
            <a:off x="300942" y="1134319"/>
            <a:ext cx="11736729" cy="2314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72682478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0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1/12/2021</a:t>
            </a:fld>
            <a:endParaRPr lang="en-US"/>
          </a:p>
        </p:txBody>
      </p:sp>
      <p:sp>
        <p:nvSpPr>
          <p:cNvPr id="6" name="Holder 6"/>
          <p:cNvSpPr>
            <a:spLocks noGrp="1"/>
          </p:cNvSpPr>
          <p:nvPr>
            <p:ph type="sldNum" sz="quarter" idx="7"/>
          </p:nvPr>
        </p:nvSpPr>
        <p:spPr/>
        <p:txBody>
          <a:bodyPr lIns="0" tIns="0" rIns="0" bIns="0"/>
          <a:lstStyle>
            <a:lvl1pPr>
              <a:defRPr sz="750" b="0" i="0">
                <a:solidFill>
                  <a:srgbClr val="808080"/>
                </a:solidFill>
                <a:latin typeface="Arial"/>
                <a:cs typeface="Arial"/>
              </a:defRPr>
            </a:lvl1pPr>
          </a:lstStyle>
          <a:p>
            <a:pPr marL="78740">
              <a:lnSpc>
                <a:spcPct val="100000"/>
              </a:lnSpc>
            </a:pPr>
            <a:fld id="{81D60167-4931-47E6-BA6A-407CBD079E47}" type="slidenum">
              <a:rPr dirty="0"/>
              <a:t>‹#›</a:t>
            </a:fld>
            <a:endParaRPr dirty="0"/>
          </a:p>
        </p:txBody>
      </p:sp>
    </p:spTree>
    <p:extLst>
      <p:ext uri="{BB962C8B-B14F-4D97-AF65-F5344CB8AC3E}">
        <p14:creationId xmlns:p14="http://schemas.microsoft.com/office/powerpoint/2010/main" val="284241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10" Type="http://schemas.openxmlformats.org/officeDocument/2006/relationships/slideLayout" Target="../slideLayouts/slideLayout86.xml"/><Relationship Id="rId19" Type="http://schemas.openxmlformats.org/officeDocument/2006/relationships/theme" Target="../theme/theme4.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slideLayout" Target="../slideLayouts/slideLayout112.xml"/><Relationship Id="rId26" Type="http://schemas.openxmlformats.org/officeDocument/2006/relationships/slideLayout" Target="../slideLayouts/slideLayout120.xml"/><Relationship Id="rId3" Type="http://schemas.openxmlformats.org/officeDocument/2006/relationships/slideLayout" Target="../slideLayouts/slideLayout97.xml"/><Relationship Id="rId21" Type="http://schemas.openxmlformats.org/officeDocument/2006/relationships/slideLayout" Target="../slideLayouts/slideLayout115.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5" Type="http://schemas.openxmlformats.org/officeDocument/2006/relationships/slideLayout" Target="../slideLayouts/slideLayout119.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20" Type="http://schemas.openxmlformats.org/officeDocument/2006/relationships/slideLayout" Target="../slideLayouts/slideLayout114.xml"/><Relationship Id="rId29" Type="http://schemas.openxmlformats.org/officeDocument/2006/relationships/theme" Target="../theme/theme5.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24" Type="http://schemas.openxmlformats.org/officeDocument/2006/relationships/slideLayout" Target="../slideLayouts/slideLayout118.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23" Type="http://schemas.openxmlformats.org/officeDocument/2006/relationships/slideLayout" Target="../slideLayouts/slideLayout117.xml"/><Relationship Id="rId28" Type="http://schemas.openxmlformats.org/officeDocument/2006/relationships/slideLayout" Target="../slideLayouts/slideLayout122.xml"/><Relationship Id="rId10" Type="http://schemas.openxmlformats.org/officeDocument/2006/relationships/slideLayout" Target="../slideLayouts/slideLayout104.xml"/><Relationship Id="rId19" Type="http://schemas.openxmlformats.org/officeDocument/2006/relationships/slideLayout" Target="../slideLayouts/slideLayout113.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 Id="rId22" Type="http://schemas.openxmlformats.org/officeDocument/2006/relationships/slideLayout" Target="../slideLayouts/slideLayout116.xml"/><Relationship Id="rId27"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2531" y="1421440"/>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sp>
        <p:nvSpPr>
          <p:cNvPr id="6" name="Slide Number Placeholder 5"/>
          <p:cNvSpPr>
            <a:spLocks noGrp="1"/>
          </p:cNvSpPr>
          <p:nvPr>
            <p:ph type="sldNum" sz="quarter" idx="4"/>
          </p:nvPr>
        </p:nvSpPr>
        <p:spPr>
          <a:xfrm>
            <a:off x="8610601" y="6356355"/>
            <a:ext cx="2743200" cy="365125"/>
          </a:xfrm>
          <a:prstGeom prst="rect">
            <a:avLst/>
          </a:prstGeom>
        </p:spPr>
        <p:txBody>
          <a:bodyPr vert="horz" lIns="91440" tIns="45720" rIns="91440" bIns="45720" rtlCol="0" anchor="ctr"/>
          <a:lstStyle>
            <a:lvl1pPr algn="r">
              <a:defRPr sz="975">
                <a:solidFill>
                  <a:schemeClr val="tx1">
                    <a:lumMod val="95000"/>
                    <a:lumOff val="5000"/>
                  </a:schemeClr>
                </a:solidFill>
              </a:defRPr>
            </a:lvl1pPr>
          </a:lstStyle>
          <a:p>
            <a:fld id="{D467A144-2D94-45CA-A7FA-008641B153DD}" type="slidenum">
              <a:rPr lang="en-IE" smtClean="0"/>
              <a:pPr/>
              <a:t>‹#›</a:t>
            </a:fld>
            <a:endParaRPr lang="en-IE"/>
          </a:p>
        </p:txBody>
      </p:sp>
    </p:spTree>
    <p:extLst>
      <p:ext uri="{BB962C8B-B14F-4D97-AF65-F5344CB8AC3E}">
        <p14:creationId xmlns:p14="http://schemas.microsoft.com/office/powerpoint/2010/main" val="2081418221"/>
      </p:ext>
    </p:extLst>
  </p:cSld>
  <p:clrMap bg1="lt1" tx1="dk1" bg2="lt2" tx2="dk2" accent1="accent1" accent2="accent2" accent3="accent3" accent4="accent4" accent5="accent5" accent6="accent6" hlink="hlink" folHlink="folHlink"/>
  <p:sldLayoutIdLst>
    <p:sldLayoutId id="2147483731" r:id="rId1"/>
    <p:sldLayoutId id="2147483761" r:id="rId2"/>
    <p:sldLayoutId id="2147483757" r:id="rId3"/>
    <p:sldLayoutId id="2147483753" r:id="rId4"/>
    <p:sldLayoutId id="2147483733" r:id="rId5"/>
    <p:sldLayoutId id="2147483735" r:id="rId6"/>
    <p:sldLayoutId id="2147483805" r:id="rId7"/>
    <p:sldLayoutId id="2147483806" r:id="rId8"/>
    <p:sldLayoutId id="2147483736" r:id="rId9"/>
    <p:sldLayoutId id="2147483737" r:id="rId10"/>
    <p:sldLayoutId id="2147483756" r:id="rId11"/>
    <p:sldLayoutId id="2147483759" r:id="rId12"/>
    <p:sldLayoutId id="2147483804" r:id="rId13"/>
    <p:sldLayoutId id="2147483803" r:id="rId14"/>
    <p:sldLayoutId id="2147483762" r:id="rId15"/>
    <p:sldLayoutId id="2147483745" r:id="rId16"/>
    <p:sldLayoutId id="2147483788" r:id="rId17"/>
    <p:sldLayoutId id="2147483904" r:id="rId18"/>
  </p:sldLayoutIdLst>
  <p:txStyles>
    <p:titleStyle>
      <a:lvl1pPr algn="l" defTabSz="742950" rtl="0" eaLnBrk="1" latinLnBrk="0" hangingPunct="1">
        <a:lnSpc>
          <a:spcPct val="90000"/>
        </a:lnSpc>
        <a:spcBef>
          <a:spcPct val="0"/>
        </a:spcBef>
        <a:buNone/>
        <a:defRPr sz="2000" b="1" kern="1200">
          <a:solidFill>
            <a:srgbClr val="002D62"/>
          </a:solidFill>
          <a:latin typeface="Arial" charset="0"/>
          <a:ea typeface="Arial" charset="0"/>
          <a:cs typeface="Arial" charset="0"/>
        </a:defRPr>
      </a:lvl1pPr>
    </p:titleStyle>
    <p:bodyStyle>
      <a:lvl1pPr marL="0" indent="0" algn="l" defTabSz="742950" rtl="0" eaLnBrk="1" latinLnBrk="0" hangingPunct="1">
        <a:lnSpc>
          <a:spcPct val="100000"/>
        </a:lnSpc>
        <a:spcBef>
          <a:spcPts val="0"/>
        </a:spcBef>
        <a:spcAft>
          <a:spcPts val="81"/>
        </a:spcAft>
        <a:buClr>
          <a:schemeClr val="tx1"/>
        </a:buClr>
        <a:buSzPct val="100000"/>
        <a:buFont typeface="+mj-lt"/>
        <a:buNone/>
        <a:tabLst/>
        <a:defRPr sz="1800" kern="1200">
          <a:solidFill>
            <a:schemeClr val="tx1"/>
          </a:solidFill>
          <a:latin typeface="Arial" charset="0"/>
          <a:ea typeface="Arial" charset="0"/>
          <a:cs typeface="Arial" charset="0"/>
        </a:defRPr>
      </a:lvl1pPr>
      <a:lvl2pPr marL="231775" indent="-222250" algn="l" defTabSz="742950" rtl="0" eaLnBrk="1" latinLnBrk="0" hangingPunct="1">
        <a:lnSpc>
          <a:spcPct val="100000"/>
        </a:lnSpc>
        <a:spcBef>
          <a:spcPts val="0"/>
        </a:spcBef>
        <a:spcAft>
          <a:spcPts val="81"/>
        </a:spcAft>
        <a:buClr>
          <a:srgbClr val="F6A81B"/>
        </a:buClr>
        <a:buSzPct val="140000"/>
        <a:buFont typeface="Arial" panose="020B0604020202020204" pitchFamily="34" charset="0"/>
        <a:buChar char="•"/>
        <a:tabLst>
          <a:tab pos="174625" algn="l"/>
          <a:tab pos="177800" algn="l"/>
        </a:tabLst>
        <a:defRPr sz="1800" kern="1200">
          <a:solidFill>
            <a:schemeClr val="tx1"/>
          </a:solidFill>
          <a:latin typeface="Arial" charset="0"/>
          <a:ea typeface="Arial" charset="0"/>
          <a:cs typeface="Arial" charset="0"/>
        </a:defRPr>
      </a:lvl2pPr>
      <a:lvl3pPr marL="358775" indent="-179388" algn="l" defTabSz="742950" rtl="0" eaLnBrk="1" latinLnBrk="0" hangingPunct="1">
        <a:lnSpc>
          <a:spcPct val="100000"/>
        </a:lnSpc>
        <a:spcBef>
          <a:spcPts val="0"/>
        </a:spcBef>
        <a:spcAft>
          <a:spcPts val="81"/>
        </a:spcAft>
        <a:buClr>
          <a:srgbClr val="002F68"/>
        </a:buClr>
        <a:buSzPct val="140000"/>
        <a:buFont typeface="Arial" charset="0"/>
        <a:buChar char="•"/>
        <a:tabLst/>
        <a:defRPr sz="1800" kern="1200" baseline="0">
          <a:solidFill>
            <a:schemeClr val="tx1"/>
          </a:solidFill>
          <a:latin typeface="Arial" charset="0"/>
          <a:ea typeface="Arial" charset="0"/>
          <a:cs typeface="Arial" charset="0"/>
        </a:defRPr>
      </a:lvl3pPr>
      <a:lvl4pPr marL="581025" indent="-231775" algn="l" defTabSz="742950" rtl="0" eaLnBrk="1" latinLnBrk="0" hangingPunct="1">
        <a:lnSpc>
          <a:spcPct val="100000"/>
        </a:lnSpc>
        <a:spcBef>
          <a:spcPts val="0"/>
        </a:spcBef>
        <a:spcAft>
          <a:spcPts val="81"/>
        </a:spcAft>
        <a:buClr>
          <a:srgbClr val="979595"/>
        </a:buClr>
        <a:buSzPct val="140000"/>
        <a:buFont typeface="Arial" panose="020B0604020202020204" pitchFamily="34" charset="0"/>
        <a:buChar char="•"/>
        <a:tabLst>
          <a:tab pos="538163" algn="l"/>
        </a:tabLst>
        <a:defRPr sz="1800" kern="1200">
          <a:solidFill>
            <a:schemeClr val="tx1"/>
          </a:solidFill>
          <a:latin typeface="Arial" charset="0"/>
          <a:ea typeface="Arial" charset="0"/>
          <a:cs typeface="Arial" charset="0"/>
        </a:defRPr>
      </a:lvl4pPr>
      <a:lvl5pPr marL="581025" indent="-231775" algn="l" defTabSz="742950" rtl="0" eaLnBrk="1" latinLnBrk="0" hangingPunct="1">
        <a:lnSpc>
          <a:spcPct val="100000"/>
        </a:lnSpc>
        <a:spcBef>
          <a:spcPts val="0"/>
        </a:spcBef>
        <a:spcAft>
          <a:spcPts val="81"/>
        </a:spcAft>
        <a:buClr>
          <a:srgbClr val="979595"/>
        </a:buClr>
        <a:buSzPct val="140000"/>
        <a:buFont typeface="Arial" panose="020B0604020202020204" pitchFamily="34" charset="0"/>
        <a:buChar char="•"/>
        <a:tabLst>
          <a:tab pos="538163" algn="l"/>
        </a:tabLst>
        <a:defRPr sz="1800" kern="1200">
          <a:solidFill>
            <a:schemeClr val="tx1"/>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42800" y="1440000"/>
            <a:ext cx="11307323" cy="5030100"/>
          </a:xfrm>
          <a:prstGeom prst="rect">
            <a:avLst/>
          </a:prstGeom>
        </p:spPr>
        <p:txBody>
          <a:bodyPr vert="horz" lIns="0" tIns="0" rIns="0" bIns="0" rtlCol="0">
            <a:norm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cxnSp>
        <p:nvCxnSpPr>
          <p:cNvPr id="8" name="Straight Connector 7"/>
          <p:cNvCxnSpPr/>
          <p:nvPr userDrawn="1"/>
        </p:nvCxnSpPr>
        <p:spPr>
          <a:xfrm>
            <a:off x="11497400" y="6629431"/>
            <a:ext cx="0" cy="90000"/>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11448000" y="6576597"/>
            <a:ext cx="301292" cy="192360"/>
          </a:xfrm>
          <a:prstGeom prst="rect">
            <a:avLst/>
          </a:prstGeom>
          <a:noFill/>
        </p:spPr>
        <p:txBody>
          <a:bodyPr wrap="square" lIns="0" rIns="0" rtlCol="0">
            <a:spAutoFit/>
          </a:bodyPr>
          <a:lstStyle/>
          <a:p>
            <a:pPr algn="r"/>
            <a:fld id="{A72CD8B1-5198-EF46-99A9-86048C2DFEC8}" type="slidenum">
              <a:rPr lang="en-US" sz="650" b="0" i="0" baseline="0" smtClean="0">
                <a:solidFill>
                  <a:srgbClr val="000000"/>
                </a:solidFill>
                <a:latin typeface="Arial" charset="0"/>
                <a:ea typeface="Arial" charset="0"/>
                <a:cs typeface="Arial" charset="0"/>
              </a:rPr>
              <a:pPr algn="r"/>
              <a:t>‹#›</a:t>
            </a:fld>
            <a:endParaRPr lang="en-US" sz="650" b="0" i="0" baseline="0" dirty="0">
              <a:solidFill>
                <a:srgbClr val="000000"/>
              </a:solidFill>
              <a:latin typeface="Arial" charset="0"/>
              <a:ea typeface="Arial" charset="0"/>
              <a:cs typeface="Arial" charset="0"/>
            </a:endParaRPr>
          </a:p>
        </p:txBody>
      </p:sp>
      <p:sp>
        <p:nvSpPr>
          <p:cNvPr id="12" name="Line 4"/>
          <p:cNvSpPr>
            <a:spLocks noChangeShapeType="1"/>
          </p:cNvSpPr>
          <p:nvPr userDrawn="1"/>
        </p:nvSpPr>
        <p:spPr bwMode="auto">
          <a:xfrm>
            <a:off x="442800" y="1260000"/>
            <a:ext cx="11307600" cy="0"/>
          </a:xfrm>
          <a:prstGeom prst="line">
            <a:avLst/>
          </a:prstGeom>
          <a:noFill/>
          <a:ln w="12700">
            <a:solidFill>
              <a:srgbClr val="FDB913"/>
            </a:solidFill>
            <a:round/>
            <a:headEnd type="oval" w="sm" len="sm"/>
            <a:tailEnd type="oval" w="sm" len="sm"/>
          </a:ln>
          <a:effectLst/>
        </p:spPr>
        <p:txBody>
          <a:bodyPr/>
          <a:lstStyle/>
          <a:p>
            <a:pPr>
              <a:defRPr/>
            </a:pPr>
            <a:endParaRPr lang="en-US" sz="1350" dirty="0"/>
          </a:p>
        </p:txBody>
      </p:sp>
      <p:sp>
        <p:nvSpPr>
          <p:cNvPr id="15" name="TextBox 14"/>
          <p:cNvSpPr txBox="1"/>
          <p:nvPr userDrawn="1"/>
        </p:nvSpPr>
        <p:spPr>
          <a:xfrm>
            <a:off x="442800" y="6550446"/>
            <a:ext cx="2279439" cy="192360"/>
          </a:xfrm>
          <a:prstGeom prst="rect">
            <a:avLst/>
          </a:prstGeom>
          <a:noFill/>
        </p:spPr>
        <p:txBody>
          <a:bodyPr wrap="square" lIns="0" rtlCol="0">
            <a:spAutoFit/>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650" kern="1200" dirty="0">
                <a:solidFill>
                  <a:srgbClr val="000000"/>
                </a:solidFill>
                <a:effectLst/>
                <a:latin typeface="Arial" charset="0"/>
                <a:ea typeface="Arial" charset="0"/>
                <a:cs typeface="Arial" charset="0"/>
              </a:rPr>
              <a:t>© Crowe 2020</a:t>
            </a:r>
          </a:p>
        </p:txBody>
      </p:sp>
      <p:sp>
        <p:nvSpPr>
          <p:cNvPr id="10"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3331893826"/>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91" r:id="rId10"/>
    <p:sldLayoutId id="2147483792" r:id="rId11"/>
    <p:sldLayoutId id="2147483795" r:id="rId12"/>
    <p:sldLayoutId id="2147483796" r:id="rId13"/>
    <p:sldLayoutId id="2147483793" r:id="rId14"/>
    <p:sldLayoutId id="2147483777" r:id="rId15"/>
    <p:sldLayoutId id="2147483797" r:id="rId16"/>
    <p:sldLayoutId id="2147483778" r:id="rId17"/>
    <p:sldLayoutId id="2147483779" r:id="rId18"/>
    <p:sldLayoutId id="2147483789" r:id="rId19"/>
    <p:sldLayoutId id="2147483790" r:id="rId20"/>
    <p:sldLayoutId id="2147483780" r:id="rId21"/>
    <p:sldLayoutId id="2147483781" r:id="rId22"/>
    <p:sldLayoutId id="2147483782" r:id="rId23"/>
    <p:sldLayoutId id="2147483783" r:id="rId24"/>
    <p:sldLayoutId id="2147483784" r:id="rId25"/>
    <p:sldLayoutId id="2147483786" r:id="rId26"/>
    <p:sldLayoutId id="2147483802" r:id="rId27"/>
    <p:sldLayoutId id="2147483801" r:id="rId28"/>
    <p:sldLayoutId id="2147483884" r:id="rId29"/>
  </p:sldLayoutIdLst>
  <p:txStyles>
    <p:titleStyle>
      <a:lvl1pPr marL="0" indent="0" algn="l" defTabSz="742950" rtl="0" eaLnBrk="1" latinLnBrk="0" hangingPunct="1">
        <a:lnSpc>
          <a:spcPct val="90000"/>
        </a:lnSpc>
        <a:spcBef>
          <a:spcPct val="0"/>
        </a:spcBef>
        <a:buClr>
          <a:schemeClr val="tx1"/>
        </a:buClr>
        <a:buFont typeface="Arial" panose="020B0604020202020204" pitchFamily="34" charset="0"/>
        <a:buNone/>
        <a:defRPr sz="3200" b="1" kern="1200" baseline="0">
          <a:solidFill>
            <a:srgbClr val="5A5858"/>
          </a:solidFill>
          <a:latin typeface="Arial" charset="0"/>
          <a:ea typeface="Arial" charset="0"/>
          <a:cs typeface="Arial" charset="0"/>
        </a:defRPr>
      </a:lvl1pPr>
    </p:titleStyle>
    <p:body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rgbClr val="000000"/>
          </a:solidFill>
          <a:latin typeface="Arial" charset="0"/>
          <a:ea typeface="Arial" charset="0"/>
          <a:cs typeface="Arial"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rgbClr val="000000"/>
          </a:solidFill>
          <a:latin typeface="Arial" charset="0"/>
          <a:ea typeface="Arial" charset="0"/>
          <a:cs typeface="Arial"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rgbClr val="000000"/>
          </a:solidFill>
          <a:latin typeface="Arial" charset="0"/>
          <a:ea typeface="Arial" charset="0"/>
          <a:cs typeface="Arial"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rgbClr val="000000"/>
          </a:solidFill>
          <a:latin typeface="Arial" charset="0"/>
          <a:ea typeface="Arial" charset="0"/>
          <a:cs typeface="Arial"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42800" y="1440000"/>
            <a:ext cx="11307323" cy="5030100"/>
          </a:xfrm>
          <a:prstGeom prst="rect">
            <a:avLst/>
          </a:prstGeom>
        </p:spPr>
        <p:txBody>
          <a:bodyPr vert="horz" lIns="0" tIns="0" rIns="0" bIns="0" rtlCol="0">
            <a:norm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cxnSp>
        <p:nvCxnSpPr>
          <p:cNvPr id="8" name="Straight Connector 7"/>
          <p:cNvCxnSpPr/>
          <p:nvPr userDrawn="1"/>
        </p:nvCxnSpPr>
        <p:spPr>
          <a:xfrm>
            <a:off x="11497400" y="6629431"/>
            <a:ext cx="0" cy="90000"/>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11448000" y="6576597"/>
            <a:ext cx="301292" cy="192360"/>
          </a:xfrm>
          <a:prstGeom prst="rect">
            <a:avLst/>
          </a:prstGeom>
          <a:noFill/>
        </p:spPr>
        <p:txBody>
          <a:bodyPr wrap="square" lIns="0"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2CD8B1-5198-EF46-99A9-86048C2DFEC8}" type="slidenum">
              <a:rPr kumimoji="0" lang="en-US" sz="650" b="0" i="0" u="none" strike="noStrike" kern="1200" cap="none" spc="0" normalizeH="0" baseline="0" noProof="0" smtClean="0">
                <a:ln>
                  <a:noFill/>
                </a:ln>
                <a:solidFill>
                  <a:srgbClr val="000000"/>
                </a:solidFill>
                <a:effectLst/>
                <a:uLnTx/>
                <a:uFillTx/>
                <a:latin typeface="Arial" charset="0"/>
                <a:ea typeface="Arial"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50" b="0" i="0" u="none" strike="noStrike" kern="1200" cap="none" spc="0" normalizeH="0" baseline="0" noProof="0" dirty="0">
              <a:ln>
                <a:noFill/>
              </a:ln>
              <a:solidFill>
                <a:srgbClr val="000000"/>
              </a:solidFill>
              <a:effectLst/>
              <a:uLnTx/>
              <a:uFillTx/>
              <a:latin typeface="Arial" charset="0"/>
              <a:ea typeface="Arial" charset="0"/>
              <a:cs typeface="Arial" charset="0"/>
            </a:endParaRPr>
          </a:p>
        </p:txBody>
      </p:sp>
      <p:sp>
        <p:nvSpPr>
          <p:cNvPr id="12" name="Line 4"/>
          <p:cNvSpPr>
            <a:spLocks noChangeShapeType="1"/>
          </p:cNvSpPr>
          <p:nvPr userDrawn="1"/>
        </p:nvSpPr>
        <p:spPr bwMode="auto">
          <a:xfrm>
            <a:off x="442800" y="1260000"/>
            <a:ext cx="11307600" cy="0"/>
          </a:xfrm>
          <a:prstGeom prst="line">
            <a:avLst/>
          </a:prstGeom>
          <a:noFill/>
          <a:ln w="12700">
            <a:solidFill>
              <a:srgbClr val="FDB913"/>
            </a:solidFill>
            <a:round/>
            <a:headEnd type="oval" w="sm" len="sm"/>
            <a:tailEnd type="oval" w="sm" len="sm"/>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514F4F"/>
              </a:solidFill>
              <a:effectLst/>
              <a:uLnTx/>
              <a:uFillTx/>
              <a:latin typeface="Arial" panose="020B0604020202020204"/>
              <a:ea typeface="+mn-ea"/>
              <a:cs typeface="+mn-cs"/>
            </a:endParaRPr>
          </a:p>
        </p:txBody>
      </p:sp>
      <p:sp>
        <p:nvSpPr>
          <p:cNvPr id="15" name="TextBox 14"/>
          <p:cNvSpPr txBox="1"/>
          <p:nvPr userDrawn="1"/>
        </p:nvSpPr>
        <p:spPr>
          <a:xfrm>
            <a:off x="442800" y="6550446"/>
            <a:ext cx="2279439" cy="192360"/>
          </a:xfrm>
          <a:prstGeom prst="rect">
            <a:avLst/>
          </a:prstGeom>
          <a:noFill/>
        </p:spPr>
        <p:txBody>
          <a:bodyPr wrap="square" lIns="0" rtlCol="0">
            <a:spAutoFit/>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dirty="0">
                <a:ln>
                  <a:noFill/>
                </a:ln>
                <a:solidFill>
                  <a:srgbClr val="000000"/>
                </a:solidFill>
                <a:effectLst/>
                <a:uLnTx/>
                <a:uFillTx/>
                <a:latin typeface="Arial" charset="0"/>
                <a:ea typeface="Arial" charset="0"/>
                <a:cs typeface="Arial" charset="0"/>
              </a:rPr>
              <a:t>© Crowe 2020</a:t>
            </a:r>
          </a:p>
        </p:txBody>
      </p:sp>
      <p:sp>
        <p:nvSpPr>
          <p:cNvPr id="10"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2260635969"/>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 id="2147483824" r:id="rId17"/>
    <p:sldLayoutId id="2147483825" r:id="rId18"/>
    <p:sldLayoutId id="2147483826" r:id="rId19"/>
    <p:sldLayoutId id="2147483827" r:id="rId20"/>
    <p:sldLayoutId id="2147483828" r:id="rId21"/>
    <p:sldLayoutId id="2147483829" r:id="rId22"/>
    <p:sldLayoutId id="2147483830" r:id="rId23"/>
    <p:sldLayoutId id="2147483831" r:id="rId24"/>
    <p:sldLayoutId id="2147483832" r:id="rId25"/>
    <p:sldLayoutId id="2147483833" r:id="rId26"/>
    <p:sldLayoutId id="2147483834" r:id="rId27"/>
    <p:sldLayoutId id="2147483835" r:id="rId28"/>
    <p:sldLayoutId id="2147483836" r:id="rId29"/>
  </p:sldLayoutIdLst>
  <p:txStyles>
    <p:titleStyle>
      <a:lvl1pPr marL="0" indent="0" algn="l" defTabSz="742950" rtl="0" eaLnBrk="1" latinLnBrk="0" hangingPunct="1">
        <a:lnSpc>
          <a:spcPct val="90000"/>
        </a:lnSpc>
        <a:spcBef>
          <a:spcPct val="0"/>
        </a:spcBef>
        <a:buClr>
          <a:schemeClr val="tx1"/>
        </a:buClr>
        <a:buFont typeface="Arial" panose="020B0604020202020204" pitchFamily="34" charset="0"/>
        <a:buNone/>
        <a:defRPr sz="3200" b="1" kern="1200" baseline="0">
          <a:solidFill>
            <a:srgbClr val="5A5858"/>
          </a:solidFill>
          <a:latin typeface="Arial" charset="0"/>
          <a:ea typeface="Arial" charset="0"/>
          <a:cs typeface="Arial" charset="0"/>
        </a:defRPr>
      </a:lvl1pPr>
    </p:titleStyle>
    <p:body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rgbClr val="000000"/>
          </a:solidFill>
          <a:latin typeface="Arial" charset="0"/>
          <a:ea typeface="Arial" charset="0"/>
          <a:cs typeface="Arial"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rgbClr val="000000"/>
          </a:solidFill>
          <a:latin typeface="Arial" charset="0"/>
          <a:ea typeface="Arial" charset="0"/>
          <a:cs typeface="Arial"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rgbClr val="000000"/>
          </a:solidFill>
          <a:latin typeface="Arial" charset="0"/>
          <a:ea typeface="Arial" charset="0"/>
          <a:cs typeface="Arial"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rgbClr val="000000"/>
          </a:solidFill>
          <a:latin typeface="Arial" charset="0"/>
          <a:ea typeface="Arial" charset="0"/>
          <a:cs typeface="Arial"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2531" y="1421440"/>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sp>
        <p:nvSpPr>
          <p:cNvPr id="6" name="Slide Number Placeholder 5"/>
          <p:cNvSpPr>
            <a:spLocks noGrp="1"/>
          </p:cNvSpPr>
          <p:nvPr>
            <p:ph type="sldNum" sz="quarter" idx="4"/>
          </p:nvPr>
        </p:nvSpPr>
        <p:spPr>
          <a:xfrm>
            <a:off x="8610601" y="6356355"/>
            <a:ext cx="2743200" cy="365125"/>
          </a:xfrm>
          <a:prstGeom prst="rect">
            <a:avLst/>
          </a:prstGeom>
        </p:spPr>
        <p:txBody>
          <a:bodyPr vert="horz" lIns="91440" tIns="45720" rIns="91440" bIns="45720" rtlCol="0" anchor="ctr"/>
          <a:lstStyle>
            <a:lvl1pPr algn="r">
              <a:defRPr sz="975">
                <a:solidFill>
                  <a:schemeClr val="tx1">
                    <a:lumMod val="95000"/>
                    <a:lumOff val="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467A144-2D94-45CA-A7FA-008641B153DD}" type="slidenum">
              <a:rPr kumimoji="0" lang="en-IE" sz="975" b="0" i="0" u="none" strike="noStrike" kern="1200" cap="none" spc="0" normalizeH="0" baseline="0" noProof="0" smtClean="0">
                <a:ln>
                  <a:noFill/>
                </a:ln>
                <a:solidFill>
                  <a:srgbClr val="000000">
                    <a:lumMod val="95000"/>
                    <a:lumOff val="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IE" sz="975" b="0" i="0" u="none" strike="noStrike" kern="1200" cap="none" spc="0" normalizeH="0" baseline="0" noProof="0">
              <a:ln>
                <a:noFill/>
              </a:ln>
              <a:solidFill>
                <a:srgbClr val="000000">
                  <a:lumMod val="95000"/>
                  <a:lumOff val="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46344005"/>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 id="2147483898" r:id="rId13"/>
    <p:sldLayoutId id="2147483899" r:id="rId14"/>
    <p:sldLayoutId id="2147483900" r:id="rId15"/>
    <p:sldLayoutId id="2147483901" r:id="rId16"/>
    <p:sldLayoutId id="2147483902" r:id="rId17"/>
    <p:sldLayoutId id="2147483903" r:id="rId18"/>
  </p:sldLayoutIdLst>
  <p:txStyles>
    <p:titleStyle>
      <a:lvl1pPr algn="l" defTabSz="742950" rtl="0" eaLnBrk="1" latinLnBrk="0" hangingPunct="1">
        <a:lnSpc>
          <a:spcPct val="90000"/>
        </a:lnSpc>
        <a:spcBef>
          <a:spcPct val="0"/>
        </a:spcBef>
        <a:buNone/>
        <a:defRPr sz="2000" b="1" kern="1200">
          <a:solidFill>
            <a:srgbClr val="002D62"/>
          </a:solidFill>
          <a:latin typeface="Arial" charset="0"/>
          <a:ea typeface="Arial" charset="0"/>
          <a:cs typeface="Arial" charset="0"/>
        </a:defRPr>
      </a:lvl1pPr>
    </p:titleStyle>
    <p:bodyStyle>
      <a:lvl1pPr marL="0" indent="0" algn="l" defTabSz="742950" rtl="0" eaLnBrk="1" latinLnBrk="0" hangingPunct="1">
        <a:lnSpc>
          <a:spcPct val="100000"/>
        </a:lnSpc>
        <a:spcBef>
          <a:spcPts val="0"/>
        </a:spcBef>
        <a:spcAft>
          <a:spcPts val="81"/>
        </a:spcAft>
        <a:buClr>
          <a:schemeClr val="tx1"/>
        </a:buClr>
        <a:buSzPct val="100000"/>
        <a:buFont typeface="+mj-lt"/>
        <a:buNone/>
        <a:tabLst/>
        <a:defRPr sz="1800" kern="1200">
          <a:solidFill>
            <a:schemeClr val="tx1"/>
          </a:solidFill>
          <a:latin typeface="Arial" charset="0"/>
          <a:ea typeface="Arial" charset="0"/>
          <a:cs typeface="Arial" charset="0"/>
        </a:defRPr>
      </a:lvl1pPr>
      <a:lvl2pPr marL="231775" indent="-222250" algn="l" defTabSz="742950" rtl="0" eaLnBrk="1" latinLnBrk="0" hangingPunct="1">
        <a:lnSpc>
          <a:spcPct val="100000"/>
        </a:lnSpc>
        <a:spcBef>
          <a:spcPts val="0"/>
        </a:spcBef>
        <a:spcAft>
          <a:spcPts val="81"/>
        </a:spcAft>
        <a:buClr>
          <a:srgbClr val="F6A81B"/>
        </a:buClr>
        <a:buSzPct val="140000"/>
        <a:buFont typeface="Arial" panose="020B0604020202020204" pitchFamily="34" charset="0"/>
        <a:buChar char="•"/>
        <a:tabLst>
          <a:tab pos="174625" algn="l"/>
          <a:tab pos="177800" algn="l"/>
        </a:tabLst>
        <a:defRPr sz="1800" kern="1200">
          <a:solidFill>
            <a:schemeClr val="tx1"/>
          </a:solidFill>
          <a:latin typeface="Arial" charset="0"/>
          <a:ea typeface="Arial" charset="0"/>
          <a:cs typeface="Arial" charset="0"/>
        </a:defRPr>
      </a:lvl2pPr>
      <a:lvl3pPr marL="358775" indent="-179388" algn="l" defTabSz="742950" rtl="0" eaLnBrk="1" latinLnBrk="0" hangingPunct="1">
        <a:lnSpc>
          <a:spcPct val="100000"/>
        </a:lnSpc>
        <a:spcBef>
          <a:spcPts val="0"/>
        </a:spcBef>
        <a:spcAft>
          <a:spcPts val="81"/>
        </a:spcAft>
        <a:buClr>
          <a:srgbClr val="002F68"/>
        </a:buClr>
        <a:buSzPct val="140000"/>
        <a:buFont typeface="Arial" charset="0"/>
        <a:buChar char="•"/>
        <a:tabLst/>
        <a:defRPr sz="1800" kern="1200" baseline="0">
          <a:solidFill>
            <a:schemeClr val="tx1"/>
          </a:solidFill>
          <a:latin typeface="Arial" charset="0"/>
          <a:ea typeface="Arial" charset="0"/>
          <a:cs typeface="Arial" charset="0"/>
        </a:defRPr>
      </a:lvl3pPr>
      <a:lvl4pPr marL="581025" indent="-231775" algn="l" defTabSz="742950" rtl="0" eaLnBrk="1" latinLnBrk="0" hangingPunct="1">
        <a:lnSpc>
          <a:spcPct val="100000"/>
        </a:lnSpc>
        <a:spcBef>
          <a:spcPts val="0"/>
        </a:spcBef>
        <a:spcAft>
          <a:spcPts val="81"/>
        </a:spcAft>
        <a:buClr>
          <a:srgbClr val="979595"/>
        </a:buClr>
        <a:buSzPct val="140000"/>
        <a:buFont typeface="Arial" panose="020B0604020202020204" pitchFamily="34" charset="0"/>
        <a:buChar char="•"/>
        <a:tabLst>
          <a:tab pos="538163" algn="l"/>
        </a:tabLst>
        <a:defRPr sz="1800" kern="1200">
          <a:solidFill>
            <a:schemeClr val="tx1"/>
          </a:solidFill>
          <a:latin typeface="Arial" charset="0"/>
          <a:ea typeface="Arial" charset="0"/>
          <a:cs typeface="Arial" charset="0"/>
        </a:defRPr>
      </a:lvl4pPr>
      <a:lvl5pPr marL="581025" indent="-231775" algn="l" defTabSz="742950" rtl="0" eaLnBrk="1" latinLnBrk="0" hangingPunct="1">
        <a:lnSpc>
          <a:spcPct val="100000"/>
        </a:lnSpc>
        <a:spcBef>
          <a:spcPts val="0"/>
        </a:spcBef>
        <a:spcAft>
          <a:spcPts val="81"/>
        </a:spcAft>
        <a:buClr>
          <a:srgbClr val="979595"/>
        </a:buClr>
        <a:buSzPct val="140000"/>
        <a:buFont typeface="Arial" panose="020B0604020202020204" pitchFamily="34" charset="0"/>
        <a:buChar char="•"/>
        <a:tabLst>
          <a:tab pos="538163" algn="l"/>
        </a:tabLst>
        <a:defRPr sz="1800" kern="1200">
          <a:solidFill>
            <a:schemeClr val="tx1"/>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42800" y="1440000"/>
            <a:ext cx="11307323" cy="5030100"/>
          </a:xfrm>
          <a:prstGeom prst="rect">
            <a:avLst/>
          </a:prstGeom>
        </p:spPr>
        <p:txBody>
          <a:bodyPr vert="horz" lIns="0" tIns="0" rIns="0" bIns="0" rtlCol="0">
            <a:norm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cxnSp>
        <p:nvCxnSpPr>
          <p:cNvPr id="8" name="Straight Connector 7"/>
          <p:cNvCxnSpPr/>
          <p:nvPr userDrawn="1"/>
        </p:nvCxnSpPr>
        <p:spPr>
          <a:xfrm>
            <a:off x="11497400" y="6629431"/>
            <a:ext cx="0" cy="90000"/>
          </a:xfrm>
          <a:prstGeom prst="line">
            <a:avLst/>
          </a:prstGeom>
          <a:ln w="19050">
            <a:solidFill>
              <a:srgbClr val="EFB93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11448000" y="6576597"/>
            <a:ext cx="301292" cy="192360"/>
          </a:xfrm>
          <a:prstGeom prst="rect">
            <a:avLst/>
          </a:prstGeom>
          <a:noFill/>
        </p:spPr>
        <p:txBody>
          <a:bodyPr wrap="square" lIns="0" rIns="0" rtlCol="0">
            <a:spAutoFit/>
          </a:bodyPr>
          <a:lstStyle/>
          <a:p>
            <a:pPr algn="r"/>
            <a:fld id="{A72CD8B1-5198-EF46-99A9-86048C2DFEC8}" type="slidenum">
              <a:rPr lang="en-US" sz="650" b="0" i="0" baseline="0" smtClean="0">
                <a:solidFill>
                  <a:srgbClr val="000000"/>
                </a:solidFill>
                <a:latin typeface="Arial" charset="0"/>
                <a:ea typeface="Arial" charset="0"/>
                <a:cs typeface="Arial" charset="0"/>
              </a:rPr>
              <a:pPr algn="r"/>
              <a:t>‹#›</a:t>
            </a:fld>
            <a:endParaRPr lang="en-US" sz="650" b="0" i="0" baseline="0" dirty="0">
              <a:solidFill>
                <a:srgbClr val="000000"/>
              </a:solidFill>
              <a:latin typeface="Arial" charset="0"/>
              <a:ea typeface="Arial" charset="0"/>
              <a:cs typeface="Arial" charset="0"/>
            </a:endParaRPr>
          </a:p>
        </p:txBody>
      </p:sp>
      <p:sp>
        <p:nvSpPr>
          <p:cNvPr id="12" name="Line 4"/>
          <p:cNvSpPr>
            <a:spLocks noChangeShapeType="1"/>
          </p:cNvSpPr>
          <p:nvPr userDrawn="1"/>
        </p:nvSpPr>
        <p:spPr bwMode="auto">
          <a:xfrm>
            <a:off x="442800" y="1260000"/>
            <a:ext cx="11307600" cy="0"/>
          </a:xfrm>
          <a:prstGeom prst="line">
            <a:avLst/>
          </a:prstGeom>
          <a:noFill/>
          <a:ln w="12700">
            <a:solidFill>
              <a:srgbClr val="FDB913"/>
            </a:solidFill>
            <a:round/>
            <a:headEnd type="oval" w="sm" len="sm"/>
            <a:tailEnd type="oval" w="sm" len="sm"/>
          </a:ln>
          <a:effectLst/>
        </p:spPr>
        <p:txBody>
          <a:bodyPr/>
          <a:lstStyle/>
          <a:p>
            <a:pPr>
              <a:defRPr/>
            </a:pPr>
            <a:endParaRPr lang="en-US" sz="1350" dirty="0"/>
          </a:p>
        </p:txBody>
      </p:sp>
      <p:sp>
        <p:nvSpPr>
          <p:cNvPr id="15" name="TextBox 14"/>
          <p:cNvSpPr txBox="1"/>
          <p:nvPr userDrawn="1"/>
        </p:nvSpPr>
        <p:spPr>
          <a:xfrm>
            <a:off x="442800" y="6550446"/>
            <a:ext cx="2279439" cy="192360"/>
          </a:xfrm>
          <a:prstGeom prst="rect">
            <a:avLst/>
          </a:prstGeom>
          <a:noFill/>
        </p:spPr>
        <p:txBody>
          <a:bodyPr wrap="square" lIns="0" rtlCol="0">
            <a:spAutoFit/>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650" kern="1200" dirty="0">
                <a:solidFill>
                  <a:srgbClr val="000000"/>
                </a:solidFill>
                <a:effectLst/>
                <a:latin typeface="Arial" charset="0"/>
                <a:ea typeface="Arial" charset="0"/>
                <a:cs typeface="Arial" charset="0"/>
              </a:rPr>
              <a:t>© Crowe 2019</a:t>
            </a:r>
          </a:p>
        </p:txBody>
      </p:sp>
      <p:sp>
        <p:nvSpPr>
          <p:cNvPr id="10" name="Title Placeholder 1"/>
          <p:cNvSpPr>
            <a:spLocks noGrp="1"/>
          </p:cNvSpPr>
          <p:nvPr>
            <p:ph type="title"/>
          </p:nvPr>
        </p:nvSpPr>
        <p:spPr>
          <a:xfrm>
            <a:off x="442800" y="694800"/>
            <a:ext cx="11307600" cy="478800"/>
          </a:xfrm>
          <a:prstGeom prst="rect">
            <a:avLst/>
          </a:prstGeom>
        </p:spPr>
        <p:txBody>
          <a:bodyPr vert="horz"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886995483"/>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 id="2147483920" r:id="rId15"/>
    <p:sldLayoutId id="2147483921" r:id="rId16"/>
    <p:sldLayoutId id="2147483922" r:id="rId17"/>
    <p:sldLayoutId id="2147483923" r:id="rId18"/>
    <p:sldLayoutId id="2147483924" r:id="rId19"/>
    <p:sldLayoutId id="2147483925" r:id="rId20"/>
    <p:sldLayoutId id="2147483926" r:id="rId21"/>
    <p:sldLayoutId id="2147483927" r:id="rId22"/>
    <p:sldLayoutId id="2147483928" r:id="rId23"/>
    <p:sldLayoutId id="2147483929" r:id="rId24"/>
    <p:sldLayoutId id="2147483930" r:id="rId25"/>
    <p:sldLayoutId id="2147483931" r:id="rId26"/>
    <p:sldLayoutId id="2147483932" r:id="rId27"/>
    <p:sldLayoutId id="2147483933" r:id="rId28"/>
  </p:sldLayoutIdLst>
  <p:txStyles>
    <p:titleStyle>
      <a:lvl1pPr marL="0" indent="0" algn="l" defTabSz="742950" rtl="0" eaLnBrk="1" latinLnBrk="0" hangingPunct="1">
        <a:lnSpc>
          <a:spcPct val="90000"/>
        </a:lnSpc>
        <a:spcBef>
          <a:spcPct val="0"/>
        </a:spcBef>
        <a:buClr>
          <a:schemeClr val="tx1"/>
        </a:buClr>
        <a:buFont typeface="Arial" panose="020B0604020202020204" pitchFamily="34" charset="0"/>
        <a:buNone/>
        <a:defRPr sz="3200" b="1" kern="1200" baseline="0">
          <a:solidFill>
            <a:srgbClr val="5A5858"/>
          </a:solidFill>
          <a:latin typeface="Arial" charset="0"/>
          <a:ea typeface="Arial" charset="0"/>
          <a:cs typeface="Arial" charset="0"/>
        </a:defRPr>
      </a:lvl1pPr>
    </p:titleStyle>
    <p:body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rgbClr val="000000"/>
          </a:solidFill>
          <a:latin typeface="Arial" charset="0"/>
          <a:ea typeface="Arial" charset="0"/>
          <a:cs typeface="Arial"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rgbClr val="000000"/>
          </a:solidFill>
          <a:latin typeface="Arial" charset="0"/>
          <a:ea typeface="Arial" charset="0"/>
          <a:cs typeface="Arial"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rgbClr val="000000"/>
          </a:solidFill>
          <a:latin typeface="Arial" charset="0"/>
          <a:ea typeface="Arial" charset="0"/>
          <a:cs typeface="Arial"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rgbClr val="000000"/>
          </a:solidFill>
          <a:latin typeface="Arial" charset="0"/>
          <a:ea typeface="Arial" charset="0"/>
          <a:cs typeface="Arial"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0.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22" y="1509819"/>
            <a:ext cx="7444759" cy="1538883"/>
          </a:xfrm>
        </p:spPr>
        <p:txBody>
          <a:bodyPr/>
          <a:lstStyle/>
          <a:p>
            <a:pPr>
              <a:lnSpc>
                <a:spcPct val="100000"/>
              </a:lnSpc>
            </a:pPr>
            <a:r>
              <a:rPr lang="en-IE" sz="3200" dirty="0"/>
              <a:t>Governance Training Programme: </a:t>
            </a:r>
            <a:r>
              <a:rPr lang="en-IE" sz="3200" b="0" dirty="0"/>
              <a:t>Finance Committee Chairs</a:t>
            </a:r>
          </a:p>
        </p:txBody>
      </p:sp>
      <p:sp>
        <p:nvSpPr>
          <p:cNvPr id="4" name="Text Placeholder 3"/>
          <p:cNvSpPr>
            <a:spLocks noGrp="1"/>
          </p:cNvSpPr>
          <p:nvPr>
            <p:ph type="body" sz="quarter" idx="11"/>
          </p:nvPr>
        </p:nvSpPr>
        <p:spPr>
          <a:xfrm>
            <a:off x="94422" y="5092505"/>
            <a:ext cx="6164599" cy="1069024"/>
          </a:xfrm>
        </p:spPr>
        <p:txBody>
          <a:bodyPr>
            <a:normAutofit/>
          </a:bodyPr>
          <a:lstStyle/>
          <a:p>
            <a:r>
              <a:rPr lang="en-IE" sz="2000" b="1" dirty="0">
                <a:solidFill>
                  <a:schemeClr val="tx2"/>
                </a:solidFill>
              </a:rPr>
              <a:t>Hugh Sullivan (Manager, Consulting)</a:t>
            </a:r>
          </a:p>
        </p:txBody>
      </p:sp>
      <p:sp>
        <p:nvSpPr>
          <p:cNvPr id="5" name="Text Placeholder 4"/>
          <p:cNvSpPr>
            <a:spLocks noGrp="1"/>
          </p:cNvSpPr>
          <p:nvPr>
            <p:ph type="body" sz="quarter" idx="12"/>
          </p:nvPr>
        </p:nvSpPr>
        <p:spPr>
          <a:xfrm>
            <a:off x="94422" y="6133585"/>
            <a:ext cx="5714999" cy="442318"/>
          </a:xfrm>
        </p:spPr>
        <p:txBody>
          <a:bodyPr>
            <a:normAutofit lnSpcReduction="10000"/>
          </a:bodyPr>
          <a:lstStyle/>
          <a:p>
            <a:r>
              <a:rPr lang="en-IE" dirty="0"/>
              <a:t>4 December 2020</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878" y="2941473"/>
            <a:ext cx="3694085" cy="1630492"/>
          </a:xfrm>
          <a:prstGeom prst="rect">
            <a:avLst/>
          </a:prstGeom>
        </p:spPr>
      </p:pic>
    </p:spTree>
    <p:extLst>
      <p:ext uri="{BB962C8B-B14F-4D97-AF65-F5344CB8AC3E}">
        <p14:creationId xmlns:p14="http://schemas.microsoft.com/office/powerpoint/2010/main" val="3676309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1390251" y="1507358"/>
            <a:ext cx="10360149" cy="4985852"/>
          </a:xfrm>
          <a:noFill/>
        </p:spPr>
        <p:txBody>
          <a:bodyPr/>
          <a:lstStyle/>
          <a:p>
            <a:pPr marL="7938" lvl="1" indent="0">
              <a:buNone/>
            </a:pPr>
            <a:r>
              <a:rPr lang="en-IE" sz="2800" dirty="0"/>
              <a:t>Please leave your camera on if possible – to show your colleagues that you are engaged and interested</a:t>
            </a:r>
          </a:p>
          <a:p>
            <a:pPr marL="7938" lvl="1" indent="0">
              <a:buNone/>
            </a:pPr>
            <a:endParaRPr lang="en-IE" sz="2800" dirty="0"/>
          </a:p>
          <a:p>
            <a:pPr marL="7938" lvl="1" indent="0">
              <a:buNone/>
            </a:pPr>
            <a:r>
              <a:rPr lang="en-IE" sz="2800" dirty="0"/>
              <a:t>Please introduce yourself each time you speak – especially if there is a large attendance</a:t>
            </a:r>
          </a:p>
          <a:p>
            <a:pPr marL="265113" lvl="1" indent="-257175"/>
            <a:endParaRPr lang="en-IE" sz="2800" dirty="0"/>
          </a:p>
          <a:p>
            <a:pPr marL="7938" lvl="1" indent="0">
              <a:buNone/>
            </a:pPr>
            <a:r>
              <a:rPr lang="en-IE" sz="2800" dirty="0"/>
              <a:t>Please mute when not speaking – to reduce background noise</a:t>
            </a:r>
          </a:p>
          <a:p>
            <a:pPr marL="265113" lvl="1" indent="-257175"/>
            <a:endParaRPr lang="en-IE" sz="2800" dirty="0"/>
          </a:p>
          <a:p>
            <a:pPr marL="7938" lvl="1" indent="0">
              <a:buNone/>
            </a:pPr>
            <a:r>
              <a:rPr lang="en-IE" sz="2800" dirty="0"/>
              <a:t>Use the chat function or ‘raise hand’ button to indicate that you would like to contribute</a:t>
            </a:r>
          </a:p>
          <a:p>
            <a:endParaRPr lang="en-IE" sz="1600" dirty="0"/>
          </a:p>
        </p:txBody>
      </p:sp>
      <p:sp>
        <p:nvSpPr>
          <p:cNvPr id="3" name="Title 2"/>
          <p:cNvSpPr>
            <a:spLocks noGrp="1"/>
          </p:cNvSpPr>
          <p:nvPr>
            <p:ph type="title"/>
          </p:nvPr>
        </p:nvSpPr>
        <p:spPr/>
        <p:txBody>
          <a:bodyPr/>
          <a:lstStyle/>
          <a:p>
            <a:r>
              <a:rPr lang="en-IE" dirty="0"/>
              <a:t>VC Etiquette</a:t>
            </a:r>
          </a:p>
        </p:txBody>
      </p:sp>
      <p:grpSp>
        <p:nvGrpSpPr>
          <p:cNvPr id="20" name="Group 40"/>
          <p:cNvGrpSpPr>
            <a:grpSpLocks noChangeAspect="1"/>
          </p:cNvGrpSpPr>
          <p:nvPr/>
        </p:nvGrpSpPr>
        <p:grpSpPr bwMode="auto">
          <a:xfrm>
            <a:off x="384821" y="4248307"/>
            <a:ext cx="707073" cy="665351"/>
            <a:chOff x="5377" y="2799"/>
            <a:chExt cx="322" cy="303"/>
          </a:xfrm>
          <a:solidFill>
            <a:schemeClr val="accent1"/>
          </a:solidFill>
        </p:grpSpPr>
        <p:sp>
          <p:nvSpPr>
            <p:cNvPr id="21" name="Freeform 41"/>
            <p:cNvSpPr>
              <a:spLocks/>
            </p:cNvSpPr>
            <p:nvPr/>
          </p:nvSpPr>
          <p:spPr bwMode="auto">
            <a:xfrm>
              <a:off x="5377" y="2900"/>
              <a:ext cx="53" cy="101"/>
            </a:xfrm>
            <a:custGeom>
              <a:avLst/>
              <a:gdLst>
                <a:gd name="T0" fmla="*/ 0 w 85"/>
                <a:gd name="T1" fmla="*/ 163 h 163"/>
                <a:gd name="T2" fmla="*/ 0 w 85"/>
                <a:gd name="T3" fmla="*/ 163 h 163"/>
                <a:gd name="T4" fmla="*/ 85 w 85"/>
                <a:gd name="T5" fmla="*/ 163 h 163"/>
                <a:gd name="T6" fmla="*/ 85 w 85"/>
                <a:gd name="T7" fmla="*/ 0 h 163"/>
                <a:gd name="T8" fmla="*/ 0 w 85"/>
                <a:gd name="T9" fmla="*/ 0 h 163"/>
                <a:gd name="T10" fmla="*/ 0 w 85"/>
                <a:gd name="T11" fmla="*/ 163 h 163"/>
              </a:gdLst>
              <a:ahLst/>
              <a:cxnLst>
                <a:cxn ang="0">
                  <a:pos x="T0" y="T1"/>
                </a:cxn>
                <a:cxn ang="0">
                  <a:pos x="T2" y="T3"/>
                </a:cxn>
                <a:cxn ang="0">
                  <a:pos x="T4" y="T5"/>
                </a:cxn>
                <a:cxn ang="0">
                  <a:pos x="T6" y="T7"/>
                </a:cxn>
                <a:cxn ang="0">
                  <a:pos x="T8" y="T9"/>
                </a:cxn>
                <a:cxn ang="0">
                  <a:pos x="T10" y="T11"/>
                </a:cxn>
              </a:cxnLst>
              <a:rect l="0" t="0" r="r" b="b"/>
              <a:pathLst>
                <a:path w="85" h="163">
                  <a:moveTo>
                    <a:pt x="0" y="163"/>
                  </a:moveTo>
                  <a:lnTo>
                    <a:pt x="0" y="163"/>
                  </a:lnTo>
                  <a:lnTo>
                    <a:pt x="85" y="163"/>
                  </a:lnTo>
                  <a:lnTo>
                    <a:pt x="85" y="0"/>
                  </a:lnTo>
                  <a:lnTo>
                    <a:pt x="0" y="0"/>
                  </a:lnTo>
                  <a:lnTo>
                    <a:pt x="0" y="163"/>
                  </a:ln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22" name="Freeform 42"/>
            <p:cNvSpPr>
              <a:spLocks/>
            </p:cNvSpPr>
            <p:nvPr/>
          </p:nvSpPr>
          <p:spPr bwMode="auto">
            <a:xfrm>
              <a:off x="5463" y="2799"/>
              <a:ext cx="96" cy="303"/>
            </a:xfrm>
            <a:custGeom>
              <a:avLst/>
              <a:gdLst>
                <a:gd name="T0" fmla="*/ 154 w 154"/>
                <a:gd name="T1" fmla="*/ 0 h 490"/>
                <a:gd name="T2" fmla="*/ 154 w 154"/>
                <a:gd name="T3" fmla="*/ 0 h 490"/>
                <a:gd name="T4" fmla="*/ 0 w 154"/>
                <a:gd name="T5" fmla="*/ 159 h 490"/>
                <a:gd name="T6" fmla="*/ 0 w 154"/>
                <a:gd name="T7" fmla="*/ 329 h 490"/>
                <a:gd name="T8" fmla="*/ 154 w 154"/>
                <a:gd name="T9" fmla="*/ 490 h 490"/>
                <a:gd name="T10" fmla="*/ 154 w 154"/>
                <a:gd name="T11" fmla="*/ 0 h 490"/>
              </a:gdLst>
              <a:ahLst/>
              <a:cxnLst>
                <a:cxn ang="0">
                  <a:pos x="T0" y="T1"/>
                </a:cxn>
                <a:cxn ang="0">
                  <a:pos x="T2" y="T3"/>
                </a:cxn>
                <a:cxn ang="0">
                  <a:pos x="T4" y="T5"/>
                </a:cxn>
                <a:cxn ang="0">
                  <a:pos x="T6" y="T7"/>
                </a:cxn>
                <a:cxn ang="0">
                  <a:pos x="T8" y="T9"/>
                </a:cxn>
                <a:cxn ang="0">
                  <a:pos x="T10" y="T11"/>
                </a:cxn>
              </a:cxnLst>
              <a:rect l="0" t="0" r="r" b="b"/>
              <a:pathLst>
                <a:path w="154" h="490">
                  <a:moveTo>
                    <a:pt x="154" y="0"/>
                  </a:moveTo>
                  <a:lnTo>
                    <a:pt x="154" y="0"/>
                  </a:lnTo>
                  <a:lnTo>
                    <a:pt x="0" y="159"/>
                  </a:lnTo>
                  <a:lnTo>
                    <a:pt x="0" y="329"/>
                  </a:lnTo>
                  <a:lnTo>
                    <a:pt x="154" y="490"/>
                  </a:lnTo>
                  <a:lnTo>
                    <a:pt x="154" y="0"/>
                  </a:ln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23" name="Freeform 43"/>
            <p:cNvSpPr>
              <a:spLocks/>
            </p:cNvSpPr>
            <p:nvPr/>
          </p:nvSpPr>
          <p:spPr bwMode="auto">
            <a:xfrm>
              <a:off x="5624" y="2833"/>
              <a:ext cx="75" cy="224"/>
            </a:xfrm>
            <a:custGeom>
              <a:avLst/>
              <a:gdLst>
                <a:gd name="T0" fmla="*/ 39 w 120"/>
                <a:gd name="T1" fmla="*/ 9 h 363"/>
                <a:gd name="T2" fmla="*/ 39 w 120"/>
                <a:gd name="T3" fmla="*/ 9 h 363"/>
                <a:gd name="T4" fmla="*/ 7 w 120"/>
                <a:gd name="T5" fmla="*/ 11 h 363"/>
                <a:gd name="T6" fmla="*/ 10 w 120"/>
                <a:gd name="T7" fmla="*/ 38 h 363"/>
                <a:gd name="T8" fmla="*/ 79 w 120"/>
                <a:gd name="T9" fmla="*/ 182 h 363"/>
                <a:gd name="T10" fmla="*/ 10 w 120"/>
                <a:gd name="T11" fmla="*/ 324 h 363"/>
                <a:gd name="T12" fmla="*/ 7 w 120"/>
                <a:gd name="T13" fmla="*/ 354 h 363"/>
                <a:gd name="T14" fmla="*/ 39 w 120"/>
                <a:gd name="T15" fmla="*/ 356 h 363"/>
                <a:gd name="T16" fmla="*/ 120 w 120"/>
                <a:gd name="T17" fmla="*/ 182 h 363"/>
                <a:gd name="T18" fmla="*/ 39 w 120"/>
                <a:gd name="T19" fmla="*/ 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63">
                  <a:moveTo>
                    <a:pt x="39" y="9"/>
                  </a:moveTo>
                  <a:lnTo>
                    <a:pt x="39" y="9"/>
                  </a:lnTo>
                  <a:cubicBezTo>
                    <a:pt x="29" y="0"/>
                    <a:pt x="17" y="2"/>
                    <a:pt x="7" y="11"/>
                  </a:cubicBezTo>
                  <a:cubicBezTo>
                    <a:pt x="0" y="18"/>
                    <a:pt x="2" y="31"/>
                    <a:pt x="10" y="38"/>
                  </a:cubicBezTo>
                  <a:cubicBezTo>
                    <a:pt x="53" y="72"/>
                    <a:pt x="79" y="124"/>
                    <a:pt x="79" y="182"/>
                  </a:cubicBezTo>
                  <a:cubicBezTo>
                    <a:pt x="79" y="239"/>
                    <a:pt x="53" y="291"/>
                    <a:pt x="10" y="324"/>
                  </a:cubicBezTo>
                  <a:cubicBezTo>
                    <a:pt x="2" y="331"/>
                    <a:pt x="0" y="345"/>
                    <a:pt x="7" y="354"/>
                  </a:cubicBezTo>
                  <a:cubicBezTo>
                    <a:pt x="17" y="361"/>
                    <a:pt x="29" y="363"/>
                    <a:pt x="39" y="356"/>
                  </a:cubicBezTo>
                  <a:cubicBezTo>
                    <a:pt x="91" y="313"/>
                    <a:pt x="120" y="250"/>
                    <a:pt x="120" y="182"/>
                  </a:cubicBezTo>
                  <a:cubicBezTo>
                    <a:pt x="120" y="112"/>
                    <a:pt x="91" y="49"/>
                    <a:pt x="39" y="9"/>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24" name="Freeform 44"/>
            <p:cNvSpPr>
              <a:spLocks/>
            </p:cNvSpPr>
            <p:nvPr/>
          </p:nvSpPr>
          <p:spPr bwMode="auto">
            <a:xfrm>
              <a:off x="5592" y="2866"/>
              <a:ext cx="53" cy="168"/>
            </a:xfrm>
            <a:custGeom>
              <a:avLst/>
              <a:gdLst>
                <a:gd name="T0" fmla="*/ 27 w 85"/>
                <a:gd name="T1" fmla="*/ 7 h 272"/>
                <a:gd name="T2" fmla="*/ 27 w 85"/>
                <a:gd name="T3" fmla="*/ 7 h 272"/>
                <a:gd name="T4" fmla="*/ 5 w 85"/>
                <a:gd name="T5" fmla="*/ 7 h 272"/>
                <a:gd name="T6" fmla="*/ 7 w 85"/>
                <a:gd name="T7" fmla="*/ 28 h 272"/>
                <a:gd name="T8" fmla="*/ 56 w 85"/>
                <a:gd name="T9" fmla="*/ 137 h 272"/>
                <a:gd name="T10" fmla="*/ 7 w 85"/>
                <a:gd name="T11" fmla="*/ 244 h 272"/>
                <a:gd name="T12" fmla="*/ 5 w 85"/>
                <a:gd name="T13" fmla="*/ 265 h 272"/>
                <a:gd name="T14" fmla="*/ 27 w 85"/>
                <a:gd name="T15" fmla="*/ 265 h 272"/>
                <a:gd name="T16" fmla="*/ 85 w 85"/>
                <a:gd name="T17" fmla="*/ 137 h 272"/>
                <a:gd name="T18" fmla="*/ 27 w 85"/>
                <a:gd name="T19" fmla="*/ 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272">
                  <a:moveTo>
                    <a:pt x="27" y="7"/>
                  </a:moveTo>
                  <a:lnTo>
                    <a:pt x="27" y="7"/>
                  </a:lnTo>
                  <a:cubicBezTo>
                    <a:pt x="19" y="0"/>
                    <a:pt x="9" y="2"/>
                    <a:pt x="5" y="7"/>
                  </a:cubicBezTo>
                  <a:cubicBezTo>
                    <a:pt x="0" y="14"/>
                    <a:pt x="0" y="24"/>
                    <a:pt x="7" y="28"/>
                  </a:cubicBezTo>
                  <a:cubicBezTo>
                    <a:pt x="39" y="54"/>
                    <a:pt x="56" y="95"/>
                    <a:pt x="56" y="137"/>
                  </a:cubicBezTo>
                  <a:cubicBezTo>
                    <a:pt x="56" y="180"/>
                    <a:pt x="39" y="218"/>
                    <a:pt x="7" y="244"/>
                  </a:cubicBezTo>
                  <a:cubicBezTo>
                    <a:pt x="0" y="249"/>
                    <a:pt x="0" y="258"/>
                    <a:pt x="5" y="265"/>
                  </a:cubicBezTo>
                  <a:cubicBezTo>
                    <a:pt x="9" y="270"/>
                    <a:pt x="19" y="272"/>
                    <a:pt x="27" y="265"/>
                  </a:cubicBezTo>
                  <a:cubicBezTo>
                    <a:pt x="63" y="235"/>
                    <a:pt x="85" y="187"/>
                    <a:pt x="85" y="137"/>
                  </a:cubicBezTo>
                  <a:cubicBezTo>
                    <a:pt x="85" y="85"/>
                    <a:pt x="63" y="38"/>
                    <a:pt x="27" y="7"/>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solidFill>
                <a:effectLst/>
                <a:uLnTx/>
                <a:uFillTx/>
                <a:latin typeface="Arial" panose="020B0604020202020204"/>
                <a:ea typeface="+mn-ea"/>
                <a:cs typeface="+mn-cs"/>
              </a:endParaRPr>
            </a:p>
          </p:txBody>
        </p:sp>
      </p:grpSp>
      <p:grpSp>
        <p:nvGrpSpPr>
          <p:cNvPr id="25" name="Group 46"/>
          <p:cNvGrpSpPr>
            <a:grpSpLocks noChangeAspect="1"/>
          </p:cNvGrpSpPr>
          <p:nvPr/>
        </p:nvGrpSpPr>
        <p:grpSpPr bwMode="auto">
          <a:xfrm>
            <a:off x="370846" y="1581086"/>
            <a:ext cx="707073" cy="665069"/>
            <a:chOff x="239" y="2771"/>
            <a:chExt cx="303" cy="285"/>
          </a:xfrm>
          <a:solidFill>
            <a:schemeClr val="accent1"/>
          </a:solidFill>
        </p:grpSpPr>
        <p:sp>
          <p:nvSpPr>
            <p:cNvPr id="26" name="Freeform 47"/>
            <p:cNvSpPr>
              <a:spLocks/>
            </p:cNvSpPr>
            <p:nvPr/>
          </p:nvSpPr>
          <p:spPr bwMode="auto">
            <a:xfrm>
              <a:off x="320" y="2992"/>
              <a:ext cx="141" cy="64"/>
            </a:xfrm>
            <a:custGeom>
              <a:avLst/>
              <a:gdLst>
                <a:gd name="T0" fmla="*/ 216 w 229"/>
                <a:gd name="T1" fmla="*/ 73 h 105"/>
                <a:gd name="T2" fmla="*/ 216 w 229"/>
                <a:gd name="T3" fmla="*/ 73 h 105"/>
                <a:gd name="T4" fmla="*/ 175 w 229"/>
                <a:gd name="T5" fmla="*/ 67 h 105"/>
                <a:gd name="T6" fmla="*/ 175 w 229"/>
                <a:gd name="T7" fmla="*/ 0 h 105"/>
                <a:gd name="T8" fmla="*/ 53 w 229"/>
                <a:gd name="T9" fmla="*/ 0 h 105"/>
                <a:gd name="T10" fmla="*/ 53 w 229"/>
                <a:gd name="T11" fmla="*/ 67 h 105"/>
                <a:gd name="T12" fmla="*/ 12 w 229"/>
                <a:gd name="T13" fmla="*/ 73 h 105"/>
                <a:gd name="T14" fmla="*/ 0 w 229"/>
                <a:gd name="T15" fmla="*/ 84 h 105"/>
                <a:gd name="T16" fmla="*/ 0 w 229"/>
                <a:gd name="T17" fmla="*/ 98 h 105"/>
                <a:gd name="T18" fmla="*/ 12 w 229"/>
                <a:gd name="T19" fmla="*/ 105 h 105"/>
                <a:gd name="T20" fmla="*/ 216 w 229"/>
                <a:gd name="T21" fmla="*/ 105 h 105"/>
                <a:gd name="T22" fmla="*/ 229 w 229"/>
                <a:gd name="T23" fmla="*/ 98 h 105"/>
                <a:gd name="T24" fmla="*/ 229 w 229"/>
                <a:gd name="T25" fmla="*/ 84 h 105"/>
                <a:gd name="T26" fmla="*/ 216 w 229"/>
                <a:gd name="T27"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105">
                  <a:moveTo>
                    <a:pt x="216" y="73"/>
                  </a:moveTo>
                  <a:lnTo>
                    <a:pt x="216" y="73"/>
                  </a:lnTo>
                  <a:cubicBezTo>
                    <a:pt x="216" y="73"/>
                    <a:pt x="199" y="69"/>
                    <a:pt x="175" y="67"/>
                  </a:cubicBezTo>
                  <a:lnTo>
                    <a:pt x="175" y="0"/>
                  </a:lnTo>
                  <a:lnTo>
                    <a:pt x="53" y="0"/>
                  </a:lnTo>
                  <a:lnTo>
                    <a:pt x="53" y="67"/>
                  </a:lnTo>
                  <a:cubicBezTo>
                    <a:pt x="30" y="69"/>
                    <a:pt x="12" y="73"/>
                    <a:pt x="12" y="73"/>
                  </a:cubicBezTo>
                  <a:cubicBezTo>
                    <a:pt x="6" y="75"/>
                    <a:pt x="0" y="80"/>
                    <a:pt x="0" y="84"/>
                  </a:cubicBezTo>
                  <a:lnTo>
                    <a:pt x="0" y="98"/>
                  </a:lnTo>
                  <a:cubicBezTo>
                    <a:pt x="0" y="102"/>
                    <a:pt x="6" y="105"/>
                    <a:pt x="12" y="105"/>
                  </a:cubicBezTo>
                  <a:lnTo>
                    <a:pt x="216" y="105"/>
                  </a:lnTo>
                  <a:cubicBezTo>
                    <a:pt x="223" y="105"/>
                    <a:pt x="229" y="102"/>
                    <a:pt x="229" y="98"/>
                  </a:cubicBezTo>
                  <a:lnTo>
                    <a:pt x="229" y="84"/>
                  </a:lnTo>
                  <a:cubicBezTo>
                    <a:pt x="229" y="80"/>
                    <a:pt x="223" y="75"/>
                    <a:pt x="216" y="73"/>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27" name="Freeform 48"/>
            <p:cNvSpPr>
              <a:spLocks noEditPoints="1"/>
            </p:cNvSpPr>
            <p:nvPr/>
          </p:nvSpPr>
          <p:spPr bwMode="auto">
            <a:xfrm>
              <a:off x="239" y="2771"/>
              <a:ext cx="303" cy="211"/>
            </a:xfrm>
            <a:custGeom>
              <a:avLst/>
              <a:gdLst>
                <a:gd name="T0" fmla="*/ 437 w 491"/>
                <a:gd name="T1" fmla="*/ 0 h 346"/>
                <a:gd name="T2" fmla="*/ 437 w 491"/>
                <a:gd name="T3" fmla="*/ 0 h 346"/>
                <a:gd name="T4" fmla="*/ 54 w 491"/>
                <a:gd name="T5" fmla="*/ 0 h 346"/>
                <a:gd name="T6" fmla="*/ 0 w 491"/>
                <a:gd name="T7" fmla="*/ 52 h 346"/>
                <a:gd name="T8" fmla="*/ 0 w 491"/>
                <a:gd name="T9" fmla="*/ 292 h 346"/>
                <a:gd name="T10" fmla="*/ 54 w 491"/>
                <a:gd name="T11" fmla="*/ 346 h 346"/>
                <a:gd name="T12" fmla="*/ 437 w 491"/>
                <a:gd name="T13" fmla="*/ 346 h 346"/>
                <a:gd name="T14" fmla="*/ 491 w 491"/>
                <a:gd name="T15" fmla="*/ 292 h 346"/>
                <a:gd name="T16" fmla="*/ 491 w 491"/>
                <a:gd name="T17" fmla="*/ 52 h 346"/>
                <a:gd name="T18" fmla="*/ 437 w 491"/>
                <a:gd name="T19" fmla="*/ 0 h 346"/>
                <a:gd name="T20" fmla="*/ 268 w 491"/>
                <a:gd name="T21" fmla="*/ 327 h 346"/>
                <a:gd name="T22" fmla="*/ 268 w 491"/>
                <a:gd name="T23" fmla="*/ 327 h 346"/>
                <a:gd name="T24" fmla="*/ 225 w 491"/>
                <a:gd name="T25" fmla="*/ 327 h 346"/>
                <a:gd name="T26" fmla="*/ 214 w 491"/>
                <a:gd name="T27" fmla="*/ 318 h 346"/>
                <a:gd name="T28" fmla="*/ 225 w 491"/>
                <a:gd name="T29" fmla="*/ 310 h 346"/>
                <a:gd name="T30" fmla="*/ 268 w 491"/>
                <a:gd name="T31" fmla="*/ 310 h 346"/>
                <a:gd name="T32" fmla="*/ 277 w 491"/>
                <a:gd name="T33" fmla="*/ 318 h 346"/>
                <a:gd name="T34" fmla="*/ 268 w 491"/>
                <a:gd name="T35" fmla="*/ 327 h 346"/>
                <a:gd name="T36" fmla="*/ 450 w 491"/>
                <a:gd name="T37" fmla="*/ 273 h 346"/>
                <a:gd name="T38" fmla="*/ 450 w 491"/>
                <a:gd name="T39" fmla="*/ 273 h 346"/>
                <a:gd name="T40" fmla="*/ 431 w 491"/>
                <a:gd name="T41" fmla="*/ 286 h 346"/>
                <a:gd name="T42" fmla="*/ 60 w 491"/>
                <a:gd name="T43" fmla="*/ 286 h 346"/>
                <a:gd name="T44" fmla="*/ 43 w 491"/>
                <a:gd name="T45" fmla="*/ 273 h 346"/>
                <a:gd name="T46" fmla="*/ 43 w 491"/>
                <a:gd name="T47" fmla="*/ 59 h 346"/>
                <a:gd name="T48" fmla="*/ 60 w 491"/>
                <a:gd name="T49" fmla="*/ 40 h 346"/>
                <a:gd name="T50" fmla="*/ 431 w 491"/>
                <a:gd name="T51" fmla="*/ 40 h 346"/>
                <a:gd name="T52" fmla="*/ 450 w 491"/>
                <a:gd name="T53" fmla="*/ 59 h 346"/>
                <a:gd name="T54" fmla="*/ 450 w 491"/>
                <a:gd name="T55" fmla="*/ 273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1" h="346">
                  <a:moveTo>
                    <a:pt x="437" y="0"/>
                  </a:moveTo>
                  <a:lnTo>
                    <a:pt x="437" y="0"/>
                  </a:lnTo>
                  <a:lnTo>
                    <a:pt x="54" y="0"/>
                  </a:lnTo>
                  <a:cubicBezTo>
                    <a:pt x="23" y="0"/>
                    <a:pt x="0" y="23"/>
                    <a:pt x="0" y="52"/>
                  </a:cubicBezTo>
                  <a:lnTo>
                    <a:pt x="0" y="292"/>
                  </a:lnTo>
                  <a:cubicBezTo>
                    <a:pt x="0" y="322"/>
                    <a:pt x="23" y="346"/>
                    <a:pt x="54" y="346"/>
                  </a:cubicBezTo>
                  <a:lnTo>
                    <a:pt x="437" y="346"/>
                  </a:lnTo>
                  <a:cubicBezTo>
                    <a:pt x="467" y="346"/>
                    <a:pt x="491" y="322"/>
                    <a:pt x="491" y="292"/>
                  </a:cubicBezTo>
                  <a:lnTo>
                    <a:pt x="491" y="52"/>
                  </a:lnTo>
                  <a:cubicBezTo>
                    <a:pt x="491" y="23"/>
                    <a:pt x="467" y="0"/>
                    <a:pt x="437" y="0"/>
                  </a:cubicBezTo>
                  <a:close/>
                  <a:moveTo>
                    <a:pt x="268" y="327"/>
                  </a:moveTo>
                  <a:lnTo>
                    <a:pt x="268" y="327"/>
                  </a:lnTo>
                  <a:lnTo>
                    <a:pt x="225" y="327"/>
                  </a:lnTo>
                  <a:cubicBezTo>
                    <a:pt x="218" y="327"/>
                    <a:pt x="214" y="325"/>
                    <a:pt x="214" y="318"/>
                  </a:cubicBezTo>
                  <a:cubicBezTo>
                    <a:pt x="214" y="314"/>
                    <a:pt x="218" y="310"/>
                    <a:pt x="225" y="310"/>
                  </a:cubicBezTo>
                  <a:lnTo>
                    <a:pt x="268" y="310"/>
                  </a:lnTo>
                  <a:cubicBezTo>
                    <a:pt x="272" y="310"/>
                    <a:pt x="277" y="314"/>
                    <a:pt x="277" y="318"/>
                  </a:cubicBezTo>
                  <a:cubicBezTo>
                    <a:pt x="277" y="325"/>
                    <a:pt x="272" y="327"/>
                    <a:pt x="268" y="327"/>
                  </a:cubicBezTo>
                  <a:close/>
                  <a:moveTo>
                    <a:pt x="450" y="273"/>
                  </a:moveTo>
                  <a:lnTo>
                    <a:pt x="450" y="273"/>
                  </a:lnTo>
                  <a:cubicBezTo>
                    <a:pt x="448" y="280"/>
                    <a:pt x="439" y="286"/>
                    <a:pt x="431" y="286"/>
                  </a:cubicBezTo>
                  <a:lnTo>
                    <a:pt x="60" y="286"/>
                  </a:lnTo>
                  <a:cubicBezTo>
                    <a:pt x="51" y="286"/>
                    <a:pt x="43" y="280"/>
                    <a:pt x="43" y="273"/>
                  </a:cubicBezTo>
                  <a:lnTo>
                    <a:pt x="43" y="59"/>
                  </a:lnTo>
                  <a:cubicBezTo>
                    <a:pt x="43" y="48"/>
                    <a:pt x="51" y="40"/>
                    <a:pt x="60" y="40"/>
                  </a:cubicBezTo>
                  <a:lnTo>
                    <a:pt x="431" y="40"/>
                  </a:lnTo>
                  <a:cubicBezTo>
                    <a:pt x="441" y="40"/>
                    <a:pt x="450" y="48"/>
                    <a:pt x="450" y="59"/>
                  </a:cubicBezTo>
                  <a:lnTo>
                    <a:pt x="450" y="273"/>
                  </a:ln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solidFill>
                <a:effectLst/>
                <a:uLnTx/>
                <a:uFillTx/>
                <a:latin typeface="Arial" panose="020B0604020202020204"/>
                <a:ea typeface="+mn-ea"/>
                <a:cs typeface="+mn-cs"/>
              </a:endParaRPr>
            </a:p>
          </p:txBody>
        </p:sp>
      </p:grpSp>
      <p:grpSp>
        <p:nvGrpSpPr>
          <p:cNvPr id="28" name="Group 27"/>
          <p:cNvGrpSpPr>
            <a:grpSpLocks noChangeAspect="1"/>
          </p:cNvGrpSpPr>
          <p:nvPr/>
        </p:nvGrpSpPr>
        <p:grpSpPr bwMode="auto">
          <a:xfrm>
            <a:off x="340589" y="5366305"/>
            <a:ext cx="774579" cy="885686"/>
            <a:chOff x="5680" y="895"/>
            <a:chExt cx="244" cy="279"/>
          </a:xfrm>
          <a:solidFill>
            <a:schemeClr val="accent1"/>
          </a:solidFill>
        </p:grpSpPr>
        <p:sp>
          <p:nvSpPr>
            <p:cNvPr id="29" name="Freeform 28"/>
            <p:cNvSpPr>
              <a:spLocks/>
            </p:cNvSpPr>
            <p:nvPr/>
          </p:nvSpPr>
          <p:spPr bwMode="auto">
            <a:xfrm>
              <a:off x="5806" y="950"/>
              <a:ext cx="17" cy="8"/>
            </a:xfrm>
            <a:custGeom>
              <a:avLst/>
              <a:gdLst>
                <a:gd name="T0" fmla="*/ 425 w 563"/>
                <a:gd name="T1" fmla="*/ 0 h 275"/>
                <a:gd name="T2" fmla="*/ 425 w 563"/>
                <a:gd name="T3" fmla="*/ 0 h 275"/>
                <a:gd name="T4" fmla="*/ 137 w 563"/>
                <a:gd name="T5" fmla="*/ 0 h 275"/>
                <a:gd name="T6" fmla="*/ 0 w 563"/>
                <a:gd name="T7" fmla="*/ 137 h 275"/>
                <a:gd name="T8" fmla="*/ 137 w 563"/>
                <a:gd name="T9" fmla="*/ 275 h 275"/>
                <a:gd name="T10" fmla="*/ 425 w 563"/>
                <a:gd name="T11" fmla="*/ 275 h 275"/>
                <a:gd name="T12" fmla="*/ 563 w 563"/>
                <a:gd name="T13" fmla="*/ 137 h 275"/>
                <a:gd name="T14" fmla="*/ 425 w 563"/>
                <a:gd name="T15" fmla="*/ 0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3" h="275">
                  <a:moveTo>
                    <a:pt x="425" y="0"/>
                  </a:moveTo>
                  <a:lnTo>
                    <a:pt x="425" y="0"/>
                  </a:lnTo>
                  <a:lnTo>
                    <a:pt x="137" y="0"/>
                  </a:lnTo>
                  <a:cubicBezTo>
                    <a:pt x="61" y="0"/>
                    <a:pt x="0" y="61"/>
                    <a:pt x="0" y="137"/>
                  </a:cubicBezTo>
                  <a:cubicBezTo>
                    <a:pt x="0" y="214"/>
                    <a:pt x="61" y="275"/>
                    <a:pt x="137" y="275"/>
                  </a:cubicBezTo>
                  <a:lnTo>
                    <a:pt x="425" y="275"/>
                  </a:lnTo>
                  <a:cubicBezTo>
                    <a:pt x="501" y="275"/>
                    <a:pt x="563" y="214"/>
                    <a:pt x="563" y="137"/>
                  </a:cubicBezTo>
                  <a:cubicBezTo>
                    <a:pt x="563" y="61"/>
                    <a:pt x="501" y="0"/>
                    <a:pt x="425" y="0"/>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0" name="Freeform 29"/>
            <p:cNvSpPr>
              <a:spLocks/>
            </p:cNvSpPr>
            <p:nvPr/>
          </p:nvSpPr>
          <p:spPr bwMode="auto">
            <a:xfrm>
              <a:off x="5907" y="950"/>
              <a:ext cx="17" cy="8"/>
            </a:xfrm>
            <a:custGeom>
              <a:avLst/>
              <a:gdLst>
                <a:gd name="T0" fmla="*/ 426 w 564"/>
                <a:gd name="T1" fmla="*/ 0 h 275"/>
                <a:gd name="T2" fmla="*/ 426 w 564"/>
                <a:gd name="T3" fmla="*/ 0 h 275"/>
                <a:gd name="T4" fmla="*/ 138 w 564"/>
                <a:gd name="T5" fmla="*/ 0 h 275"/>
                <a:gd name="T6" fmla="*/ 0 w 564"/>
                <a:gd name="T7" fmla="*/ 137 h 275"/>
                <a:gd name="T8" fmla="*/ 138 w 564"/>
                <a:gd name="T9" fmla="*/ 275 h 275"/>
                <a:gd name="T10" fmla="*/ 426 w 564"/>
                <a:gd name="T11" fmla="*/ 275 h 275"/>
                <a:gd name="T12" fmla="*/ 564 w 564"/>
                <a:gd name="T13" fmla="*/ 137 h 275"/>
                <a:gd name="T14" fmla="*/ 426 w 564"/>
                <a:gd name="T15" fmla="*/ 0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4" h="275">
                  <a:moveTo>
                    <a:pt x="426" y="0"/>
                  </a:moveTo>
                  <a:lnTo>
                    <a:pt x="426" y="0"/>
                  </a:lnTo>
                  <a:lnTo>
                    <a:pt x="138" y="0"/>
                  </a:lnTo>
                  <a:cubicBezTo>
                    <a:pt x="62" y="0"/>
                    <a:pt x="0" y="61"/>
                    <a:pt x="0" y="137"/>
                  </a:cubicBezTo>
                  <a:cubicBezTo>
                    <a:pt x="0" y="214"/>
                    <a:pt x="62" y="275"/>
                    <a:pt x="138" y="275"/>
                  </a:cubicBezTo>
                  <a:lnTo>
                    <a:pt x="426" y="275"/>
                  </a:lnTo>
                  <a:cubicBezTo>
                    <a:pt x="501" y="275"/>
                    <a:pt x="564" y="214"/>
                    <a:pt x="564" y="137"/>
                  </a:cubicBezTo>
                  <a:cubicBezTo>
                    <a:pt x="564" y="61"/>
                    <a:pt x="501" y="0"/>
                    <a:pt x="426" y="0"/>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1" name="Freeform 30"/>
            <p:cNvSpPr>
              <a:spLocks/>
            </p:cNvSpPr>
            <p:nvPr/>
          </p:nvSpPr>
          <p:spPr bwMode="auto">
            <a:xfrm>
              <a:off x="5893" y="911"/>
              <a:ext cx="16" cy="15"/>
            </a:xfrm>
            <a:custGeom>
              <a:avLst/>
              <a:gdLst>
                <a:gd name="T0" fmla="*/ 257 w 505"/>
                <a:gd name="T1" fmla="*/ 54 h 507"/>
                <a:gd name="T2" fmla="*/ 257 w 505"/>
                <a:gd name="T3" fmla="*/ 54 h 507"/>
                <a:gd name="T4" fmla="*/ 54 w 505"/>
                <a:gd name="T5" fmla="*/ 257 h 507"/>
                <a:gd name="T6" fmla="*/ 54 w 505"/>
                <a:gd name="T7" fmla="*/ 453 h 507"/>
                <a:gd name="T8" fmla="*/ 249 w 505"/>
                <a:gd name="T9" fmla="*/ 453 h 507"/>
                <a:gd name="T10" fmla="*/ 452 w 505"/>
                <a:gd name="T11" fmla="*/ 249 h 507"/>
                <a:gd name="T12" fmla="*/ 452 w 505"/>
                <a:gd name="T13" fmla="*/ 54 h 507"/>
                <a:gd name="T14" fmla="*/ 257 w 505"/>
                <a:gd name="T15" fmla="*/ 54 h 5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5" h="507">
                  <a:moveTo>
                    <a:pt x="257" y="54"/>
                  </a:moveTo>
                  <a:lnTo>
                    <a:pt x="257" y="54"/>
                  </a:lnTo>
                  <a:lnTo>
                    <a:pt x="54" y="257"/>
                  </a:lnTo>
                  <a:cubicBezTo>
                    <a:pt x="0" y="312"/>
                    <a:pt x="0" y="399"/>
                    <a:pt x="54" y="453"/>
                  </a:cubicBezTo>
                  <a:cubicBezTo>
                    <a:pt x="107" y="507"/>
                    <a:pt x="195" y="507"/>
                    <a:pt x="249" y="453"/>
                  </a:cubicBezTo>
                  <a:lnTo>
                    <a:pt x="452" y="249"/>
                  </a:lnTo>
                  <a:cubicBezTo>
                    <a:pt x="505" y="195"/>
                    <a:pt x="505" y="108"/>
                    <a:pt x="452" y="54"/>
                  </a:cubicBezTo>
                  <a:cubicBezTo>
                    <a:pt x="398" y="0"/>
                    <a:pt x="311" y="0"/>
                    <a:pt x="257" y="54"/>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2" name="Freeform 31"/>
            <p:cNvSpPr>
              <a:spLocks/>
            </p:cNvSpPr>
            <p:nvPr/>
          </p:nvSpPr>
          <p:spPr bwMode="auto">
            <a:xfrm>
              <a:off x="5861" y="895"/>
              <a:ext cx="8" cy="17"/>
            </a:xfrm>
            <a:custGeom>
              <a:avLst/>
              <a:gdLst>
                <a:gd name="T0" fmla="*/ 0 w 276"/>
                <a:gd name="T1" fmla="*/ 136 h 563"/>
                <a:gd name="T2" fmla="*/ 0 w 276"/>
                <a:gd name="T3" fmla="*/ 136 h 563"/>
                <a:gd name="T4" fmla="*/ 0 w 276"/>
                <a:gd name="T5" fmla="*/ 424 h 563"/>
                <a:gd name="T6" fmla="*/ 138 w 276"/>
                <a:gd name="T7" fmla="*/ 563 h 563"/>
                <a:gd name="T8" fmla="*/ 275 w 276"/>
                <a:gd name="T9" fmla="*/ 424 h 563"/>
                <a:gd name="T10" fmla="*/ 276 w 276"/>
                <a:gd name="T11" fmla="*/ 136 h 563"/>
                <a:gd name="T12" fmla="*/ 138 w 276"/>
                <a:gd name="T13" fmla="*/ 0 h 563"/>
                <a:gd name="T14" fmla="*/ 0 w 276"/>
                <a:gd name="T15" fmla="*/ 136 h 5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563">
                  <a:moveTo>
                    <a:pt x="0" y="136"/>
                  </a:moveTo>
                  <a:lnTo>
                    <a:pt x="0" y="136"/>
                  </a:lnTo>
                  <a:lnTo>
                    <a:pt x="0" y="424"/>
                  </a:lnTo>
                  <a:cubicBezTo>
                    <a:pt x="0" y="501"/>
                    <a:pt x="62" y="563"/>
                    <a:pt x="138" y="563"/>
                  </a:cubicBezTo>
                  <a:cubicBezTo>
                    <a:pt x="214" y="563"/>
                    <a:pt x="275" y="501"/>
                    <a:pt x="275" y="424"/>
                  </a:cubicBezTo>
                  <a:lnTo>
                    <a:pt x="276" y="136"/>
                  </a:lnTo>
                  <a:cubicBezTo>
                    <a:pt x="276" y="60"/>
                    <a:pt x="214" y="0"/>
                    <a:pt x="138" y="0"/>
                  </a:cubicBezTo>
                  <a:cubicBezTo>
                    <a:pt x="62" y="0"/>
                    <a:pt x="0" y="60"/>
                    <a:pt x="0" y="136"/>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3" name="Freeform 32"/>
            <p:cNvSpPr>
              <a:spLocks/>
            </p:cNvSpPr>
            <p:nvPr/>
          </p:nvSpPr>
          <p:spPr bwMode="auto">
            <a:xfrm>
              <a:off x="5822" y="911"/>
              <a:ext cx="15" cy="15"/>
            </a:xfrm>
            <a:custGeom>
              <a:avLst/>
              <a:gdLst>
                <a:gd name="T0" fmla="*/ 54 w 506"/>
                <a:gd name="T1" fmla="*/ 249 h 507"/>
                <a:gd name="T2" fmla="*/ 54 w 506"/>
                <a:gd name="T3" fmla="*/ 249 h 507"/>
                <a:gd name="T4" fmla="*/ 257 w 506"/>
                <a:gd name="T5" fmla="*/ 453 h 507"/>
                <a:gd name="T6" fmla="*/ 452 w 506"/>
                <a:gd name="T7" fmla="*/ 453 h 507"/>
                <a:gd name="T8" fmla="*/ 452 w 506"/>
                <a:gd name="T9" fmla="*/ 257 h 507"/>
                <a:gd name="T10" fmla="*/ 249 w 506"/>
                <a:gd name="T11" fmla="*/ 54 h 507"/>
                <a:gd name="T12" fmla="*/ 54 w 506"/>
                <a:gd name="T13" fmla="*/ 54 h 507"/>
                <a:gd name="T14" fmla="*/ 54 w 506"/>
                <a:gd name="T15" fmla="*/ 249 h 5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6" h="507">
                  <a:moveTo>
                    <a:pt x="54" y="249"/>
                  </a:moveTo>
                  <a:lnTo>
                    <a:pt x="54" y="249"/>
                  </a:lnTo>
                  <a:lnTo>
                    <a:pt x="257" y="453"/>
                  </a:lnTo>
                  <a:cubicBezTo>
                    <a:pt x="311" y="507"/>
                    <a:pt x="399" y="507"/>
                    <a:pt x="452" y="453"/>
                  </a:cubicBezTo>
                  <a:cubicBezTo>
                    <a:pt x="506" y="399"/>
                    <a:pt x="506" y="312"/>
                    <a:pt x="452" y="257"/>
                  </a:cubicBezTo>
                  <a:lnTo>
                    <a:pt x="249" y="54"/>
                  </a:lnTo>
                  <a:cubicBezTo>
                    <a:pt x="196" y="0"/>
                    <a:pt x="108" y="0"/>
                    <a:pt x="54" y="54"/>
                  </a:cubicBezTo>
                  <a:cubicBezTo>
                    <a:pt x="0" y="108"/>
                    <a:pt x="0" y="195"/>
                    <a:pt x="54" y="249"/>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4" name="Freeform 33"/>
            <p:cNvSpPr>
              <a:spLocks/>
            </p:cNvSpPr>
            <p:nvPr/>
          </p:nvSpPr>
          <p:spPr bwMode="auto">
            <a:xfrm>
              <a:off x="5860" y="1019"/>
              <a:ext cx="10" cy="5"/>
            </a:xfrm>
            <a:custGeom>
              <a:avLst/>
              <a:gdLst>
                <a:gd name="T0" fmla="*/ 168 w 336"/>
                <a:gd name="T1" fmla="*/ 147 h 147"/>
                <a:gd name="T2" fmla="*/ 168 w 336"/>
                <a:gd name="T3" fmla="*/ 147 h 147"/>
                <a:gd name="T4" fmla="*/ 336 w 336"/>
                <a:gd name="T5" fmla="*/ 0 h 147"/>
                <a:gd name="T6" fmla="*/ 0 w 336"/>
                <a:gd name="T7" fmla="*/ 0 h 147"/>
                <a:gd name="T8" fmla="*/ 168 w 336"/>
                <a:gd name="T9" fmla="*/ 147 h 147"/>
              </a:gdLst>
              <a:ahLst/>
              <a:cxnLst>
                <a:cxn ang="0">
                  <a:pos x="T0" y="T1"/>
                </a:cxn>
                <a:cxn ang="0">
                  <a:pos x="T2" y="T3"/>
                </a:cxn>
                <a:cxn ang="0">
                  <a:pos x="T4" y="T5"/>
                </a:cxn>
                <a:cxn ang="0">
                  <a:pos x="T6" y="T7"/>
                </a:cxn>
                <a:cxn ang="0">
                  <a:pos x="T8" y="T9"/>
                </a:cxn>
              </a:cxnLst>
              <a:rect l="0" t="0" r="r" b="b"/>
              <a:pathLst>
                <a:path w="336" h="147">
                  <a:moveTo>
                    <a:pt x="168" y="147"/>
                  </a:moveTo>
                  <a:lnTo>
                    <a:pt x="168" y="147"/>
                  </a:lnTo>
                  <a:cubicBezTo>
                    <a:pt x="252" y="147"/>
                    <a:pt x="318" y="83"/>
                    <a:pt x="336" y="0"/>
                  </a:cubicBezTo>
                  <a:lnTo>
                    <a:pt x="0" y="0"/>
                  </a:lnTo>
                  <a:cubicBezTo>
                    <a:pt x="17" y="83"/>
                    <a:pt x="85" y="147"/>
                    <a:pt x="168" y="147"/>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5" name="Freeform 34"/>
            <p:cNvSpPr>
              <a:spLocks/>
            </p:cNvSpPr>
            <p:nvPr/>
          </p:nvSpPr>
          <p:spPr bwMode="auto">
            <a:xfrm>
              <a:off x="5849" y="1001"/>
              <a:ext cx="32" cy="7"/>
            </a:xfrm>
            <a:custGeom>
              <a:avLst/>
              <a:gdLst>
                <a:gd name="T0" fmla="*/ 945 w 1038"/>
                <a:gd name="T1" fmla="*/ 0 h 228"/>
                <a:gd name="T2" fmla="*/ 945 w 1038"/>
                <a:gd name="T3" fmla="*/ 0 h 228"/>
                <a:gd name="T4" fmla="*/ 94 w 1038"/>
                <a:gd name="T5" fmla="*/ 0 h 228"/>
                <a:gd name="T6" fmla="*/ 0 w 1038"/>
                <a:gd name="T7" fmla="*/ 113 h 228"/>
                <a:gd name="T8" fmla="*/ 94 w 1038"/>
                <a:gd name="T9" fmla="*/ 228 h 228"/>
                <a:gd name="T10" fmla="*/ 945 w 1038"/>
                <a:gd name="T11" fmla="*/ 228 h 228"/>
                <a:gd name="T12" fmla="*/ 1038 w 1038"/>
                <a:gd name="T13" fmla="*/ 113 h 228"/>
                <a:gd name="T14" fmla="*/ 945 w 1038"/>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8" h="228">
                  <a:moveTo>
                    <a:pt x="945" y="0"/>
                  </a:moveTo>
                  <a:lnTo>
                    <a:pt x="945" y="0"/>
                  </a:lnTo>
                  <a:lnTo>
                    <a:pt x="94" y="0"/>
                  </a:lnTo>
                  <a:cubicBezTo>
                    <a:pt x="42" y="0"/>
                    <a:pt x="0" y="51"/>
                    <a:pt x="0" y="113"/>
                  </a:cubicBezTo>
                  <a:cubicBezTo>
                    <a:pt x="0" y="177"/>
                    <a:pt x="42" y="228"/>
                    <a:pt x="94" y="228"/>
                  </a:cubicBezTo>
                  <a:lnTo>
                    <a:pt x="945" y="228"/>
                  </a:lnTo>
                  <a:cubicBezTo>
                    <a:pt x="997" y="228"/>
                    <a:pt x="1038" y="177"/>
                    <a:pt x="1038" y="113"/>
                  </a:cubicBezTo>
                  <a:cubicBezTo>
                    <a:pt x="1038" y="51"/>
                    <a:pt x="997" y="0"/>
                    <a:pt x="945" y="0"/>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6" name="Freeform 35"/>
            <p:cNvSpPr>
              <a:spLocks/>
            </p:cNvSpPr>
            <p:nvPr/>
          </p:nvSpPr>
          <p:spPr bwMode="auto">
            <a:xfrm>
              <a:off x="5851" y="1010"/>
              <a:ext cx="28" cy="7"/>
            </a:xfrm>
            <a:custGeom>
              <a:avLst/>
              <a:gdLst>
                <a:gd name="T0" fmla="*/ 851 w 944"/>
                <a:gd name="T1" fmla="*/ 0 h 228"/>
                <a:gd name="T2" fmla="*/ 851 w 944"/>
                <a:gd name="T3" fmla="*/ 0 h 228"/>
                <a:gd name="T4" fmla="*/ 94 w 944"/>
                <a:gd name="T5" fmla="*/ 0 h 228"/>
                <a:gd name="T6" fmla="*/ 0 w 944"/>
                <a:gd name="T7" fmla="*/ 114 h 228"/>
                <a:gd name="T8" fmla="*/ 94 w 944"/>
                <a:gd name="T9" fmla="*/ 228 h 228"/>
                <a:gd name="T10" fmla="*/ 851 w 944"/>
                <a:gd name="T11" fmla="*/ 228 h 228"/>
                <a:gd name="T12" fmla="*/ 944 w 944"/>
                <a:gd name="T13" fmla="*/ 114 h 228"/>
                <a:gd name="T14" fmla="*/ 851 w 944"/>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4" h="228">
                  <a:moveTo>
                    <a:pt x="851" y="0"/>
                  </a:moveTo>
                  <a:lnTo>
                    <a:pt x="851" y="0"/>
                  </a:lnTo>
                  <a:lnTo>
                    <a:pt x="94" y="0"/>
                  </a:lnTo>
                  <a:cubicBezTo>
                    <a:pt x="43" y="0"/>
                    <a:pt x="0" y="51"/>
                    <a:pt x="0" y="114"/>
                  </a:cubicBezTo>
                  <a:cubicBezTo>
                    <a:pt x="0" y="177"/>
                    <a:pt x="43" y="228"/>
                    <a:pt x="94" y="228"/>
                  </a:cubicBezTo>
                  <a:lnTo>
                    <a:pt x="851" y="228"/>
                  </a:lnTo>
                  <a:cubicBezTo>
                    <a:pt x="903" y="228"/>
                    <a:pt x="944" y="177"/>
                    <a:pt x="944" y="114"/>
                  </a:cubicBezTo>
                  <a:cubicBezTo>
                    <a:pt x="944" y="51"/>
                    <a:pt x="903" y="0"/>
                    <a:pt x="851" y="0"/>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7" name="Freeform 36"/>
            <p:cNvSpPr>
              <a:spLocks noEditPoints="1"/>
            </p:cNvSpPr>
            <p:nvPr/>
          </p:nvSpPr>
          <p:spPr bwMode="auto">
            <a:xfrm>
              <a:off x="5829" y="919"/>
              <a:ext cx="72" cy="77"/>
            </a:xfrm>
            <a:custGeom>
              <a:avLst/>
              <a:gdLst>
                <a:gd name="T0" fmla="*/ 1167 w 2334"/>
                <a:gd name="T1" fmla="*/ 0 h 2529"/>
                <a:gd name="T2" fmla="*/ 1167 w 2334"/>
                <a:gd name="T3" fmla="*/ 0 h 2529"/>
                <a:gd name="T4" fmla="*/ 1167 w 2334"/>
                <a:gd name="T5" fmla="*/ 0 h 2529"/>
                <a:gd name="T6" fmla="*/ 3 w 2334"/>
                <a:gd name="T7" fmla="*/ 1164 h 2529"/>
                <a:gd name="T8" fmla="*/ 300 w 2334"/>
                <a:gd name="T9" fmla="*/ 1945 h 2529"/>
                <a:gd name="T10" fmla="*/ 544 w 2334"/>
                <a:gd name="T11" fmla="*/ 2262 h 2529"/>
                <a:gd name="T12" fmla="*/ 677 w 2334"/>
                <a:gd name="T13" fmla="*/ 2529 h 2529"/>
                <a:gd name="T14" fmla="*/ 1672 w 2334"/>
                <a:gd name="T15" fmla="*/ 2529 h 2529"/>
                <a:gd name="T16" fmla="*/ 1782 w 2334"/>
                <a:gd name="T17" fmla="*/ 2262 h 2529"/>
                <a:gd name="T18" fmla="*/ 2034 w 2334"/>
                <a:gd name="T19" fmla="*/ 1945 h 2529"/>
                <a:gd name="T20" fmla="*/ 2331 w 2334"/>
                <a:gd name="T21" fmla="*/ 1164 h 2529"/>
                <a:gd name="T22" fmla="*/ 1167 w 2334"/>
                <a:gd name="T23" fmla="*/ 0 h 2529"/>
                <a:gd name="T24" fmla="*/ 1968 w 2334"/>
                <a:gd name="T25" fmla="*/ 1303 h 2529"/>
                <a:gd name="T26" fmla="*/ 1968 w 2334"/>
                <a:gd name="T27" fmla="*/ 1303 h 2529"/>
                <a:gd name="T28" fmla="*/ 1855 w 2334"/>
                <a:gd name="T29" fmla="*/ 1190 h 2529"/>
                <a:gd name="T30" fmla="*/ 1144 w 2334"/>
                <a:gd name="T31" fmla="*/ 476 h 2529"/>
                <a:gd name="T32" fmla="*/ 1031 w 2334"/>
                <a:gd name="T33" fmla="*/ 363 h 2529"/>
                <a:gd name="T34" fmla="*/ 1144 w 2334"/>
                <a:gd name="T35" fmla="*/ 250 h 2529"/>
                <a:gd name="T36" fmla="*/ 2082 w 2334"/>
                <a:gd name="T37" fmla="*/ 1189 h 2529"/>
                <a:gd name="T38" fmla="*/ 1968 w 2334"/>
                <a:gd name="T39" fmla="*/ 1303 h 2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4" h="2529">
                  <a:moveTo>
                    <a:pt x="1167" y="0"/>
                  </a:moveTo>
                  <a:lnTo>
                    <a:pt x="1167" y="0"/>
                  </a:lnTo>
                  <a:lnTo>
                    <a:pt x="1167" y="0"/>
                  </a:lnTo>
                  <a:cubicBezTo>
                    <a:pt x="524" y="0"/>
                    <a:pt x="8" y="522"/>
                    <a:pt x="3" y="1164"/>
                  </a:cubicBezTo>
                  <a:cubicBezTo>
                    <a:pt x="0" y="1538"/>
                    <a:pt x="146" y="1765"/>
                    <a:pt x="300" y="1945"/>
                  </a:cubicBezTo>
                  <a:cubicBezTo>
                    <a:pt x="362" y="2018"/>
                    <a:pt x="431" y="2098"/>
                    <a:pt x="544" y="2262"/>
                  </a:cubicBezTo>
                  <a:cubicBezTo>
                    <a:pt x="663" y="2431"/>
                    <a:pt x="664" y="2529"/>
                    <a:pt x="677" y="2529"/>
                  </a:cubicBezTo>
                  <a:lnTo>
                    <a:pt x="1672" y="2529"/>
                  </a:lnTo>
                  <a:cubicBezTo>
                    <a:pt x="1685" y="2529"/>
                    <a:pt x="1664" y="2431"/>
                    <a:pt x="1782" y="2262"/>
                  </a:cubicBezTo>
                  <a:cubicBezTo>
                    <a:pt x="1896" y="2098"/>
                    <a:pt x="1973" y="2018"/>
                    <a:pt x="2034" y="1945"/>
                  </a:cubicBezTo>
                  <a:cubicBezTo>
                    <a:pt x="2188" y="1765"/>
                    <a:pt x="2334" y="1538"/>
                    <a:pt x="2331" y="1164"/>
                  </a:cubicBezTo>
                  <a:cubicBezTo>
                    <a:pt x="2326" y="522"/>
                    <a:pt x="1810" y="0"/>
                    <a:pt x="1167" y="0"/>
                  </a:cubicBezTo>
                  <a:close/>
                  <a:moveTo>
                    <a:pt x="1968" y="1303"/>
                  </a:moveTo>
                  <a:lnTo>
                    <a:pt x="1968" y="1303"/>
                  </a:lnTo>
                  <a:cubicBezTo>
                    <a:pt x="1906" y="1303"/>
                    <a:pt x="1855" y="1254"/>
                    <a:pt x="1855" y="1190"/>
                  </a:cubicBezTo>
                  <a:cubicBezTo>
                    <a:pt x="1852" y="796"/>
                    <a:pt x="1533" y="476"/>
                    <a:pt x="1144" y="476"/>
                  </a:cubicBezTo>
                  <a:cubicBezTo>
                    <a:pt x="1082" y="476"/>
                    <a:pt x="1031" y="426"/>
                    <a:pt x="1031" y="363"/>
                  </a:cubicBezTo>
                  <a:cubicBezTo>
                    <a:pt x="1031" y="300"/>
                    <a:pt x="1082" y="250"/>
                    <a:pt x="1144" y="250"/>
                  </a:cubicBezTo>
                  <a:cubicBezTo>
                    <a:pt x="1657" y="250"/>
                    <a:pt x="2078" y="671"/>
                    <a:pt x="2082" y="1189"/>
                  </a:cubicBezTo>
                  <a:cubicBezTo>
                    <a:pt x="2082" y="1251"/>
                    <a:pt x="2032" y="1302"/>
                    <a:pt x="1968" y="1303"/>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8" name="Freeform 37"/>
            <p:cNvSpPr>
              <a:spLocks/>
            </p:cNvSpPr>
            <p:nvPr/>
          </p:nvSpPr>
          <p:spPr bwMode="auto">
            <a:xfrm>
              <a:off x="5708" y="966"/>
              <a:ext cx="124" cy="187"/>
            </a:xfrm>
            <a:custGeom>
              <a:avLst/>
              <a:gdLst>
                <a:gd name="T0" fmla="*/ 1218 w 4061"/>
                <a:gd name="T1" fmla="*/ 4032 h 6107"/>
                <a:gd name="T2" fmla="*/ 1218 w 4061"/>
                <a:gd name="T3" fmla="*/ 4032 h 6107"/>
                <a:gd name="T4" fmla="*/ 1083 w 4061"/>
                <a:gd name="T5" fmla="*/ 3825 h 6107"/>
                <a:gd name="T6" fmla="*/ 338 w 4061"/>
                <a:gd name="T7" fmla="*/ 3756 h 6107"/>
                <a:gd name="T8" fmla="*/ 0 w 4061"/>
                <a:gd name="T9" fmla="*/ 3479 h 6107"/>
                <a:gd name="T10" fmla="*/ 406 w 4061"/>
                <a:gd name="T11" fmla="*/ 2512 h 6107"/>
                <a:gd name="T12" fmla="*/ 406 w 4061"/>
                <a:gd name="T13" fmla="*/ 1890 h 6107"/>
                <a:gd name="T14" fmla="*/ 677 w 4061"/>
                <a:gd name="T15" fmla="*/ 784 h 6107"/>
                <a:gd name="T16" fmla="*/ 2693 w 4061"/>
                <a:gd name="T17" fmla="*/ 201 h 6107"/>
                <a:gd name="T18" fmla="*/ 3452 w 4061"/>
                <a:gd name="T19" fmla="*/ 991 h 6107"/>
                <a:gd name="T20" fmla="*/ 3520 w 4061"/>
                <a:gd name="T21" fmla="*/ 2097 h 6107"/>
                <a:gd name="T22" fmla="*/ 3926 w 4061"/>
                <a:gd name="T23" fmla="*/ 3410 h 6107"/>
                <a:gd name="T24" fmla="*/ 3858 w 4061"/>
                <a:gd name="T25" fmla="*/ 3618 h 6107"/>
                <a:gd name="T26" fmla="*/ 2978 w 4061"/>
                <a:gd name="T27" fmla="*/ 3825 h 6107"/>
                <a:gd name="T28" fmla="*/ 2775 w 4061"/>
                <a:gd name="T29" fmla="*/ 4102 h 6107"/>
                <a:gd name="T30" fmla="*/ 2437 w 4061"/>
                <a:gd name="T31" fmla="*/ 5346 h 6107"/>
                <a:gd name="T32" fmla="*/ 2024 w 4061"/>
                <a:gd name="T33" fmla="*/ 6106 h 6107"/>
                <a:gd name="T34" fmla="*/ 1218 w 4061"/>
                <a:gd name="T35" fmla="*/ 4032 h 6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61" h="6107">
                  <a:moveTo>
                    <a:pt x="1218" y="4032"/>
                  </a:moveTo>
                  <a:lnTo>
                    <a:pt x="1218" y="4032"/>
                  </a:lnTo>
                  <a:cubicBezTo>
                    <a:pt x="1218" y="3825"/>
                    <a:pt x="1151" y="3825"/>
                    <a:pt x="1083" y="3825"/>
                  </a:cubicBezTo>
                  <a:cubicBezTo>
                    <a:pt x="812" y="3825"/>
                    <a:pt x="609" y="3825"/>
                    <a:pt x="338" y="3756"/>
                  </a:cubicBezTo>
                  <a:cubicBezTo>
                    <a:pt x="203" y="3687"/>
                    <a:pt x="67" y="3618"/>
                    <a:pt x="0" y="3479"/>
                  </a:cubicBezTo>
                  <a:cubicBezTo>
                    <a:pt x="338" y="3272"/>
                    <a:pt x="406" y="2926"/>
                    <a:pt x="406" y="2512"/>
                  </a:cubicBezTo>
                  <a:lnTo>
                    <a:pt x="406" y="1890"/>
                  </a:lnTo>
                  <a:cubicBezTo>
                    <a:pt x="406" y="1544"/>
                    <a:pt x="474" y="1129"/>
                    <a:pt x="677" y="784"/>
                  </a:cubicBezTo>
                  <a:cubicBezTo>
                    <a:pt x="1015" y="300"/>
                    <a:pt x="1531" y="0"/>
                    <a:pt x="2693" y="201"/>
                  </a:cubicBezTo>
                  <a:cubicBezTo>
                    <a:pt x="3048" y="262"/>
                    <a:pt x="3317" y="645"/>
                    <a:pt x="3452" y="991"/>
                  </a:cubicBezTo>
                  <a:cubicBezTo>
                    <a:pt x="3588" y="1337"/>
                    <a:pt x="3588" y="1751"/>
                    <a:pt x="3520" y="2097"/>
                  </a:cubicBezTo>
                  <a:cubicBezTo>
                    <a:pt x="3520" y="2581"/>
                    <a:pt x="3520" y="3065"/>
                    <a:pt x="3926" y="3410"/>
                  </a:cubicBezTo>
                  <a:cubicBezTo>
                    <a:pt x="4061" y="3479"/>
                    <a:pt x="3926" y="3549"/>
                    <a:pt x="3858" y="3618"/>
                  </a:cubicBezTo>
                  <a:cubicBezTo>
                    <a:pt x="3588" y="3756"/>
                    <a:pt x="3317" y="3825"/>
                    <a:pt x="2978" y="3825"/>
                  </a:cubicBezTo>
                  <a:cubicBezTo>
                    <a:pt x="2775" y="3825"/>
                    <a:pt x="2775" y="3894"/>
                    <a:pt x="2775" y="4102"/>
                  </a:cubicBezTo>
                  <a:cubicBezTo>
                    <a:pt x="2775" y="4516"/>
                    <a:pt x="2572" y="4931"/>
                    <a:pt x="2437" y="5346"/>
                  </a:cubicBezTo>
                  <a:cubicBezTo>
                    <a:pt x="2301" y="5691"/>
                    <a:pt x="2188" y="6103"/>
                    <a:pt x="2024" y="6106"/>
                  </a:cubicBezTo>
                  <a:cubicBezTo>
                    <a:pt x="1955" y="6107"/>
                    <a:pt x="1286" y="4655"/>
                    <a:pt x="1218" y="4032"/>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39" name="Freeform 38"/>
            <p:cNvSpPr>
              <a:spLocks/>
            </p:cNvSpPr>
            <p:nvPr/>
          </p:nvSpPr>
          <p:spPr bwMode="auto">
            <a:xfrm>
              <a:off x="5680" y="1090"/>
              <a:ext cx="181" cy="84"/>
            </a:xfrm>
            <a:custGeom>
              <a:avLst/>
              <a:gdLst>
                <a:gd name="T0" fmla="*/ 2797 w 5936"/>
                <a:gd name="T1" fmla="*/ 2144 h 2736"/>
                <a:gd name="T2" fmla="*/ 2797 w 5936"/>
                <a:gd name="T3" fmla="*/ 2144 h 2736"/>
                <a:gd name="T4" fmla="*/ 3002 w 5936"/>
                <a:gd name="T5" fmla="*/ 2292 h 2736"/>
                <a:gd name="T6" fmla="*/ 3138 w 5936"/>
                <a:gd name="T7" fmla="*/ 2292 h 2736"/>
                <a:gd name="T8" fmla="*/ 3752 w 5936"/>
                <a:gd name="T9" fmla="*/ 1331 h 2736"/>
                <a:gd name="T10" fmla="*/ 4366 w 5936"/>
                <a:gd name="T11" fmla="*/ 1035 h 2736"/>
                <a:gd name="T12" fmla="*/ 4503 w 5936"/>
                <a:gd name="T13" fmla="*/ 1109 h 2736"/>
                <a:gd name="T14" fmla="*/ 4162 w 5936"/>
                <a:gd name="T15" fmla="*/ 0 h 2736"/>
                <a:gd name="T16" fmla="*/ 5322 w 5936"/>
                <a:gd name="T17" fmla="*/ 443 h 2736"/>
                <a:gd name="T18" fmla="*/ 5799 w 5936"/>
                <a:gd name="T19" fmla="*/ 1479 h 2736"/>
                <a:gd name="T20" fmla="*/ 5253 w 5936"/>
                <a:gd name="T21" fmla="*/ 1922 h 2736"/>
                <a:gd name="T22" fmla="*/ 1569 w 5936"/>
                <a:gd name="T23" fmla="*/ 2292 h 2736"/>
                <a:gd name="T24" fmla="*/ 204 w 5936"/>
                <a:gd name="T25" fmla="*/ 1627 h 2736"/>
                <a:gd name="T26" fmla="*/ 272 w 5936"/>
                <a:gd name="T27" fmla="*/ 665 h 2736"/>
                <a:gd name="T28" fmla="*/ 887 w 5936"/>
                <a:gd name="T29" fmla="*/ 296 h 2736"/>
                <a:gd name="T30" fmla="*/ 1842 w 5936"/>
                <a:gd name="T31" fmla="*/ 0 h 2736"/>
                <a:gd name="T32" fmla="*/ 1501 w 5936"/>
                <a:gd name="T33" fmla="*/ 813 h 2736"/>
                <a:gd name="T34" fmla="*/ 1432 w 5936"/>
                <a:gd name="T35" fmla="*/ 1035 h 2736"/>
                <a:gd name="T36" fmla="*/ 1637 w 5936"/>
                <a:gd name="T37" fmla="*/ 1035 h 2736"/>
                <a:gd name="T38" fmla="*/ 2251 w 5936"/>
                <a:gd name="T39" fmla="*/ 1479 h 2736"/>
                <a:gd name="T40" fmla="*/ 2661 w 5936"/>
                <a:gd name="T41" fmla="*/ 2144 h 2736"/>
                <a:gd name="T42" fmla="*/ 2797 w 5936"/>
                <a:gd name="T43" fmla="*/ 2144 h 2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36" h="2736">
                  <a:moveTo>
                    <a:pt x="2797" y="2144"/>
                  </a:moveTo>
                  <a:lnTo>
                    <a:pt x="2797" y="2144"/>
                  </a:lnTo>
                  <a:cubicBezTo>
                    <a:pt x="2865" y="2218"/>
                    <a:pt x="2934" y="2218"/>
                    <a:pt x="3002" y="2292"/>
                  </a:cubicBezTo>
                  <a:cubicBezTo>
                    <a:pt x="3002" y="2440"/>
                    <a:pt x="3002" y="2440"/>
                    <a:pt x="3138" y="2292"/>
                  </a:cubicBezTo>
                  <a:cubicBezTo>
                    <a:pt x="3343" y="1996"/>
                    <a:pt x="3616" y="1700"/>
                    <a:pt x="3752" y="1331"/>
                  </a:cubicBezTo>
                  <a:cubicBezTo>
                    <a:pt x="3889" y="1109"/>
                    <a:pt x="4094" y="961"/>
                    <a:pt x="4366" y="1035"/>
                  </a:cubicBezTo>
                  <a:cubicBezTo>
                    <a:pt x="4366" y="1109"/>
                    <a:pt x="4435" y="1109"/>
                    <a:pt x="4503" y="1109"/>
                  </a:cubicBezTo>
                  <a:cubicBezTo>
                    <a:pt x="4366" y="739"/>
                    <a:pt x="4298" y="370"/>
                    <a:pt x="4162" y="0"/>
                  </a:cubicBezTo>
                  <a:cubicBezTo>
                    <a:pt x="4503" y="148"/>
                    <a:pt x="4912" y="222"/>
                    <a:pt x="5322" y="443"/>
                  </a:cubicBezTo>
                  <a:cubicBezTo>
                    <a:pt x="5731" y="591"/>
                    <a:pt x="5936" y="1035"/>
                    <a:pt x="5799" y="1479"/>
                  </a:cubicBezTo>
                  <a:cubicBezTo>
                    <a:pt x="5731" y="1700"/>
                    <a:pt x="5458" y="1848"/>
                    <a:pt x="5253" y="1922"/>
                  </a:cubicBezTo>
                  <a:cubicBezTo>
                    <a:pt x="4094" y="2588"/>
                    <a:pt x="2797" y="2736"/>
                    <a:pt x="1569" y="2292"/>
                  </a:cubicBezTo>
                  <a:cubicBezTo>
                    <a:pt x="1091" y="2144"/>
                    <a:pt x="614" y="1922"/>
                    <a:pt x="204" y="1627"/>
                  </a:cubicBezTo>
                  <a:cubicBezTo>
                    <a:pt x="0" y="1479"/>
                    <a:pt x="69" y="813"/>
                    <a:pt x="272" y="665"/>
                  </a:cubicBezTo>
                  <a:cubicBezTo>
                    <a:pt x="477" y="517"/>
                    <a:pt x="682" y="370"/>
                    <a:pt x="887" y="296"/>
                  </a:cubicBezTo>
                  <a:cubicBezTo>
                    <a:pt x="1228" y="222"/>
                    <a:pt x="1501" y="148"/>
                    <a:pt x="1842" y="0"/>
                  </a:cubicBezTo>
                  <a:cubicBezTo>
                    <a:pt x="1705" y="296"/>
                    <a:pt x="1637" y="591"/>
                    <a:pt x="1501" y="813"/>
                  </a:cubicBezTo>
                  <a:cubicBezTo>
                    <a:pt x="1432" y="887"/>
                    <a:pt x="1364" y="961"/>
                    <a:pt x="1432" y="1035"/>
                  </a:cubicBezTo>
                  <a:cubicBezTo>
                    <a:pt x="1501" y="1109"/>
                    <a:pt x="1569" y="1109"/>
                    <a:pt x="1637" y="1035"/>
                  </a:cubicBezTo>
                  <a:cubicBezTo>
                    <a:pt x="1978" y="961"/>
                    <a:pt x="2115" y="1257"/>
                    <a:pt x="2251" y="1479"/>
                  </a:cubicBezTo>
                  <a:cubicBezTo>
                    <a:pt x="2456" y="1700"/>
                    <a:pt x="2524" y="1922"/>
                    <a:pt x="2661" y="2144"/>
                  </a:cubicBezTo>
                  <a:cubicBezTo>
                    <a:pt x="2729" y="2218"/>
                    <a:pt x="2729" y="2292"/>
                    <a:pt x="2797" y="2144"/>
                  </a:cubicBezTo>
                  <a:close/>
                </a:path>
              </a:pathLst>
            </a:custGeom>
            <a:grpFill/>
            <a:ln w="0">
              <a:noFill/>
              <a:prstDash val="solid"/>
              <a:round/>
              <a:headEnd/>
              <a:tailEnd/>
            </a:ln>
          </p:spPr>
          <p:txBody>
            <a:bodyPr vert="horz" wrap="square" lIns="74295" tIns="37148" rIns="74295" bIns="3714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63"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grpSp>
      <p:grpSp>
        <p:nvGrpSpPr>
          <p:cNvPr id="40" name="Group 36">
            <a:extLst>
              <a:ext uri="{FF2B5EF4-FFF2-40B4-BE49-F238E27FC236}">
                <a16:creationId xmlns:a16="http://schemas.microsoft.com/office/drawing/2014/main" id="{C15EA7E2-7EBF-40BE-983C-8F4AC664E4C5}"/>
              </a:ext>
            </a:extLst>
          </p:cNvPr>
          <p:cNvGrpSpPr>
            <a:grpSpLocks noChangeAspect="1"/>
          </p:cNvGrpSpPr>
          <p:nvPr/>
        </p:nvGrpSpPr>
        <p:grpSpPr bwMode="auto">
          <a:xfrm>
            <a:off x="330140" y="2897858"/>
            <a:ext cx="785028" cy="744189"/>
            <a:chOff x="5300" y="1613"/>
            <a:chExt cx="454" cy="474"/>
          </a:xfrm>
          <a:solidFill>
            <a:schemeClr val="accent1"/>
          </a:solidFill>
        </p:grpSpPr>
        <p:sp>
          <p:nvSpPr>
            <p:cNvPr id="41" name="Freeform 37">
              <a:extLst>
                <a:ext uri="{FF2B5EF4-FFF2-40B4-BE49-F238E27FC236}">
                  <a16:creationId xmlns:a16="http://schemas.microsoft.com/office/drawing/2014/main" id="{E41C1CAF-BB2B-42C8-B05C-7928224C8AEA}"/>
                </a:ext>
              </a:extLst>
            </p:cNvPr>
            <p:cNvSpPr>
              <a:spLocks noEditPoints="1"/>
            </p:cNvSpPr>
            <p:nvPr/>
          </p:nvSpPr>
          <p:spPr bwMode="auto">
            <a:xfrm>
              <a:off x="5300" y="1613"/>
              <a:ext cx="454" cy="474"/>
            </a:xfrm>
            <a:custGeom>
              <a:avLst/>
              <a:gdLst>
                <a:gd name="T0" fmla="*/ 345 w 506"/>
                <a:gd name="T1" fmla="*/ 503 h 546"/>
                <a:gd name="T2" fmla="*/ 292 w 506"/>
                <a:gd name="T3" fmla="*/ 472 h 546"/>
                <a:gd name="T4" fmla="*/ 295 w 506"/>
                <a:gd name="T5" fmla="*/ 399 h 546"/>
                <a:gd name="T6" fmla="*/ 283 w 506"/>
                <a:gd name="T7" fmla="*/ 339 h 546"/>
                <a:gd name="T8" fmla="*/ 217 w 506"/>
                <a:gd name="T9" fmla="*/ 351 h 546"/>
                <a:gd name="T10" fmla="*/ 227 w 506"/>
                <a:gd name="T11" fmla="*/ 432 h 546"/>
                <a:gd name="T12" fmla="*/ 186 w 506"/>
                <a:gd name="T13" fmla="*/ 484 h 546"/>
                <a:gd name="T14" fmla="*/ 345 w 506"/>
                <a:gd name="T15" fmla="*/ 503 h 546"/>
                <a:gd name="T16" fmla="*/ 181 w 506"/>
                <a:gd name="T17" fmla="*/ 448 h 546"/>
                <a:gd name="T18" fmla="*/ 128 w 506"/>
                <a:gd name="T19" fmla="*/ 418 h 546"/>
                <a:gd name="T20" fmla="*/ 132 w 506"/>
                <a:gd name="T21" fmla="*/ 337 h 546"/>
                <a:gd name="T22" fmla="*/ 121 w 506"/>
                <a:gd name="T23" fmla="*/ 287 h 546"/>
                <a:gd name="T24" fmla="*/ 54 w 506"/>
                <a:gd name="T25" fmla="*/ 297 h 546"/>
                <a:gd name="T26" fmla="*/ 63 w 506"/>
                <a:gd name="T27" fmla="*/ 377 h 546"/>
                <a:gd name="T28" fmla="*/ 23 w 506"/>
                <a:gd name="T29" fmla="*/ 429 h 546"/>
                <a:gd name="T30" fmla="*/ 181 w 506"/>
                <a:gd name="T31" fmla="*/ 448 h 546"/>
                <a:gd name="T32" fmla="*/ 506 w 506"/>
                <a:gd name="T33" fmla="*/ 440 h 546"/>
                <a:gd name="T34" fmla="*/ 452 w 506"/>
                <a:gd name="T35" fmla="*/ 408 h 546"/>
                <a:gd name="T36" fmla="*/ 457 w 506"/>
                <a:gd name="T37" fmla="*/ 328 h 546"/>
                <a:gd name="T38" fmla="*/ 444 w 506"/>
                <a:gd name="T39" fmla="*/ 275 h 546"/>
                <a:gd name="T40" fmla="*/ 378 w 506"/>
                <a:gd name="T41" fmla="*/ 287 h 546"/>
                <a:gd name="T42" fmla="*/ 386 w 506"/>
                <a:gd name="T43" fmla="*/ 365 h 546"/>
                <a:gd name="T44" fmla="*/ 377 w 506"/>
                <a:gd name="T45" fmla="*/ 409 h 546"/>
                <a:gd name="T46" fmla="*/ 328 w 506"/>
                <a:gd name="T47" fmla="*/ 432 h 546"/>
                <a:gd name="T48" fmla="*/ 344 w 506"/>
                <a:gd name="T49" fmla="*/ 453 h 546"/>
                <a:gd name="T50" fmla="*/ 506 w 506"/>
                <a:gd name="T51" fmla="*/ 440 h 546"/>
                <a:gd name="T52" fmla="*/ 126 w 506"/>
                <a:gd name="T53" fmla="*/ 254 h 546"/>
                <a:gd name="T54" fmla="*/ 198 w 506"/>
                <a:gd name="T55" fmla="*/ 220 h 546"/>
                <a:gd name="T56" fmla="*/ 240 w 506"/>
                <a:gd name="T57" fmla="*/ 263 h 546"/>
                <a:gd name="T58" fmla="*/ 257 w 506"/>
                <a:gd name="T59" fmla="*/ 280 h 546"/>
                <a:gd name="T60" fmla="*/ 306 w 506"/>
                <a:gd name="T61" fmla="*/ 220 h 546"/>
                <a:gd name="T62" fmla="*/ 376 w 506"/>
                <a:gd name="T63" fmla="*/ 254 h 546"/>
                <a:gd name="T64" fmla="*/ 357 w 506"/>
                <a:gd name="T65" fmla="*/ 197 h 546"/>
                <a:gd name="T66" fmla="*/ 375 w 506"/>
                <a:gd name="T67" fmla="*/ 174 h 546"/>
                <a:gd name="T68" fmla="*/ 360 w 506"/>
                <a:gd name="T69" fmla="*/ 41 h 546"/>
                <a:gd name="T70" fmla="*/ 113 w 506"/>
                <a:gd name="T71" fmla="*/ 66 h 546"/>
                <a:gd name="T72" fmla="*/ 139 w 506"/>
                <a:gd name="T73" fmla="*/ 189 h 546"/>
                <a:gd name="T74" fmla="*/ 126 w 506"/>
                <a:gd name="T75" fmla="*/ 25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6" h="546">
                  <a:moveTo>
                    <a:pt x="345" y="503"/>
                  </a:moveTo>
                  <a:lnTo>
                    <a:pt x="345" y="503"/>
                  </a:lnTo>
                  <a:cubicBezTo>
                    <a:pt x="337" y="493"/>
                    <a:pt x="329" y="484"/>
                    <a:pt x="316" y="481"/>
                  </a:cubicBezTo>
                  <a:cubicBezTo>
                    <a:pt x="308" y="478"/>
                    <a:pt x="300" y="476"/>
                    <a:pt x="292" y="472"/>
                  </a:cubicBezTo>
                  <a:cubicBezTo>
                    <a:pt x="279" y="467"/>
                    <a:pt x="272" y="445"/>
                    <a:pt x="280" y="436"/>
                  </a:cubicBezTo>
                  <a:cubicBezTo>
                    <a:pt x="290" y="426"/>
                    <a:pt x="294" y="412"/>
                    <a:pt x="295" y="399"/>
                  </a:cubicBezTo>
                  <a:cubicBezTo>
                    <a:pt x="296" y="385"/>
                    <a:pt x="295" y="370"/>
                    <a:pt x="293" y="356"/>
                  </a:cubicBezTo>
                  <a:cubicBezTo>
                    <a:pt x="292" y="350"/>
                    <a:pt x="288" y="344"/>
                    <a:pt x="283" y="339"/>
                  </a:cubicBezTo>
                  <a:cubicBezTo>
                    <a:pt x="271" y="326"/>
                    <a:pt x="255" y="327"/>
                    <a:pt x="238" y="330"/>
                  </a:cubicBezTo>
                  <a:cubicBezTo>
                    <a:pt x="230" y="332"/>
                    <a:pt x="218" y="342"/>
                    <a:pt x="217" y="351"/>
                  </a:cubicBezTo>
                  <a:cubicBezTo>
                    <a:pt x="216" y="365"/>
                    <a:pt x="213" y="380"/>
                    <a:pt x="214" y="394"/>
                  </a:cubicBezTo>
                  <a:cubicBezTo>
                    <a:pt x="216" y="407"/>
                    <a:pt x="221" y="420"/>
                    <a:pt x="227" y="432"/>
                  </a:cubicBezTo>
                  <a:cubicBezTo>
                    <a:pt x="236" y="450"/>
                    <a:pt x="231" y="469"/>
                    <a:pt x="214" y="474"/>
                  </a:cubicBezTo>
                  <a:cubicBezTo>
                    <a:pt x="204" y="477"/>
                    <a:pt x="195" y="480"/>
                    <a:pt x="186" y="484"/>
                  </a:cubicBezTo>
                  <a:cubicBezTo>
                    <a:pt x="176" y="487"/>
                    <a:pt x="169" y="493"/>
                    <a:pt x="163" y="502"/>
                  </a:cubicBezTo>
                  <a:cubicBezTo>
                    <a:pt x="206" y="546"/>
                    <a:pt x="307" y="539"/>
                    <a:pt x="345" y="503"/>
                  </a:cubicBezTo>
                  <a:close/>
                  <a:moveTo>
                    <a:pt x="181" y="448"/>
                  </a:moveTo>
                  <a:lnTo>
                    <a:pt x="181" y="448"/>
                  </a:lnTo>
                  <a:cubicBezTo>
                    <a:pt x="173" y="439"/>
                    <a:pt x="165" y="429"/>
                    <a:pt x="152" y="426"/>
                  </a:cubicBezTo>
                  <a:cubicBezTo>
                    <a:pt x="144" y="424"/>
                    <a:pt x="135" y="421"/>
                    <a:pt x="128" y="418"/>
                  </a:cubicBezTo>
                  <a:cubicBezTo>
                    <a:pt x="113" y="412"/>
                    <a:pt x="109" y="391"/>
                    <a:pt x="119" y="378"/>
                  </a:cubicBezTo>
                  <a:cubicBezTo>
                    <a:pt x="128" y="366"/>
                    <a:pt x="133" y="352"/>
                    <a:pt x="132" y="337"/>
                  </a:cubicBezTo>
                  <a:cubicBezTo>
                    <a:pt x="130" y="327"/>
                    <a:pt x="131" y="317"/>
                    <a:pt x="130" y="308"/>
                  </a:cubicBezTo>
                  <a:cubicBezTo>
                    <a:pt x="129" y="300"/>
                    <a:pt x="126" y="292"/>
                    <a:pt x="121" y="287"/>
                  </a:cubicBezTo>
                  <a:cubicBezTo>
                    <a:pt x="109" y="273"/>
                    <a:pt x="86" y="269"/>
                    <a:pt x="70" y="277"/>
                  </a:cubicBezTo>
                  <a:cubicBezTo>
                    <a:pt x="62" y="281"/>
                    <a:pt x="55" y="287"/>
                    <a:pt x="54" y="297"/>
                  </a:cubicBezTo>
                  <a:cubicBezTo>
                    <a:pt x="52" y="311"/>
                    <a:pt x="49" y="325"/>
                    <a:pt x="50" y="339"/>
                  </a:cubicBezTo>
                  <a:cubicBezTo>
                    <a:pt x="52" y="352"/>
                    <a:pt x="56" y="365"/>
                    <a:pt x="63" y="377"/>
                  </a:cubicBezTo>
                  <a:cubicBezTo>
                    <a:pt x="72" y="393"/>
                    <a:pt x="68" y="413"/>
                    <a:pt x="51" y="419"/>
                  </a:cubicBezTo>
                  <a:cubicBezTo>
                    <a:pt x="42" y="422"/>
                    <a:pt x="32" y="425"/>
                    <a:pt x="23" y="429"/>
                  </a:cubicBezTo>
                  <a:cubicBezTo>
                    <a:pt x="13" y="432"/>
                    <a:pt x="5" y="438"/>
                    <a:pt x="0" y="447"/>
                  </a:cubicBezTo>
                  <a:cubicBezTo>
                    <a:pt x="44" y="492"/>
                    <a:pt x="145" y="484"/>
                    <a:pt x="181" y="448"/>
                  </a:cubicBezTo>
                  <a:close/>
                  <a:moveTo>
                    <a:pt x="506" y="440"/>
                  </a:moveTo>
                  <a:lnTo>
                    <a:pt x="506" y="440"/>
                  </a:lnTo>
                  <a:cubicBezTo>
                    <a:pt x="497" y="428"/>
                    <a:pt x="487" y="419"/>
                    <a:pt x="472" y="415"/>
                  </a:cubicBezTo>
                  <a:cubicBezTo>
                    <a:pt x="465" y="414"/>
                    <a:pt x="458" y="411"/>
                    <a:pt x="452" y="408"/>
                  </a:cubicBezTo>
                  <a:cubicBezTo>
                    <a:pt x="438" y="402"/>
                    <a:pt x="434" y="381"/>
                    <a:pt x="443" y="369"/>
                  </a:cubicBezTo>
                  <a:cubicBezTo>
                    <a:pt x="453" y="357"/>
                    <a:pt x="456" y="343"/>
                    <a:pt x="457" y="328"/>
                  </a:cubicBezTo>
                  <a:cubicBezTo>
                    <a:pt x="457" y="318"/>
                    <a:pt x="455" y="308"/>
                    <a:pt x="454" y="298"/>
                  </a:cubicBezTo>
                  <a:cubicBezTo>
                    <a:pt x="454" y="289"/>
                    <a:pt x="451" y="282"/>
                    <a:pt x="444" y="275"/>
                  </a:cubicBezTo>
                  <a:cubicBezTo>
                    <a:pt x="431" y="263"/>
                    <a:pt x="416" y="263"/>
                    <a:pt x="400" y="266"/>
                  </a:cubicBezTo>
                  <a:cubicBezTo>
                    <a:pt x="388" y="268"/>
                    <a:pt x="380" y="276"/>
                    <a:pt x="378" y="287"/>
                  </a:cubicBezTo>
                  <a:cubicBezTo>
                    <a:pt x="375" y="301"/>
                    <a:pt x="373" y="316"/>
                    <a:pt x="374" y="331"/>
                  </a:cubicBezTo>
                  <a:cubicBezTo>
                    <a:pt x="375" y="342"/>
                    <a:pt x="380" y="355"/>
                    <a:pt x="386" y="365"/>
                  </a:cubicBezTo>
                  <a:cubicBezTo>
                    <a:pt x="390" y="373"/>
                    <a:pt x="391" y="379"/>
                    <a:pt x="391" y="388"/>
                  </a:cubicBezTo>
                  <a:cubicBezTo>
                    <a:pt x="391" y="400"/>
                    <a:pt x="388" y="405"/>
                    <a:pt x="377" y="409"/>
                  </a:cubicBezTo>
                  <a:cubicBezTo>
                    <a:pt x="367" y="413"/>
                    <a:pt x="357" y="415"/>
                    <a:pt x="348" y="419"/>
                  </a:cubicBezTo>
                  <a:cubicBezTo>
                    <a:pt x="341" y="423"/>
                    <a:pt x="335" y="428"/>
                    <a:pt x="328" y="432"/>
                  </a:cubicBezTo>
                  <a:cubicBezTo>
                    <a:pt x="324" y="436"/>
                    <a:pt x="323" y="439"/>
                    <a:pt x="328" y="442"/>
                  </a:cubicBezTo>
                  <a:cubicBezTo>
                    <a:pt x="334" y="446"/>
                    <a:pt x="338" y="450"/>
                    <a:pt x="344" y="453"/>
                  </a:cubicBezTo>
                  <a:cubicBezTo>
                    <a:pt x="381" y="472"/>
                    <a:pt x="419" y="473"/>
                    <a:pt x="459" y="463"/>
                  </a:cubicBezTo>
                  <a:cubicBezTo>
                    <a:pt x="476" y="459"/>
                    <a:pt x="492" y="452"/>
                    <a:pt x="506" y="440"/>
                  </a:cubicBezTo>
                  <a:close/>
                  <a:moveTo>
                    <a:pt x="126" y="254"/>
                  </a:moveTo>
                  <a:lnTo>
                    <a:pt x="126" y="254"/>
                  </a:lnTo>
                  <a:cubicBezTo>
                    <a:pt x="129" y="253"/>
                    <a:pt x="131" y="252"/>
                    <a:pt x="133" y="252"/>
                  </a:cubicBezTo>
                  <a:cubicBezTo>
                    <a:pt x="154" y="241"/>
                    <a:pt x="176" y="230"/>
                    <a:pt x="198" y="220"/>
                  </a:cubicBezTo>
                  <a:cubicBezTo>
                    <a:pt x="208" y="215"/>
                    <a:pt x="220" y="219"/>
                    <a:pt x="224" y="229"/>
                  </a:cubicBezTo>
                  <a:cubicBezTo>
                    <a:pt x="230" y="240"/>
                    <a:pt x="235" y="252"/>
                    <a:pt x="240" y="263"/>
                  </a:cubicBezTo>
                  <a:cubicBezTo>
                    <a:pt x="244" y="271"/>
                    <a:pt x="248" y="279"/>
                    <a:pt x="253" y="289"/>
                  </a:cubicBezTo>
                  <a:cubicBezTo>
                    <a:pt x="255" y="285"/>
                    <a:pt x="256" y="282"/>
                    <a:pt x="257" y="280"/>
                  </a:cubicBezTo>
                  <a:cubicBezTo>
                    <a:pt x="264" y="263"/>
                    <a:pt x="271" y="246"/>
                    <a:pt x="278" y="230"/>
                  </a:cubicBezTo>
                  <a:cubicBezTo>
                    <a:pt x="283" y="217"/>
                    <a:pt x="293" y="214"/>
                    <a:pt x="306" y="220"/>
                  </a:cubicBezTo>
                  <a:cubicBezTo>
                    <a:pt x="322" y="228"/>
                    <a:pt x="338" y="236"/>
                    <a:pt x="354" y="244"/>
                  </a:cubicBezTo>
                  <a:cubicBezTo>
                    <a:pt x="361" y="247"/>
                    <a:pt x="368" y="250"/>
                    <a:pt x="376" y="254"/>
                  </a:cubicBezTo>
                  <a:cubicBezTo>
                    <a:pt x="376" y="251"/>
                    <a:pt x="375" y="250"/>
                    <a:pt x="375" y="248"/>
                  </a:cubicBezTo>
                  <a:cubicBezTo>
                    <a:pt x="369" y="231"/>
                    <a:pt x="363" y="214"/>
                    <a:pt x="357" y="197"/>
                  </a:cubicBezTo>
                  <a:cubicBezTo>
                    <a:pt x="356" y="193"/>
                    <a:pt x="356" y="190"/>
                    <a:pt x="361" y="187"/>
                  </a:cubicBezTo>
                  <a:cubicBezTo>
                    <a:pt x="366" y="183"/>
                    <a:pt x="370" y="179"/>
                    <a:pt x="375" y="174"/>
                  </a:cubicBezTo>
                  <a:cubicBezTo>
                    <a:pt x="395" y="152"/>
                    <a:pt x="405" y="127"/>
                    <a:pt x="398" y="97"/>
                  </a:cubicBezTo>
                  <a:cubicBezTo>
                    <a:pt x="393" y="73"/>
                    <a:pt x="379" y="55"/>
                    <a:pt x="360" y="41"/>
                  </a:cubicBezTo>
                  <a:cubicBezTo>
                    <a:pt x="308" y="5"/>
                    <a:pt x="251" y="0"/>
                    <a:pt x="192" y="15"/>
                  </a:cubicBezTo>
                  <a:cubicBezTo>
                    <a:pt x="160" y="23"/>
                    <a:pt x="133" y="39"/>
                    <a:pt x="113" y="66"/>
                  </a:cubicBezTo>
                  <a:cubicBezTo>
                    <a:pt x="100" y="83"/>
                    <a:pt x="95" y="103"/>
                    <a:pt x="98" y="124"/>
                  </a:cubicBezTo>
                  <a:cubicBezTo>
                    <a:pt x="101" y="152"/>
                    <a:pt x="117" y="173"/>
                    <a:pt x="139" y="189"/>
                  </a:cubicBezTo>
                  <a:cubicBezTo>
                    <a:pt x="145" y="193"/>
                    <a:pt x="146" y="197"/>
                    <a:pt x="144" y="203"/>
                  </a:cubicBezTo>
                  <a:cubicBezTo>
                    <a:pt x="138" y="220"/>
                    <a:pt x="132" y="236"/>
                    <a:pt x="126" y="25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2D62"/>
                </a:solidFill>
                <a:effectLst/>
                <a:uLnTx/>
                <a:uFillTx/>
                <a:latin typeface="Arial" panose="020B0604020202020204"/>
                <a:ea typeface="+mn-ea"/>
                <a:cs typeface="+mn-cs"/>
              </a:endParaRPr>
            </a:p>
          </p:txBody>
        </p:sp>
        <p:sp>
          <p:nvSpPr>
            <p:cNvPr id="42" name="Freeform 38">
              <a:extLst>
                <a:ext uri="{FF2B5EF4-FFF2-40B4-BE49-F238E27FC236}">
                  <a16:creationId xmlns:a16="http://schemas.microsoft.com/office/drawing/2014/main" id="{20FFA947-9EAD-4B5E-AE17-9830ED66A10D}"/>
                </a:ext>
              </a:extLst>
            </p:cNvPr>
            <p:cNvSpPr>
              <a:spLocks/>
            </p:cNvSpPr>
            <p:nvPr/>
          </p:nvSpPr>
          <p:spPr bwMode="auto">
            <a:xfrm>
              <a:off x="5385" y="1613"/>
              <a:ext cx="278" cy="251"/>
            </a:xfrm>
            <a:custGeom>
              <a:avLst/>
              <a:gdLst>
                <a:gd name="T0" fmla="*/ 31 w 310"/>
                <a:gd name="T1" fmla="*/ 254 h 289"/>
                <a:gd name="T2" fmla="*/ 31 w 310"/>
                <a:gd name="T3" fmla="*/ 254 h 289"/>
                <a:gd name="T4" fmla="*/ 49 w 310"/>
                <a:gd name="T5" fmla="*/ 203 h 289"/>
                <a:gd name="T6" fmla="*/ 44 w 310"/>
                <a:gd name="T7" fmla="*/ 189 h 289"/>
                <a:gd name="T8" fmla="*/ 3 w 310"/>
                <a:gd name="T9" fmla="*/ 124 h 289"/>
                <a:gd name="T10" fmla="*/ 18 w 310"/>
                <a:gd name="T11" fmla="*/ 66 h 289"/>
                <a:gd name="T12" fmla="*/ 97 w 310"/>
                <a:gd name="T13" fmla="*/ 15 h 289"/>
                <a:gd name="T14" fmla="*/ 265 w 310"/>
                <a:gd name="T15" fmla="*/ 41 h 289"/>
                <a:gd name="T16" fmla="*/ 303 w 310"/>
                <a:gd name="T17" fmla="*/ 97 h 289"/>
                <a:gd name="T18" fmla="*/ 280 w 310"/>
                <a:gd name="T19" fmla="*/ 174 h 289"/>
                <a:gd name="T20" fmla="*/ 266 w 310"/>
                <a:gd name="T21" fmla="*/ 187 h 289"/>
                <a:gd name="T22" fmla="*/ 262 w 310"/>
                <a:gd name="T23" fmla="*/ 197 h 289"/>
                <a:gd name="T24" fmla="*/ 280 w 310"/>
                <a:gd name="T25" fmla="*/ 248 h 289"/>
                <a:gd name="T26" fmla="*/ 281 w 310"/>
                <a:gd name="T27" fmla="*/ 254 h 289"/>
                <a:gd name="T28" fmla="*/ 259 w 310"/>
                <a:gd name="T29" fmla="*/ 244 h 289"/>
                <a:gd name="T30" fmla="*/ 211 w 310"/>
                <a:gd name="T31" fmla="*/ 220 h 289"/>
                <a:gd name="T32" fmla="*/ 183 w 310"/>
                <a:gd name="T33" fmla="*/ 230 h 289"/>
                <a:gd name="T34" fmla="*/ 162 w 310"/>
                <a:gd name="T35" fmla="*/ 280 h 289"/>
                <a:gd name="T36" fmla="*/ 158 w 310"/>
                <a:gd name="T37" fmla="*/ 289 h 289"/>
                <a:gd name="T38" fmla="*/ 145 w 310"/>
                <a:gd name="T39" fmla="*/ 263 h 289"/>
                <a:gd name="T40" fmla="*/ 129 w 310"/>
                <a:gd name="T41" fmla="*/ 229 h 289"/>
                <a:gd name="T42" fmla="*/ 103 w 310"/>
                <a:gd name="T43" fmla="*/ 220 h 289"/>
                <a:gd name="T44" fmla="*/ 38 w 310"/>
                <a:gd name="T45" fmla="*/ 252 h 289"/>
                <a:gd name="T46" fmla="*/ 31 w 310"/>
                <a:gd name="T47" fmla="*/ 25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0" h="289">
                  <a:moveTo>
                    <a:pt x="31" y="254"/>
                  </a:moveTo>
                  <a:lnTo>
                    <a:pt x="31" y="254"/>
                  </a:lnTo>
                  <a:cubicBezTo>
                    <a:pt x="37" y="236"/>
                    <a:pt x="43" y="220"/>
                    <a:pt x="49" y="203"/>
                  </a:cubicBezTo>
                  <a:cubicBezTo>
                    <a:pt x="51" y="197"/>
                    <a:pt x="50" y="193"/>
                    <a:pt x="44" y="189"/>
                  </a:cubicBezTo>
                  <a:cubicBezTo>
                    <a:pt x="22" y="173"/>
                    <a:pt x="6" y="152"/>
                    <a:pt x="3" y="124"/>
                  </a:cubicBezTo>
                  <a:cubicBezTo>
                    <a:pt x="0" y="103"/>
                    <a:pt x="5" y="83"/>
                    <a:pt x="18" y="66"/>
                  </a:cubicBezTo>
                  <a:cubicBezTo>
                    <a:pt x="38" y="39"/>
                    <a:pt x="65" y="23"/>
                    <a:pt x="97" y="15"/>
                  </a:cubicBezTo>
                  <a:cubicBezTo>
                    <a:pt x="156" y="0"/>
                    <a:pt x="213" y="5"/>
                    <a:pt x="265" y="41"/>
                  </a:cubicBezTo>
                  <a:cubicBezTo>
                    <a:pt x="284" y="55"/>
                    <a:pt x="298" y="73"/>
                    <a:pt x="303" y="97"/>
                  </a:cubicBezTo>
                  <a:cubicBezTo>
                    <a:pt x="310" y="127"/>
                    <a:pt x="300" y="152"/>
                    <a:pt x="280" y="174"/>
                  </a:cubicBezTo>
                  <a:cubicBezTo>
                    <a:pt x="275" y="179"/>
                    <a:pt x="271" y="183"/>
                    <a:pt x="266" y="187"/>
                  </a:cubicBezTo>
                  <a:cubicBezTo>
                    <a:pt x="261" y="190"/>
                    <a:pt x="261" y="193"/>
                    <a:pt x="262" y="197"/>
                  </a:cubicBezTo>
                  <a:cubicBezTo>
                    <a:pt x="268" y="214"/>
                    <a:pt x="274" y="231"/>
                    <a:pt x="280" y="248"/>
                  </a:cubicBezTo>
                  <a:cubicBezTo>
                    <a:pt x="280" y="250"/>
                    <a:pt x="281" y="251"/>
                    <a:pt x="281" y="254"/>
                  </a:cubicBezTo>
                  <a:cubicBezTo>
                    <a:pt x="273" y="250"/>
                    <a:pt x="266" y="247"/>
                    <a:pt x="259" y="244"/>
                  </a:cubicBezTo>
                  <a:cubicBezTo>
                    <a:pt x="243" y="236"/>
                    <a:pt x="227" y="228"/>
                    <a:pt x="211" y="220"/>
                  </a:cubicBezTo>
                  <a:cubicBezTo>
                    <a:pt x="198" y="214"/>
                    <a:pt x="188" y="217"/>
                    <a:pt x="183" y="230"/>
                  </a:cubicBezTo>
                  <a:cubicBezTo>
                    <a:pt x="176" y="246"/>
                    <a:pt x="169" y="263"/>
                    <a:pt x="162" y="280"/>
                  </a:cubicBezTo>
                  <a:cubicBezTo>
                    <a:pt x="161" y="282"/>
                    <a:pt x="160" y="285"/>
                    <a:pt x="158" y="289"/>
                  </a:cubicBezTo>
                  <a:cubicBezTo>
                    <a:pt x="153" y="279"/>
                    <a:pt x="149" y="271"/>
                    <a:pt x="145" y="263"/>
                  </a:cubicBezTo>
                  <a:cubicBezTo>
                    <a:pt x="140" y="252"/>
                    <a:pt x="135" y="240"/>
                    <a:pt x="129" y="229"/>
                  </a:cubicBezTo>
                  <a:cubicBezTo>
                    <a:pt x="125" y="219"/>
                    <a:pt x="113" y="215"/>
                    <a:pt x="103" y="220"/>
                  </a:cubicBezTo>
                  <a:cubicBezTo>
                    <a:pt x="81" y="230"/>
                    <a:pt x="59" y="241"/>
                    <a:pt x="38" y="252"/>
                  </a:cubicBezTo>
                  <a:cubicBezTo>
                    <a:pt x="36" y="252"/>
                    <a:pt x="34" y="253"/>
                    <a:pt x="31" y="25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2D62"/>
                </a:solidFill>
                <a:effectLst/>
                <a:uLnTx/>
                <a:uFillTx/>
                <a:latin typeface="Arial" panose="020B0604020202020204"/>
                <a:ea typeface="+mn-ea"/>
                <a:cs typeface="+mn-cs"/>
              </a:endParaRPr>
            </a:p>
          </p:txBody>
        </p:sp>
        <p:sp>
          <p:nvSpPr>
            <p:cNvPr id="43" name="Freeform 39">
              <a:extLst>
                <a:ext uri="{FF2B5EF4-FFF2-40B4-BE49-F238E27FC236}">
                  <a16:creationId xmlns:a16="http://schemas.microsoft.com/office/drawing/2014/main" id="{EE8E2AC7-E0D0-4AD1-A3F7-800498AF17A6}"/>
                </a:ext>
              </a:extLst>
            </p:cNvPr>
            <p:cNvSpPr>
              <a:spLocks/>
            </p:cNvSpPr>
            <p:nvPr/>
          </p:nvSpPr>
          <p:spPr bwMode="auto">
            <a:xfrm>
              <a:off x="5590" y="1842"/>
              <a:ext cx="164" cy="182"/>
            </a:xfrm>
            <a:custGeom>
              <a:avLst/>
              <a:gdLst>
                <a:gd name="T0" fmla="*/ 183 w 183"/>
                <a:gd name="T1" fmla="*/ 177 h 210"/>
                <a:gd name="T2" fmla="*/ 183 w 183"/>
                <a:gd name="T3" fmla="*/ 177 h 210"/>
                <a:gd name="T4" fmla="*/ 136 w 183"/>
                <a:gd name="T5" fmla="*/ 200 h 210"/>
                <a:gd name="T6" fmla="*/ 21 w 183"/>
                <a:gd name="T7" fmla="*/ 190 h 210"/>
                <a:gd name="T8" fmla="*/ 5 w 183"/>
                <a:gd name="T9" fmla="*/ 179 h 210"/>
                <a:gd name="T10" fmla="*/ 5 w 183"/>
                <a:gd name="T11" fmla="*/ 169 h 210"/>
                <a:gd name="T12" fmla="*/ 25 w 183"/>
                <a:gd name="T13" fmla="*/ 156 h 210"/>
                <a:gd name="T14" fmla="*/ 54 w 183"/>
                <a:gd name="T15" fmla="*/ 146 h 210"/>
                <a:gd name="T16" fmla="*/ 68 w 183"/>
                <a:gd name="T17" fmla="*/ 125 h 210"/>
                <a:gd name="T18" fmla="*/ 63 w 183"/>
                <a:gd name="T19" fmla="*/ 102 h 210"/>
                <a:gd name="T20" fmla="*/ 51 w 183"/>
                <a:gd name="T21" fmla="*/ 68 h 210"/>
                <a:gd name="T22" fmla="*/ 55 w 183"/>
                <a:gd name="T23" fmla="*/ 24 h 210"/>
                <a:gd name="T24" fmla="*/ 77 w 183"/>
                <a:gd name="T25" fmla="*/ 3 h 210"/>
                <a:gd name="T26" fmla="*/ 121 w 183"/>
                <a:gd name="T27" fmla="*/ 12 h 210"/>
                <a:gd name="T28" fmla="*/ 131 w 183"/>
                <a:gd name="T29" fmla="*/ 35 h 210"/>
                <a:gd name="T30" fmla="*/ 134 w 183"/>
                <a:gd name="T31" fmla="*/ 65 h 210"/>
                <a:gd name="T32" fmla="*/ 120 w 183"/>
                <a:gd name="T33" fmla="*/ 106 h 210"/>
                <a:gd name="T34" fmla="*/ 129 w 183"/>
                <a:gd name="T35" fmla="*/ 145 h 210"/>
                <a:gd name="T36" fmla="*/ 149 w 183"/>
                <a:gd name="T37" fmla="*/ 152 h 210"/>
                <a:gd name="T38" fmla="*/ 183 w 183"/>
                <a:gd name="T39" fmla="*/ 17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3" h="210">
                  <a:moveTo>
                    <a:pt x="183" y="177"/>
                  </a:moveTo>
                  <a:lnTo>
                    <a:pt x="183" y="177"/>
                  </a:lnTo>
                  <a:cubicBezTo>
                    <a:pt x="169" y="189"/>
                    <a:pt x="153" y="196"/>
                    <a:pt x="136" y="200"/>
                  </a:cubicBezTo>
                  <a:cubicBezTo>
                    <a:pt x="96" y="210"/>
                    <a:pt x="58" y="209"/>
                    <a:pt x="21" y="190"/>
                  </a:cubicBezTo>
                  <a:cubicBezTo>
                    <a:pt x="15" y="187"/>
                    <a:pt x="11" y="183"/>
                    <a:pt x="5" y="179"/>
                  </a:cubicBezTo>
                  <a:cubicBezTo>
                    <a:pt x="0" y="176"/>
                    <a:pt x="1" y="173"/>
                    <a:pt x="5" y="169"/>
                  </a:cubicBezTo>
                  <a:cubicBezTo>
                    <a:pt x="12" y="165"/>
                    <a:pt x="18" y="160"/>
                    <a:pt x="25" y="156"/>
                  </a:cubicBezTo>
                  <a:cubicBezTo>
                    <a:pt x="34" y="152"/>
                    <a:pt x="44" y="150"/>
                    <a:pt x="54" y="146"/>
                  </a:cubicBezTo>
                  <a:cubicBezTo>
                    <a:pt x="65" y="142"/>
                    <a:pt x="68" y="137"/>
                    <a:pt x="68" y="125"/>
                  </a:cubicBezTo>
                  <a:cubicBezTo>
                    <a:pt x="68" y="116"/>
                    <a:pt x="67" y="110"/>
                    <a:pt x="63" y="102"/>
                  </a:cubicBezTo>
                  <a:cubicBezTo>
                    <a:pt x="57" y="92"/>
                    <a:pt x="52" y="79"/>
                    <a:pt x="51" y="68"/>
                  </a:cubicBezTo>
                  <a:cubicBezTo>
                    <a:pt x="50" y="53"/>
                    <a:pt x="52" y="38"/>
                    <a:pt x="55" y="24"/>
                  </a:cubicBezTo>
                  <a:cubicBezTo>
                    <a:pt x="57" y="13"/>
                    <a:pt x="65" y="5"/>
                    <a:pt x="77" y="3"/>
                  </a:cubicBezTo>
                  <a:cubicBezTo>
                    <a:pt x="93" y="0"/>
                    <a:pt x="108" y="0"/>
                    <a:pt x="121" y="12"/>
                  </a:cubicBezTo>
                  <a:cubicBezTo>
                    <a:pt x="128" y="19"/>
                    <a:pt x="131" y="26"/>
                    <a:pt x="131" y="35"/>
                  </a:cubicBezTo>
                  <a:cubicBezTo>
                    <a:pt x="132" y="45"/>
                    <a:pt x="134" y="55"/>
                    <a:pt x="134" y="65"/>
                  </a:cubicBezTo>
                  <a:cubicBezTo>
                    <a:pt x="133" y="80"/>
                    <a:pt x="130" y="94"/>
                    <a:pt x="120" y="106"/>
                  </a:cubicBezTo>
                  <a:cubicBezTo>
                    <a:pt x="111" y="118"/>
                    <a:pt x="115" y="139"/>
                    <a:pt x="129" y="145"/>
                  </a:cubicBezTo>
                  <a:cubicBezTo>
                    <a:pt x="135" y="148"/>
                    <a:pt x="142" y="151"/>
                    <a:pt x="149" y="152"/>
                  </a:cubicBezTo>
                  <a:cubicBezTo>
                    <a:pt x="164" y="156"/>
                    <a:pt x="174" y="165"/>
                    <a:pt x="183" y="17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2D62"/>
                </a:solidFill>
                <a:effectLst/>
                <a:uLnTx/>
                <a:uFillTx/>
                <a:latin typeface="Arial" panose="020B0604020202020204"/>
                <a:ea typeface="+mn-ea"/>
                <a:cs typeface="+mn-cs"/>
              </a:endParaRPr>
            </a:p>
          </p:txBody>
        </p:sp>
        <p:sp>
          <p:nvSpPr>
            <p:cNvPr id="44" name="Freeform 40">
              <a:extLst>
                <a:ext uri="{FF2B5EF4-FFF2-40B4-BE49-F238E27FC236}">
                  <a16:creationId xmlns:a16="http://schemas.microsoft.com/office/drawing/2014/main" id="{5500D288-B643-46E0-A2C3-AB030BB47068}"/>
                </a:ext>
              </a:extLst>
            </p:cNvPr>
            <p:cNvSpPr>
              <a:spLocks/>
            </p:cNvSpPr>
            <p:nvPr/>
          </p:nvSpPr>
          <p:spPr bwMode="auto">
            <a:xfrm>
              <a:off x="5300" y="1847"/>
              <a:ext cx="162" cy="194"/>
            </a:xfrm>
            <a:custGeom>
              <a:avLst/>
              <a:gdLst>
                <a:gd name="T0" fmla="*/ 181 w 181"/>
                <a:gd name="T1" fmla="*/ 179 h 223"/>
                <a:gd name="T2" fmla="*/ 181 w 181"/>
                <a:gd name="T3" fmla="*/ 179 h 223"/>
                <a:gd name="T4" fmla="*/ 0 w 181"/>
                <a:gd name="T5" fmla="*/ 178 h 223"/>
                <a:gd name="T6" fmla="*/ 23 w 181"/>
                <a:gd name="T7" fmla="*/ 160 h 223"/>
                <a:gd name="T8" fmla="*/ 51 w 181"/>
                <a:gd name="T9" fmla="*/ 150 h 223"/>
                <a:gd name="T10" fmla="*/ 63 w 181"/>
                <a:gd name="T11" fmla="*/ 108 h 223"/>
                <a:gd name="T12" fmla="*/ 50 w 181"/>
                <a:gd name="T13" fmla="*/ 70 h 223"/>
                <a:gd name="T14" fmla="*/ 54 w 181"/>
                <a:gd name="T15" fmla="*/ 28 h 223"/>
                <a:gd name="T16" fmla="*/ 70 w 181"/>
                <a:gd name="T17" fmla="*/ 8 h 223"/>
                <a:gd name="T18" fmla="*/ 121 w 181"/>
                <a:gd name="T19" fmla="*/ 18 h 223"/>
                <a:gd name="T20" fmla="*/ 130 w 181"/>
                <a:gd name="T21" fmla="*/ 39 h 223"/>
                <a:gd name="T22" fmla="*/ 132 w 181"/>
                <a:gd name="T23" fmla="*/ 68 h 223"/>
                <a:gd name="T24" fmla="*/ 119 w 181"/>
                <a:gd name="T25" fmla="*/ 109 h 223"/>
                <a:gd name="T26" fmla="*/ 128 w 181"/>
                <a:gd name="T27" fmla="*/ 149 h 223"/>
                <a:gd name="T28" fmla="*/ 152 w 181"/>
                <a:gd name="T29" fmla="*/ 157 h 223"/>
                <a:gd name="T30" fmla="*/ 181 w 181"/>
                <a:gd name="T31" fmla="*/ 17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223">
                  <a:moveTo>
                    <a:pt x="181" y="179"/>
                  </a:moveTo>
                  <a:lnTo>
                    <a:pt x="181" y="179"/>
                  </a:lnTo>
                  <a:cubicBezTo>
                    <a:pt x="145" y="215"/>
                    <a:pt x="44" y="223"/>
                    <a:pt x="0" y="178"/>
                  </a:cubicBezTo>
                  <a:cubicBezTo>
                    <a:pt x="5" y="169"/>
                    <a:pt x="13" y="163"/>
                    <a:pt x="23" y="160"/>
                  </a:cubicBezTo>
                  <a:cubicBezTo>
                    <a:pt x="32" y="156"/>
                    <a:pt x="42" y="153"/>
                    <a:pt x="51" y="150"/>
                  </a:cubicBezTo>
                  <a:cubicBezTo>
                    <a:pt x="68" y="144"/>
                    <a:pt x="72" y="124"/>
                    <a:pt x="63" y="108"/>
                  </a:cubicBezTo>
                  <a:cubicBezTo>
                    <a:pt x="56" y="96"/>
                    <a:pt x="52" y="83"/>
                    <a:pt x="50" y="70"/>
                  </a:cubicBezTo>
                  <a:cubicBezTo>
                    <a:pt x="49" y="56"/>
                    <a:pt x="52" y="42"/>
                    <a:pt x="54" y="28"/>
                  </a:cubicBezTo>
                  <a:cubicBezTo>
                    <a:pt x="55" y="18"/>
                    <a:pt x="62" y="12"/>
                    <a:pt x="70" y="8"/>
                  </a:cubicBezTo>
                  <a:cubicBezTo>
                    <a:pt x="86" y="0"/>
                    <a:pt x="109" y="4"/>
                    <a:pt x="121" y="18"/>
                  </a:cubicBezTo>
                  <a:cubicBezTo>
                    <a:pt x="126" y="23"/>
                    <a:pt x="129" y="31"/>
                    <a:pt x="130" y="39"/>
                  </a:cubicBezTo>
                  <a:cubicBezTo>
                    <a:pt x="131" y="48"/>
                    <a:pt x="130" y="58"/>
                    <a:pt x="132" y="68"/>
                  </a:cubicBezTo>
                  <a:cubicBezTo>
                    <a:pt x="133" y="83"/>
                    <a:pt x="128" y="97"/>
                    <a:pt x="119" y="109"/>
                  </a:cubicBezTo>
                  <a:cubicBezTo>
                    <a:pt x="109" y="122"/>
                    <a:pt x="113" y="143"/>
                    <a:pt x="128" y="149"/>
                  </a:cubicBezTo>
                  <a:cubicBezTo>
                    <a:pt x="135" y="152"/>
                    <a:pt x="144" y="155"/>
                    <a:pt x="152" y="157"/>
                  </a:cubicBezTo>
                  <a:cubicBezTo>
                    <a:pt x="165" y="160"/>
                    <a:pt x="173" y="170"/>
                    <a:pt x="181" y="17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2D62"/>
                </a:solidFill>
                <a:effectLst/>
                <a:uLnTx/>
                <a:uFillTx/>
                <a:latin typeface="Arial" panose="020B0604020202020204"/>
                <a:ea typeface="+mn-ea"/>
                <a:cs typeface="+mn-cs"/>
              </a:endParaRPr>
            </a:p>
          </p:txBody>
        </p:sp>
        <p:sp>
          <p:nvSpPr>
            <p:cNvPr id="45" name="Freeform 41">
              <a:extLst>
                <a:ext uri="{FF2B5EF4-FFF2-40B4-BE49-F238E27FC236}">
                  <a16:creationId xmlns:a16="http://schemas.microsoft.com/office/drawing/2014/main" id="{1446963F-51E5-497F-A00E-5111E8E20F35}"/>
                </a:ext>
              </a:extLst>
            </p:cNvPr>
            <p:cNvSpPr>
              <a:spLocks/>
            </p:cNvSpPr>
            <p:nvPr/>
          </p:nvSpPr>
          <p:spPr bwMode="auto">
            <a:xfrm>
              <a:off x="5446" y="1896"/>
              <a:ext cx="164" cy="191"/>
            </a:xfrm>
            <a:custGeom>
              <a:avLst/>
              <a:gdLst>
                <a:gd name="T0" fmla="*/ 182 w 182"/>
                <a:gd name="T1" fmla="*/ 177 h 220"/>
                <a:gd name="T2" fmla="*/ 182 w 182"/>
                <a:gd name="T3" fmla="*/ 177 h 220"/>
                <a:gd name="T4" fmla="*/ 0 w 182"/>
                <a:gd name="T5" fmla="*/ 176 h 220"/>
                <a:gd name="T6" fmla="*/ 23 w 182"/>
                <a:gd name="T7" fmla="*/ 158 h 220"/>
                <a:gd name="T8" fmla="*/ 51 w 182"/>
                <a:gd name="T9" fmla="*/ 148 h 220"/>
                <a:gd name="T10" fmla="*/ 64 w 182"/>
                <a:gd name="T11" fmla="*/ 106 h 220"/>
                <a:gd name="T12" fmla="*/ 51 w 182"/>
                <a:gd name="T13" fmla="*/ 68 h 220"/>
                <a:gd name="T14" fmla="*/ 54 w 182"/>
                <a:gd name="T15" fmla="*/ 25 h 220"/>
                <a:gd name="T16" fmla="*/ 75 w 182"/>
                <a:gd name="T17" fmla="*/ 4 h 220"/>
                <a:gd name="T18" fmla="*/ 120 w 182"/>
                <a:gd name="T19" fmla="*/ 13 h 220"/>
                <a:gd name="T20" fmla="*/ 130 w 182"/>
                <a:gd name="T21" fmla="*/ 30 h 220"/>
                <a:gd name="T22" fmla="*/ 132 w 182"/>
                <a:gd name="T23" fmla="*/ 73 h 220"/>
                <a:gd name="T24" fmla="*/ 117 w 182"/>
                <a:gd name="T25" fmla="*/ 110 h 220"/>
                <a:gd name="T26" fmla="*/ 129 w 182"/>
                <a:gd name="T27" fmla="*/ 146 h 220"/>
                <a:gd name="T28" fmla="*/ 153 w 182"/>
                <a:gd name="T29" fmla="*/ 155 h 220"/>
                <a:gd name="T30" fmla="*/ 182 w 182"/>
                <a:gd name="T31" fmla="*/ 177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220">
                  <a:moveTo>
                    <a:pt x="182" y="177"/>
                  </a:moveTo>
                  <a:lnTo>
                    <a:pt x="182" y="177"/>
                  </a:lnTo>
                  <a:cubicBezTo>
                    <a:pt x="144" y="213"/>
                    <a:pt x="43" y="220"/>
                    <a:pt x="0" y="176"/>
                  </a:cubicBezTo>
                  <a:cubicBezTo>
                    <a:pt x="6" y="167"/>
                    <a:pt x="13" y="161"/>
                    <a:pt x="23" y="158"/>
                  </a:cubicBezTo>
                  <a:cubicBezTo>
                    <a:pt x="32" y="154"/>
                    <a:pt x="41" y="151"/>
                    <a:pt x="51" y="148"/>
                  </a:cubicBezTo>
                  <a:cubicBezTo>
                    <a:pt x="68" y="143"/>
                    <a:pt x="73" y="124"/>
                    <a:pt x="64" y="106"/>
                  </a:cubicBezTo>
                  <a:cubicBezTo>
                    <a:pt x="58" y="94"/>
                    <a:pt x="53" y="81"/>
                    <a:pt x="51" y="68"/>
                  </a:cubicBezTo>
                  <a:cubicBezTo>
                    <a:pt x="50" y="54"/>
                    <a:pt x="53" y="39"/>
                    <a:pt x="54" y="25"/>
                  </a:cubicBezTo>
                  <a:cubicBezTo>
                    <a:pt x="55" y="16"/>
                    <a:pt x="67" y="6"/>
                    <a:pt x="75" y="4"/>
                  </a:cubicBezTo>
                  <a:cubicBezTo>
                    <a:pt x="92" y="1"/>
                    <a:pt x="108" y="0"/>
                    <a:pt x="120" y="13"/>
                  </a:cubicBezTo>
                  <a:cubicBezTo>
                    <a:pt x="125" y="18"/>
                    <a:pt x="129" y="24"/>
                    <a:pt x="130" y="30"/>
                  </a:cubicBezTo>
                  <a:cubicBezTo>
                    <a:pt x="132" y="44"/>
                    <a:pt x="133" y="59"/>
                    <a:pt x="132" y="73"/>
                  </a:cubicBezTo>
                  <a:cubicBezTo>
                    <a:pt x="131" y="86"/>
                    <a:pt x="127" y="100"/>
                    <a:pt x="117" y="110"/>
                  </a:cubicBezTo>
                  <a:cubicBezTo>
                    <a:pt x="109" y="119"/>
                    <a:pt x="116" y="141"/>
                    <a:pt x="129" y="146"/>
                  </a:cubicBezTo>
                  <a:cubicBezTo>
                    <a:pt x="137" y="150"/>
                    <a:pt x="145" y="152"/>
                    <a:pt x="153" y="155"/>
                  </a:cubicBezTo>
                  <a:cubicBezTo>
                    <a:pt x="166" y="158"/>
                    <a:pt x="174" y="167"/>
                    <a:pt x="182" y="17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2D62"/>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85899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98705226"/>
              </p:ext>
            </p:extLst>
          </p:nvPr>
        </p:nvGraphicFramePr>
        <p:xfrm>
          <a:off x="442800" y="1440000"/>
          <a:ext cx="11307601" cy="4853916"/>
        </p:xfrm>
        <a:graphic>
          <a:graphicData uri="http://schemas.openxmlformats.org/drawingml/2006/table">
            <a:tbl>
              <a:tblPr firstRow="1" bandRow="1">
                <a:tableStyleId>{21E4AEA4-8DFA-4A89-87EB-49C32662AFE0}</a:tableStyleId>
              </a:tblPr>
              <a:tblGrid>
                <a:gridCol w="3672001">
                  <a:extLst>
                    <a:ext uri="{9D8B030D-6E8A-4147-A177-3AD203B41FA5}">
                      <a16:colId xmlns:a16="http://schemas.microsoft.com/office/drawing/2014/main" val="192625213"/>
                    </a:ext>
                  </a:extLst>
                </a:gridCol>
                <a:gridCol w="5966749">
                  <a:extLst>
                    <a:ext uri="{9D8B030D-6E8A-4147-A177-3AD203B41FA5}">
                      <a16:colId xmlns:a16="http://schemas.microsoft.com/office/drawing/2014/main" val="2578295382"/>
                    </a:ext>
                  </a:extLst>
                </a:gridCol>
                <a:gridCol w="1668851">
                  <a:extLst>
                    <a:ext uri="{9D8B030D-6E8A-4147-A177-3AD203B41FA5}">
                      <a16:colId xmlns:a16="http://schemas.microsoft.com/office/drawing/2014/main" val="3095695094"/>
                    </a:ext>
                  </a:extLst>
                </a:gridCol>
              </a:tblGrid>
              <a:tr h="376261">
                <a:tc>
                  <a:txBody>
                    <a:bodyPr/>
                    <a:lstStyle/>
                    <a:p>
                      <a:pPr algn="l"/>
                      <a:r>
                        <a:rPr lang="en-IE" sz="1800" dirty="0"/>
                        <a:t>Topic</a:t>
                      </a:r>
                    </a:p>
                  </a:txBody>
                  <a:tcPr anchor="ctr"/>
                </a:tc>
                <a:tc>
                  <a:txBody>
                    <a:bodyPr/>
                    <a:lstStyle/>
                    <a:p>
                      <a:pPr algn="l"/>
                      <a:r>
                        <a:rPr lang="en-IE" sz="1800" dirty="0"/>
                        <a:t>Objective</a:t>
                      </a:r>
                    </a:p>
                  </a:txBody>
                  <a:tcPr anchor="ctr"/>
                </a:tc>
                <a:tc>
                  <a:txBody>
                    <a:bodyPr/>
                    <a:lstStyle/>
                    <a:p>
                      <a:pPr algn="l"/>
                      <a:r>
                        <a:rPr lang="en-IE" sz="1800" dirty="0"/>
                        <a:t>Timing</a:t>
                      </a:r>
                    </a:p>
                  </a:txBody>
                  <a:tcPr anchor="ctr"/>
                </a:tc>
                <a:extLst>
                  <a:ext uri="{0D108BD9-81ED-4DB2-BD59-A6C34878D82A}">
                    <a16:rowId xmlns:a16="http://schemas.microsoft.com/office/drawing/2014/main" val="72102399"/>
                  </a:ext>
                </a:extLst>
              </a:tr>
              <a:tr h="658455">
                <a:tc>
                  <a:txBody>
                    <a:bodyPr/>
                    <a:lstStyle/>
                    <a:p>
                      <a:pPr algn="l"/>
                      <a:r>
                        <a:rPr lang="en-IE" sz="1800" b="1" dirty="0">
                          <a:solidFill>
                            <a:schemeClr val="tx1"/>
                          </a:solidFill>
                        </a:rPr>
                        <a:t>Introduction</a:t>
                      </a:r>
                    </a:p>
                  </a:txBody>
                  <a:tcPr anchor="ctr"/>
                </a:tc>
                <a:tc>
                  <a:txBody>
                    <a:bodyPr/>
                    <a:lstStyle/>
                    <a:p>
                      <a:pPr marL="342900" indent="-342900" algn="l">
                        <a:buFontTx/>
                        <a:buChar char="-"/>
                      </a:pPr>
                      <a:r>
                        <a:rPr lang="en-IE" sz="1800" b="0" dirty="0"/>
                        <a:t>Background and Context</a:t>
                      </a:r>
                    </a:p>
                    <a:p>
                      <a:pPr marL="342900" indent="-342900" algn="l">
                        <a:buFontTx/>
                        <a:buChar char="-"/>
                      </a:pPr>
                      <a:r>
                        <a:rPr lang="en-IE" sz="1800" b="0" dirty="0"/>
                        <a:t>Brief Tour</a:t>
                      </a:r>
                      <a:r>
                        <a:rPr lang="en-IE" sz="1800" b="0" baseline="0" dirty="0"/>
                        <a:t> de Table</a:t>
                      </a:r>
                      <a:endParaRPr lang="en-IE" sz="1800" b="0" dirty="0"/>
                    </a:p>
                  </a:txBody>
                  <a:tcPr anchor="ctr"/>
                </a:tc>
                <a:tc>
                  <a:txBody>
                    <a:bodyPr/>
                    <a:lstStyle/>
                    <a:p>
                      <a:pPr algn="l"/>
                      <a:r>
                        <a:rPr lang="en-IE" sz="1800" dirty="0">
                          <a:solidFill>
                            <a:srgbClr val="000000"/>
                          </a:solidFill>
                        </a:rPr>
                        <a:t>10 mins</a:t>
                      </a:r>
                    </a:p>
                  </a:txBody>
                  <a:tcPr anchor="ctr"/>
                </a:tc>
                <a:extLst>
                  <a:ext uri="{0D108BD9-81ED-4DB2-BD59-A6C34878D82A}">
                    <a16:rowId xmlns:a16="http://schemas.microsoft.com/office/drawing/2014/main" val="319446485"/>
                  </a:ext>
                </a:extLst>
              </a:tr>
              <a:tr h="940650">
                <a:tc>
                  <a:txBody>
                    <a:bodyPr/>
                    <a:lstStyle/>
                    <a:p>
                      <a:pPr algn="l"/>
                      <a:r>
                        <a:rPr lang="en-IE" sz="1800" b="1" dirty="0">
                          <a:solidFill>
                            <a:schemeClr val="tx1"/>
                          </a:solidFill>
                        </a:rPr>
                        <a:t>Supporting</a:t>
                      </a:r>
                      <a:r>
                        <a:rPr lang="en-IE" sz="1800" b="1" baseline="0" dirty="0">
                          <a:solidFill>
                            <a:schemeClr val="tx1"/>
                          </a:solidFill>
                        </a:rPr>
                        <a:t> Good Governance</a:t>
                      </a:r>
                      <a:endParaRPr lang="en-IE" sz="1800" b="1" dirty="0">
                        <a:solidFill>
                          <a:schemeClr val="tx1"/>
                        </a:solidFill>
                      </a:endParaRPr>
                    </a:p>
                  </a:txBody>
                  <a:tcPr anchor="ctr"/>
                </a:tc>
                <a:tc>
                  <a:txBody>
                    <a:bodyPr/>
                    <a:lstStyle/>
                    <a:p>
                      <a:pPr marL="342900" indent="-342900" algn="l">
                        <a:buFontTx/>
                        <a:buChar char="-"/>
                      </a:pPr>
                      <a:r>
                        <a:rPr lang="en-IE" sz="1800" b="0" baseline="0" dirty="0"/>
                        <a:t>The Code</a:t>
                      </a:r>
                    </a:p>
                    <a:p>
                      <a:pPr marL="342900" marR="0" indent="-342900" algn="l" defTabSz="742950" rtl="0" eaLnBrk="1" fontAlgn="auto" latinLnBrk="0" hangingPunct="1">
                        <a:lnSpc>
                          <a:spcPct val="100000"/>
                        </a:lnSpc>
                        <a:spcBef>
                          <a:spcPts val="0"/>
                        </a:spcBef>
                        <a:spcAft>
                          <a:spcPts val="0"/>
                        </a:spcAft>
                        <a:buClrTx/>
                        <a:buSzTx/>
                        <a:buFontTx/>
                        <a:buChar char="-"/>
                        <a:tabLst/>
                        <a:defRPr/>
                      </a:pPr>
                      <a:r>
                        <a:rPr lang="en-IE" sz="1800" b="0" baseline="0" dirty="0"/>
                        <a:t>Provisions and Responsibilities</a:t>
                      </a:r>
                    </a:p>
                    <a:p>
                      <a:pPr marL="342900" marR="0" indent="-342900" algn="l" defTabSz="742950" rtl="0" eaLnBrk="1" fontAlgn="auto" latinLnBrk="0" hangingPunct="1">
                        <a:lnSpc>
                          <a:spcPct val="100000"/>
                        </a:lnSpc>
                        <a:spcBef>
                          <a:spcPts val="0"/>
                        </a:spcBef>
                        <a:spcAft>
                          <a:spcPts val="0"/>
                        </a:spcAft>
                        <a:buClrTx/>
                        <a:buSzTx/>
                        <a:buFontTx/>
                        <a:buChar char="-"/>
                        <a:tabLst/>
                        <a:defRPr/>
                      </a:pPr>
                      <a:r>
                        <a:rPr lang="en-IE" sz="1800" b="0" baseline="0" dirty="0"/>
                        <a:t>Key Messages</a:t>
                      </a:r>
                      <a:endParaRPr lang="en-IE" sz="1800" b="0" dirty="0"/>
                    </a:p>
                  </a:txBody>
                  <a:tcPr anchor="ctr"/>
                </a:tc>
                <a:tc>
                  <a:txBody>
                    <a:bodyPr/>
                    <a:lstStyle/>
                    <a:p>
                      <a:pPr algn="l"/>
                      <a:r>
                        <a:rPr lang="en-IE" sz="1800" dirty="0">
                          <a:solidFill>
                            <a:srgbClr val="000000"/>
                          </a:solidFill>
                        </a:rPr>
                        <a:t>30 mins</a:t>
                      </a:r>
                    </a:p>
                  </a:txBody>
                  <a:tcPr anchor="ctr"/>
                </a:tc>
                <a:extLst>
                  <a:ext uri="{0D108BD9-81ED-4DB2-BD59-A6C34878D82A}">
                    <a16:rowId xmlns:a16="http://schemas.microsoft.com/office/drawing/2014/main" val="3883731503"/>
                  </a:ext>
                </a:extLst>
              </a:tr>
              <a:tr h="376261">
                <a:tc>
                  <a:txBody>
                    <a:bodyPr/>
                    <a:lstStyle/>
                    <a:p>
                      <a:pPr algn="l"/>
                      <a:r>
                        <a:rPr lang="en-IE" sz="1800" b="1" i="1" dirty="0">
                          <a:solidFill>
                            <a:schemeClr val="tx1"/>
                          </a:solidFill>
                        </a:rPr>
                        <a:t>Workshop Session 1</a:t>
                      </a:r>
                    </a:p>
                  </a:txBody>
                  <a:tcPr anchor="ctr"/>
                </a:tc>
                <a:tc>
                  <a:txBody>
                    <a:bodyPr/>
                    <a:lstStyle/>
                    <a:p>
                      <a:r>
                        <a:rPr lang="en-IE" sz="1800" b="1" dirty="0"/>
                        <a:t>The Finance Committee within the ETB Governance Framework</a:t>
                      </a:r>
                    </a:p>
                  </a:txBody>
                  <a:tcPr anchor="ctr"/>
                </a:tc>
                <a:tc>
                  <a:txBody>
                    <a:bodyPr/>
                    <a:lstStyle/>
                    <a:p>
                      <a:pPr algn="l"/>
                      <a:r>
                        <a:rPr lang="en-IE" sz="1800" dirty="0">
                          <a:solidFill>
                            <a:srgbClr val="000000"/>
                          </a:solidFill>
                        </a:rPr>
                        <a:t>40 mins</a:t>
                      </a:r>
                    </a:p>
                  </a:txBody>
                  <a:tcPr anchor="ctr"/>
                </a:tc>
                <a:extLst>
                  <a:ext uri="{0D108BD9-81ED-4DB2-BD59-A6C34878D82A}">
                    <a16:rowId xmlns:a16="http://schemas.microsoft.com/office/drawing/2014/main" val="1833902797"/>
                  </a:ext>
                </a:extLst>
              </a:tr>
              <a:tr h="648910">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800" b="1" i="1" dirty="0">
                          <a:solidFill>
                            <a:schemeClr val="tx1"/>
                          </a:solidFill>
                        </a:rPr>
                        <a:t>Workshop Session 2</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 typeface="+mj-lt"/>
                        <a:buNone/>
                        <a:tabLst/>
                        <a:defRPr/>
                      </a:pPr>
                      <a:r>
                        <a:rPr lang="en-US" sz="1800" b="1" kern="1200" dirty="0">
                          <a:solidFill>
                            <a:schemeClr val="tx1"/>
                          </a:solidFill>
                          <a:latin typeface="+mn-lt"/>
                          <a:ea typeface="+mn-ea"/>
                          <a:cs typeface="+mn-cs"/>
                        </a:rPr>
                        <a:t>Relationship</a:t>
                      </a:r>
                      <a:r>
                        <a:rPr lang="en-US" sz="1800" b="1" kern="1200" baseline="0" dirty="0">
                          <a:solidFill>
                            <a:schemeClr val="tx1"/>
                          </a:solidFill>
                          <a:latin typeface="+mn-lt"/>
                          <a:ea typeface="+mn-ea"/>
                          <a:cs typeface="+mn-cs"/>
                        </a:rPr>
                        <a:t> with the Board / Executive</a:t>
                      </a:r>
                      <a:endParaRPr lang="en-IE" sz="1800" b="1" kern="1200" dirty="0">
                        <a:solidFill>
                          <a:schemeClr val="tx1"/>
                        </a:solidFill>
                        <a:latin typeface="+mn-lt"/>
                        <a:ea typeface="+mn-ea"/>
                        <a:cs typeface="+mn-cs"/>
                      </a:endParaRPr>
                    </a:p>
                  </a:txBody>
                  <a:tcPr anchor="ctr"/>
                </a:tc>
                <a:tc>
                  <a:txBody>
                    <a:bodyPr/>
                    <a:lstStyle/>
                    <a:p>
                      <a:pPr algn="l"/>
                      <a:r>
                        <a:rPr lang="en-IE" sz="1800" dirty="0">
                          <a:solidFill>
                            <a:srgbClr val="000000"/>
                          </a:solidFill>
                        </a:rPr>
                        <a:t>40 mins</a:t>
                      </a:r>
                    </a:p>
                  </a:txBody>
                  <a:tcPr anchor="ctr"/>
                </a:tc>
                <a:extLst>
                  <a:ext uri="{0D108BD9-81ED-4DB2-BD59-A6C34878D82A}">
                    <a16:rowId xmlns:a16="http://schemas.microsoft.com/office/drawing/2014/main" val="2532134456"/>
                  </a:ext>
                </a:extLst>
              </a:tr>
              <a:tr h="648910">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1800" b="1" i="1" dirty="0">
                          <a:solidFill>
                            <a:schemeClr val="tx1"/>
                          </a:solidFill>
                        </a:rPr>
                        <a:t>Workshop Session 3</a:t>
                      </a:r>
                      <a:endParaRPr lang="en-IE" sz="1800" b="1" i="1" dirty="0">
                        <a:solidFill>
                          <a:schemeClr val="tx1"/>
                        </a:solidFill>
                      </a:endParaRPr>
                    </a:p>
                  </a:txBody>
                  <a:tcPr anchor="ctr"/>
                </a:tc>
                <a:tc>
                  <a:txBody>
                    <a:bodyPr/>
                    <a:lstStyle/>
                    <a:p>
                      <a:pPr marL="0" marR="0" indent="0" algn="l" defTabSz="742950" rtl="0" eaLnBrk="1" fontAlgn="auto" latinLnBrk="0" hangingPunct="1">
                        <a:lnSpc>
                          <a:spcPct val="100000"/>
                        </a:lnSpc>
                        <a:spcBef>
                          <a:spcPts val="0"/>
                        </a:spcBef>
                        <a:spcAft>
                          <a:spcPts val="0"/>
                        </a:spcAft>
                        <a:buClrTx/>
                        <a:buSzTx/>
                        <a:buFont typeface="+mj-lt"/>
                        <a:buNone/>
                        <a:tabLst/>
                        <a:defRPr/>
                      </a:pPr>
                      <a:r>
                        <a:rPr lang="en-US" sz="1800" b="1" kern="1200" dirty="0">
                          <a:solidFill>
                            <a:schemeClr val="tx1"/>
                          </a:solidFill>
                          <a:latin typeface="+mn-lt"/>
                          <a:ea typeface="+mn-ea"/>
                          <a:cs typeface="+mn-cs"/>
                        </a:rPr>
                        <a:t>Managing</a:t>
                      </a:r>
                      <a:r>
                        <a:rPr lang="en-US" sz="1800" b="1" kern="1200" baseline="0" dirty="0">
                          <a:solidFill>
                            <a:schemeClr val="tx1"/>
                          </a:solidFill>
                          <a:latin typeface="+mn-lt"/>
                          <a:ea typeface="+mn-ea"/>
                          <a:cs typeface="+mn-cs"/>
                        </a:rPr>
                        <a:t> Finance Committee Performance</a:t>
                      </a:r>
                      <a:endParaRPr lang="en-IE" sz="1800" b="1" kern="1200" dirty="0">
                        <a:solidFill>
                          <a:schemeClr val="tx1"/>
                        </a:solidFill>
                        <a:latin typeface="+mn-lt"/>
                        <a:ea typeface="+mn-ea"/>
                        <a:cs typeface="+mn-cs"/>
                      </a:endParaRPr>
                    </a:p>
                  </a:txBody>
                  <a:tcPr anchor="ctr"/>
                </a:tc>
                <a:tc>
                  <a:txBody>
                    <a:bodyPr/>
                    <a:lstStyle/>
                    <a:p>
                      <a:pPr algn="l"/>
                      <a:r>
                        <a:rPr lang="en-IE" sz="1800" dirty="0">
                          <a:solidFill>
                            <a:srgbClr val="000000"/>
                          </a:solidFill>
                        </a:rPr>
                        <a:t>30 mins</a:t>
                      </a:r>
                    </a:p>
                  </a:txBody>
                  <a:tcPr anchor="ctr"/>
                </a:tc>
                <a:extLst>
                  <a:ext uri="{0D108BD9-81ED-4DB2-BD59-A6C34878D82A}">
                    <a16:rowId xmlns:a16="http://schemas.microsoft.com/office/drawing/2014/main" val="4174793328"/>
                  </a:ext>
                </a:extLst>
              </a:tr>
              <a:tr h="940650">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800" b="1" dirty="0">
                          <a:solidFill>
                            <a:schemeClr val="tx1"/>
                          </a:solidFill>
                        </a:rPr>
                        <a:t>Summary and Conclusion</a:t>
                      </a:r>
                    </a:p>
                  </a:txBody>
                  <a:tcPr anchor="ctr"/>
                </a:tc>
                <a:tc>
                  <a:txBody>
                    <a:bodyPr/>
                    <a:lstStyle/>
                    <a:p>
                      <a:pPr marL="342900" marR="0" indent="-342900" algn="l" defTabSz="742950" rtl="0" eaLnBrk="1" fontAlgn="auto" latinLnBrk="0" hangingPunct="1">
                        <a:lnSpc>
                          <a:spcPct val="100000"/>
                        </a:lnSpc>
                        <a:spcBef>
                          <a:spcPts val="0"/>
                        </a:spcBef>
                        <a:spcAft>
                          <a:spcPts val="0"/>
                        </a:spcAft>
                        <a:buClrTx/>
                        <a:buSzTx/>
                        <a:buFontTx/>
                        <a:buChar char="-"/>
                        <a:tabLst/>
                        <a:defRPr/>
                      </a:pPr>
                      <a:r>
                        <a:rPr lang="en-IE" sz="1800" b="0" dirty="0"/>
                        <a:t>Brief Recap</a:t>
                      </a:r>
                      <a:endParaRPr lang="en-IE" sz="1800" b="0" baseline="0" dirty="0"/>
                    </a:p>
                    <a:p>
                      <a:pPr marL="342900" marR="0" indent="-342900" algn="l" defTabSz="742950" rtl="0" eaLnBrk="1" fontAlgn="auto" latinLnBrk="0" hangingPunct="1">
                        <a:lnSpc>
                          <a:spcPct val="100000"/>
                        </a:lnSpc>
                        <a:spcBef>
                          <a:spcPts val="0"/>
                        </a:spcBef>
                        <a:spcAft>
                          <a:spcPts val="0"/>
                        </a:spcAft>
                        <a:buClrTx/>
                        <a:buSzTx/>
                        <a:buFontTx/>
                        <a:buChar char="-"/>
                        <a:tabLst/>
                        <a:defRPr/>
                      </a:pPr>
                      <a:r>
                        <a:rPr lang="en-IE" sz="1800" b="0" baseline="0" dirty="0"/>
                        <a:t>Further Discussion and Queries</a:t>
                      </a:r>
                    </a:p>
                    <a:p>
                      <a:pPr marL="342900" marR="0" indent="-342900" algn="l" defTabSz="742950" rtl="0" eaLnBrk="1" fontAlgn="auto" latinLnBrk="0" hangingPunct="1">
                        <a:lnSpc>
                          <a:spcPct val="100000"/>
                        </a:lnSpc>
                        <a:spcBef>
                          <a:spcPts val="0"/>
                        </a:spcBef>
                        <a:spcAft>
                          <a:spcPts val="0"/>
                        </a:spcAft>
                        <a:buClrTx/>
                        <a:buSzTx/>
                        <a:buFontTx/>
                        <a:buChar char="-"/>
                        <a:tabLst/>
                        <a:defRPr/>
                      </a:pPr>
                      <a:r>
                        <a:rPr lang="en-IE" sz="1800" b="0" baseline="0" dirty="0"/>
                        <a:t>Take-Home Messages and Objectives</a:t>
                      </a:r>
                      <a:endParaRPr lang="en-IE" sz="1800" b="0" dirty="0"/>
                    </a:p>
                  </a:txBody>
                  <a:tcPr anchor="ctr"/>
                </a:tc>
                <a:tc>
                  <a:txBody>
                    <a:bodyPr/>
                    <a:lstStyle/>
                    <a:p>
                      <a:pPr algn="l"/>
                      <a:r>
                        <a:rPr lang="en-IE" sz="1800" dirty="0">
                          <a:solidFill>
                            <a:srgbClr val="000000"/>
                          </a:solidFill>
                        </a:rPr>
                        <a:t>30 mins</a:t>
                      </a:r>
                    </a:p>
                  </a:txBody>
                  <a:tcPr anchor="ctr"/>
                </a:tc>
                <a:extLst>
                  <a:ext uri="{0D108BD9-81ED-4DB2-BD59-A6C34878D82A}">
                    <a16:rowId xmlns:a16="http://schemas.microsoft.com/office/drawing/2014/main" val="3714400740"/>
                  </a:ext>
                </a:extLst>
              </a:tr>
            </a:tbl>
          </a:graphicData>
        </a:graphic>
      </p:graphicFrame>
      <p:sp>
        <p:nvSpPr>
          <p:cNvPr id="2" name="Content Placeholder 1"/>
          <p:cNvSpPr>
            <a:spLocks noGrp="1"/>
          </p:cNvSpPr>
          <p:nvPr>
            <p:ph sz="quarter" idx="17"/>
          </p:nvPr>
        </p:nvSpPr>
        <p:spPr>
          <a:xfrm>
            <a:off x="443077" y="1440000"/>
            <a:ext cx="11307323" cy="4590097"/>
          </a:xfrm>
        </p:spPr>
        <p:txBody>
          <a:bodyPr/>
          <a:lstStyle/>
          <a:p>
            <a:endParaRPr lang="en-IE" dirty="0"/>
          </a:p>
          <a:p>
            <a:endParaRPr lang="en-IE" dirty="0"/>
          </a:p>
        </p:txBody>
      </p:sp>
      <p:sp>
        <p:nvSpPr>
          <p:cNvPr id="3" name="Title 2"/>
          <p:cNvSpPr>
            <a:spLocks noGrp="1"/>
          </p:cNvSpPr>
          <p:nvPr>
            <p:ph type="title"/>
          </p:nvPr>
        </p:nvSpPr>
        <p:spPr/>
        <p:txBody>
          <a:bodyPr/>
          <a:lstStyle/>
          <a:p>
            <a:r>
              <a:rPr lang="en-IE" dirty="0">
                <a:solidFill>
                  <a:schemeClr val="tx1"/>
                </a:solidFill>
              </a:rPr>
              <a:t>Agenda &amp; Objectives</a:t>
            </a:r>
            <a:endParaRPr lang="en-IE" dirty="0">
              <a:solidFill>
                <a:srgbClr val="FF0000"/>
              </a:solidFill>
            </a:endParaRPr>
          </a:p>
        </p:txBody>
      </p:sp>
    </p:spTree>
    <p:extLst>
      <p:ext uri="{BB962C8B-B14F-4D97-AF65-F5344CB8AC3E}">
        <p14:creationId xmlns:p14="http://schemas.microsoft.com/office/powerpoint/2010/main" val="491065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normAutofit/>
          </a:bodyPr>
          <a:lstStyle/>
          <a:p>
            <a:r>
              <a:rPr lang="en-IE" dirty="0"/>
              <a:t>Introduction</a:t>
            </a:r>
          </a:p>
        </p:txBody>
      </p:sp>
    </p:spTree>
    <p:extLst>
      <p:ext uri="{BB962C8B-B14F-4D97-AF65-F5344CB8AC3E}">
        <p14:creationId xmlns:p14="http://schemas.microsoft.com/office/powerpoint/2010/main" val="3869260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2"/>
          </p:nvPr>
        </p:nvSpPr>
        <p:spPr/>
        <p:txBody>
          <a:bodyPr/>
          <a:lstStyle/>
          <a:p>
            <a:pPr lvl="1"/>
            <a:r>
              <a:rPr lang="en-IE" sz="2000" dirty="0"/>
              <a:t>Established in 1941, Crowe is the 8</a:t>
            </a:r>
            <a:r>
              <a:rPr lang="en-IE" sz="2000" baseline="30000" dirty="0"/>
              <a:t>th</a:t>
            </a:r>
            <a:r>
              <a:rPr lang="en-IE" sz="2000" dirty="0"/>
              <a:t> largest professional services firm in Ireland, with over 130 staff in our Dublin office. </a:t>
            </a:r>
          </a:p>
          <a:p>
            <a:pPr lvl="1"/>
            <a:endParaRPr lang="en-IE" sz="2000" dirty="0"/>
          </a:p>
          <a:p>
            <a:pPr lvl="1"/>
            <a:r>
              <a:rPr lang="en-IE" sz="2000" dirty="0"/>
              <a:t>A member of the wider global Crowe network, with over 750 offices in over 130 countries.</a:t>
            </a:r>
          </a:p>
          <a:p>
            <a:pPr lvl="1"/>
            <a:endParaRPr lang="en-IE" sz="2000" dirty="0"/>
          </a:p>
          <a:p>
            <a:pPr lvl="1"/>
            <a:r>
              <a:rPr lang="en-IE" sz="2000" dirty="0"/>
              <a:t>We provide advisory services for:</a:t>
            </a:r>
          </a:p>
          <a:p>
            <a:pPr lvl="2"/>
            <a:r>
              <a:rPr lang="en-IE" sz="2000" dirty="0">
                <a:solidFill>
                  <a:srgbClr val="4D4D4D"/>
                </a:solidFill>
              </a:rPr>
              <a:t>Governance and Board Effectiveness</a:t>
            </a:r>
          </a:p>
          <a:p>
            <a:pPr lvl="2"/>
            <a:r>
              <a:rPr lang="en-IE" sz="2000" dirty="0">
                <a:solidFill>
                  <a:srgbClr val="4D4D4D"/>
                </a:solidFill>
              </a:rPr>
              <a:t>Stakeholder Relations</a:t>
            </a:r>
          </a:p>
          <a:p>
            <a:pPr lvl="2"/>
            <a:r>
              <a:rPr lang="en-IE" sz="2000" dirty="0">
                <a:solidFill>
                  <a:srgbClr val="4D4D4D"/>
                </a:solidFill>
              </a:rPr>
              <a:t>Corporate Planning</a:t>
            </a:r>
          </a:p>
          <a:p>
            <a:pPr lvl="2"/>
            <a:r>
              <a:rPr lang="en-IE" sz="2000" dirty="0">
                <a:solidFill>
                  <a:srgbClr val="4D4D4D"/>
                </a:solidFill>
              </a:rPr>
              <a:t>Leadership and Strategic Oversight</a:t>
            </a:r>
          </a:p>
          <a:p>
            <a:endParaRPr lang="en-IE" dirty="0"/>
          </a:p>
        </p:txBody>
      </p:sp>
      <p:sp>
        <p:nvSpPr>
          <p:cNvPr id="7" name="Content Placeholder 1"/>
          <p:cNvSpPr>
            <a:spLocks noGrp="1"/>
          </p:cNvSpPr>
          <p:nvPr>
            <p:ph sz="quarter" idx="23"/>
          </p:nvPr>
        </p:nvSpPr>
        <p:spPr/>
        <p:txBody>
          <a:bodyPr/>
          <a:lstStyle/>
          <a:p>
            <a:pPr lvl="1"/>
            <a:r>
              <a:rPr lang="en-IE" sz="2000" b="1" dirty="0">
                <a:solidFill>
                  <a:srgbClr val="4D4D4D"/>
                </a:solidFill>
              </a:rPr>
              <a:t>Review</a:t>
            </a:r>
            <a:r>
              <a:rPr lang="en-IE" sz="2000" dirty="0">
                <a:solidFill>
                  <a:srgbClr val="4D4D4D"/>
                </a:solidFill>
              </a:rPr>
              <a:t>, </a:t>
            </a:r>
            <a:r>
              <a:rPr lang="en-IE" sz="2000" b="1" dirty="0">
                <a:solidFill>
                  <a:srgbClr val="4D4D4D"/>
                </a:solidFill>
              </a:rPr>
              <a:t>evaluation</a:t>
            </a:r>
            <a:r>
              <a:rPr lang="en-IE" sz="2000" dirty="0">
                <a:solidFill>
                  <a:srgbClr val="4D4D4D"/>
                </a:solidFill>
              </a:rPr>
              <a:t> and </a:t>
            </a:r>
            <a:r>
              <a:rPr lang="en-IE" sz="2000" b="1" dirty="0">
                <a:solidFill>
                  <a:srgbClr val="4D4D4D"/>
                </a:solidFill>
              </a:rPr>
              <a:t>training</a:t>
            </a:r>
            <a:r>
              <a:rPr lang="en-IE" sz="2000" dirty="0">
                <a:solidFill>
                  <a:srgbClr val="4D4D4D"/>
                </a:solidFill>
              </a:rPr>
              <a:t> for:</a:t>
            </a:r>
          </a:p>
          <a:p>
            <a:pPr lvl="1"/>
            <a:endParaRPr lang="en-IE" sz="2000" dirty="0"/>
          </a:p>
          <a:p>
            <a:endParaRPr lang="en-IE" dirty="0"/>
          </a:p>
        </p:txBody>
      </p:sp>
      <p:sp>
        <p:nvSpPr>
          <p:cNvPr id="8" name="AutoShape 6" descr="Image result for maynooth university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pic>
        <p:nvPicPr>
          <p:cNvPr id="9" name="Picture 8" descr="P:\Current\Consultancy\Templates\Crowe letterhead templates\Crowe Logo PMS130+282 for Microsoft Office - LG.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375" y="494179"/>
            <a:ext cx="2208960" cy="611979"/>
          </a:xfrm>
          <a:prstGeom prst="rect">
            <a:avLst/>
          </a:prstGeom>
          <a:noFill/>
          <a:ln>
            <a:noFill/>
          </a:ln>
        </p:spPr>
      </p:pic>
      <p:grpSp>
        <p:nvGrpSpPr>
          <p:cNvPr id="13" name="Group 12"/>
          <p:cNvGrpSpPr/>
          <p:nvPr/>
        </p:nvGrpSpPr>
        <p:grpSpPr>
          <a:xfrm>
            <a:off x="6211938" y="2007620"/>
            <a:ext cx="5538462" cy="4490155"/>
            <a:chOff x="6211938" y="2007620"/>
            <a:chExt cx="5538462" cy="4490155"/>
          </a:xfrm>
        </p:grpSpPr>
        <p:pic>
          <p:nvPicPr>
            <p:cNvPr id="11" name="Picture 10"/>
            <p:cNvPicPr>
              <a:picLocks noChangeAspect="1"/>
            </p:cNvPicPr>
            <p:nvPr/>
          </p:nvPicPr>
          <p:blipFill>
            <a:blip r:embed="rId3"/>
            <a:stretch>
              <a:fillRect/>
            </a:stretch>
          </p:blipFill>
          <p:spPr>
            <a:xfrm>
              <a:off x="6211938" y="2007620"/>
              <a:ext cx="5538462" cy="3598698"/>
            </a:xfrm>
            <a:prstGeom prst="rect">
              <a:avLst/>
            </a:prstGeom>
          </p:spPr>
        </p:pic>
        <p:pic>
          <p:nvPicPr>
            <p:cNvPr id="1026" name="Picture 2" descr="Solas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2184" y="5517895"/>
              <a:ext cx="2038985" cy="9798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5"/>
            <a:stretch>
              <a:fillRect/>
            </a:stretch>
          </p:blipFill>
          <p:spPr>
            <a:xfrm>
              <a:off x="9885405" y="5606318"/>
              <a:ext cx="1483635" cy="814274"/>
            </a:xfrm>
            <a:prstGeom prst="rect">
              <a:avLst/>
            </a:prstGeom>
          </p:spPr>
        </p:pic>
      </p:grpSp>
    </p:spTree>
    <p:extLst>
      <p:ext uri="{BB962C8B-B14F-4D97-AF65-F5344CB8AC3E}">
        <p14:creationId xmlns:p14="http://schemas.microsoft.com/office/powerpoint/2010/main" val="2206100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2801" y="1491343"/>
            <a:ext cx="11224062" cy="5064482"/>
          </a:xfrm>
        </p:spPr>
        <p:txBody>
          <a:bodyPr/>
          <a:lstStyle/>
          <a:p>
            <a:pPr lvl="1"/>
            <a:endParaRPr lang="en-IE" sz="2000" dirty="0"/>
          </a:p>
          <a:p>
            <a:pPr lvl="1"/>
            <a:r>
              <a:rPr lang="en-IE" sz="2000" dirty="0"/>
              <a:t>Education and Training Boards Ireland (ETBI) appointed Crowe in August 2019 to provide: “</a:t>
            </a:r>
            <a:r>
              <a:rPr lang="en-IE" sz="2000" b="1" i="1" dirty="0"/>
              <a:t>training on Good Governance Practices to the Education and Training Boards (ETBs) Sector in conjunction with the roll-out of Circular 02/2019 Department of Education &amp; Skills (DES)”</a:t>
            </a:r>
          </a:p>
          <a:p>
            <a:pPr lvl="1"/>
            <a:endParaRPr lang="en-IE" sz="2000" dirty="0"/>
          </a:p>
          <a:p>
            <a:pPr lvl="1"/>
            <a:r>
              <a:rPr lang="en-IE" sz="2000" dirty="0"/>
              <a:t>Workshops and resources on implementation of the Code to:</a:t>
            </a:r>
          </a:p>
          <a:p>
            <a:pPr lvl="2"/>
            <a:r>
              <a:rPr lang="en-IE" sz="2000" dirty="0">
                <a:solidFill>
                  <a:schemeClr val="accent5"/>
                </a:solidFill>
              </a:rPr>
              <a:t>Chief Executives (18/11/19) </a:t>
            </a:r>
            <a:r>
              <a:rPr lang="en-IE" sz="2000" dirty="0">
                <a:solidFill>
                  <a:schemeClr val="accent5"/>
                </a:solidFill>
                <a:sym typeface="Wingdings" panose="05000000000000000000" pitchFamily="2" charset="2"/>
              </a:rPr>
              <a:t></a:t>
            </a:r>
            <a:endParaRPr lang="en-IE" sz="2000" dirty="0">
              <a:solidFill>
                <a:schemeClr val="accent5"/>
              </a:solidFill>
            </a:endParaRPr>
          </a:p>
          <a:p>
            <a:pPr lvl="2"/>
            <a:r>
              <a:rPr lang="en-IE" sz="2000" dirty="0">
                <a:solidFill>
                  <a:schemeClr val="accent5"/>
                </a:solidFill>
              </a:rPr>
              <a:t>Chairpersons (29/02/20) </a:t>
            </a:r>
            <a:r>
              <a:rPr lang="en-IE" sz="2000" dirty="0">
                <a:solidFill>
                  <a:schemeClr val="accent5"/>
                </a:solidFill>
                <a:sym typeface="Wingdings" panose="05000000000000000000" pitchFamily="2" charset="2"/>
              </a:rPr>
              <a:t></a:t>
            </a:r>
            <a:endParaRPr lang="en-IE" sz="2000" dirty="0">
              <a:solidFill>
                <a:schemeClr val="accent5"/>
              </a:solidFill>
            </a:endParaRPr>
          </a:p>
          <a:p>
            <a:pPr lvl="2"/>
            <a:r>
              <a:rPr lang="en-IE" sz="2000" dirty="0">
                <a:solidFill>
                  <a:schemeClr val="accent5"/>
                </a:solidFill>
              </a:rPr>
              <a:t>ETB Directors (x3: 18/12/19 – </a:t>
            </a:r>
            <a:r>
              <a:rPr lang="en-IE" sz="2000" dirty="0">
                <a:solidFill>
                  <a:srgbClr val="007947"/>
                </a:solidFill>
              </a:rPr>
              <a:t>15/01/20</a:t>
            </a:r>
            <a:r>
              <a:rPr lang="en-IE" sz="2000" dirty="0">
                <a:solidFill>
                  <a:schemeClr val="accent5"/>
                </a:solidFill>
              </a:rPr>
              <a:t> – 16/01/20)</a:t>
            </a:r>
            <a:r>
              <a:rPr lang="en-IE" sz="2000" dirty="0">
                <a:solidFill>
                  <a:schemeClr val="accent5"/>
                </a:solidFill>
                <a:sym typeface="Wingdings" panose="05000000000000000000" pitchFamily="2" charset="2"/>
              </a:rPr>
              <a:t> </a:t>
            </a:r>
          </a:p>
          <a:p>
            <a:pPr lvl="2"/>
            <a:r>
              <a:rPr lang="en-IE" sz="2000" i="1" dirty="0">
                <a:solidFill>
                  <a:schemeClr val="accent4"/>
                </a:solidFill>
                <a:sym typeface="Wingdings" panose="05000000000000000000" pitchFamily="2" charset="2"/>
              </a:rPr>
              <a:t>COVID-19 Interruption</a:t>
            </a:r>
            <a:endParaRPr lang="en-IE" sz="2000" i="1" dirty="0">
              <a:solidFill>
                <a:schemeClr val="accent4"/>
              </a:solidFill>
            </a:endParaRPr>
          </a:p>
          <a:p>
            <a:pPr lvl="2"/>
            <a:r>
              <a:rPr lang="en-US" sz="2000" i="1" dirty="0">
                <a:solidFill>
                  <a:srgbClr val="007947"/>
                </a:solidFill>
              </a:rPr>
              <a:t>Audit and Risk Committee Chairs (26/11/20)</a:t>
            </a:r>
            <a:r>
              <a:rPr lang="en-IE" sz="2000" dirty="0">
                <a:solidFill>
                  <a:srgbClr val="007947"/>
                </a:solidFill>
                <a:sym typeface="Wingdings" panose="05000000000000000000" pitchFamily="2" charset="2"/>
              </a:rPr>
              <a:t> </a:t>
            </a:r>
            <a:endParaRPr lang="en-US" sz="2000" i="1" dirty="0">
              <a:solidFill>
                <a:srgbClr val="007947"/>
              </a:solidFill>
            </a:endParaRPr>
          </a:p>
          <a:p>
            <a:pPr lvl="2"/>
            <a:r>
              <a:rPr lang="en-IE" sz="2000" b="1" i="1" dirty="0">
                <a:solidFill>
                  <a:schemeClr val="accent2"/>
                </a:solidFill>
              </a:rPr>
              <a:t>Finance Committee Chairs (6/12/20)</a:t>
            </a:r>
          </a:p>
          <a:p>
            <a:pPr lvl="2"/>
            <a:r>
              <a:rPr lang="en-IE" sz="2000" b="1" dirty="0">
                <a:solidFill>
                  <a:schemeClr val="tx1"/>
                </a:solidFill>
              </a:rPr>
              <a:t>Board</a:t>
            </a:r>
            <a:r>
              <a:rPr lang="en-IE" sz="2000" b="1" dirty="0"/>
              <a:t> </a:t>
            </a:r>
            <a:r>
              <a:rPr lang="en-IE" sz="2000" b="1" dirty="0">
                <a:solidFill>
                  <a:schemeClr val="tx1"/>
                </a:solidFill>
              </a:rPr>
              <a:t>members </a:t>
            </a:r>
            <a:r>
              <a:rPr lang="en-IE" sz="2000" dirty="0">
                <a:solidFill>
                  <a:schemeClr val="tx1"/>
                </a:solidFill>
              </a:rPr>
              <a:t>(up to Dec 20) </a:t>
            </a:r>
          </a:p>
          <a:p>
            <a:pPr lvl="2"/>
            <a:endParaRPr lang="en-IE" sz="2000" dirty="0"/>
          </a:p>
        </p:txBody>
      </p:sp>
      <p:sp>
        <p:nvSpPr>
          <p:cNvPr id="3" name="Title 2"/>
          <p:cNvSpPr>
            <a:spLocks noGrp="1"/>
          </p:cNvSpPr>
          <p:nvPr>
            <p:ph type="title"/>
          </p:nvPr>
        </p:nvSpPr>
        <p:spPr/>
        <p:txBody>
          <a:bodyPr/>
          <a:lstStyle/>
          <a:p>
            <a:r>
              <a:rPr lang="en-IE" dirty="0"/>
              <a:t>Background and Context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9945" y="3116578"/>
            <a:ext cx="3958858" cy="1979429"/>
          </a:xfrm>
          <a:prstGeom prst="rect">
            <a:avLst/>
          </a:prstGeom>
        </p:spPr>
      </p:pic>
      <p:pic>
        <p:nvPicPr>
          <p:cNvPr id="6" name="Picture 5" descr="P:\Current\Consultancy\Templates\Crowe letterhead templates\Crowe Logo PMS130+282 for Microsoft Office - LG.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4334" y="5254879"/>
            <a:ext cx="3370080" cy="933659"/>
          </a:xfrm>
          <a:prstGeom prst="rect">
            <a:avLst/>
          </a:prstGeom>
          <a:noFill/>
          <a:ln>
            <a:noFill/>
          </a:ln>
        </p:spPr>
      </p:pic>
    </p:spTree>
    <p:extLst>
      <p:ext uri="{BB962C8B-B14F-4D97-AF65-F5344CB8AC3E}">
        <p14:creationId xmlns:p14="http://schemas.microsoft.com/office/powerpoint/2010/main" val="3363475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2801" y="1440001"/>
            <a:ext cx="6308728" cy="4923729"/>
          </a:xfrm>
          <a:solidFill>
            <a:schemeClr val="accent1">
              <a:lumMod val="10000"/>
              <a:lumOff val="90000"/>
            </a:schemeClr>
          </a:solidFill>
        </p:spPr>
        <p:txBody>
          <a:bodyPr/>
          <a:lstStyle/>
          <a:p>
            <a:pPr lvl="1"/>
            <a:endParaRPr lang="en-IE" sz="2400" dirty="0"/>
          </a:p>
          <a:p>
            <a:pPr marL="358775" lvl="1" indent="-350838"/>
            <a:r>
              <a:rPr lang="en-IE" sz="2400" dirty="0"/>
              <a:t>Introduce yourself, your role and your ETB</a:t>
            </a:r>
          </a:p>
          <a:p>
            <a:pPr lvl="1"/>
            <a:endParaRPr lang="en-IE" sz="2400" dirty="0"/>
          </a:p>
          <a:p>
            <a:pPr marL="358775" lvl="1" indent="-350838"/>
            <a:r>
              <a:rPr lang="en-IE" sz="2400" dirty="0"/>
              <a:t>How long have you been in post?</a:t>
            </a:r>
          </a:p>
          <a:p>
            <a:pPr lvl="2"/>
            <a:endParaRPr lang="en-IE" sz="2400" dirty="0"/>
          </a:p>
          <a:p>
            <a:pPr marL="358775" lvl="1" indent="-350838"/>
            <a:r>
              <a:rPr lang="en-IE" sz="2400" dirty="0"/>
              <a:t>How would you rate your relationship with the Board (out of five)?</a:t>
            </a:r>
          </a:p>
          <a:p>
            <a:pPr lvl="1"/>
            <a:endParaRPr lang="en-IE" sz="2400" dirty="0"/>
          </a:p>
          <a:p>
            <a:pPr marL="358775" lvl="1" indent="-350838"/>
            <a:r>
              <a:rPr lang="en-IE" sz="2400" dirty="0"/>
              <a:t>How would you rate your Committee’s familiarity with its governance responsibilities (out of five)?</a:t>
            </a:r>
          </a:p>
          <a:p>
            <a:pPr lvl="1"/>
            <a:endParaRPr lang="en-IE" sz="2400" dirty="0"/>
          </a:p>
          <a:p>
            <a:pPr lvl="1"/>
            <a:endParaRPr lang="en-IE" sz="2400" dirty="0"/>
          </a:p>
          <a:p>
            <a:endParaRPr lang="en-IE" dirty="0"/>
          </a:p>
        </p:txBody>
      </p:sp>
      <p:sp>
        <p:nvSpPr>
          <p:cNvPr id="3" name="Title 2"/>
          <p:cNvSpPr>
            <a:spLocks noGrp="1"/>
          </p:cNvSpPr>
          <p:nvPr>
            <p:ph type="title"/>
          </p:nvPr>
        </p:nvSpPr>
        <p:spPr/>
        <p:txBody>
          <a:bodyPr/>
          <a:lstStyle/>
          <a:p>
            <a:r>
              <a:rPr lang="en-IE" dirty="0"/>
              <a:t>Brief Tour du Table…</a:t>
            </a:r>
          </a:p>
        </p:txBody>
      </p:sp>
      <p:grpSp>
        <p:nvGrpSpPr>
          <p:cNvPr id="4" name="Group 36"/>
          <p:cNvGrpSpPr>
            <a:grpSpLocks noChangeAspect="1"/>
          </p:cNvGrpSpPr>
          <p:nvPr/>
        </p:nvGrpSpPr>
        <p:grpSpPr bwMode="auto">
          <a:xfrm>
            <a:off x="8135890" y="2463550"/>
            <a:ext cx="2521223" cy="2390063"/>
            <a:chOff x="5300" y="1613"/>
            <a:chExt cx="454" cy="474"/>
          </a:xfrm>
          <a:solidFill>
            <a:srgbClr val="FDB913"/>
          </a:solidFill>
        </p:grpSpPr>
        <p:sp>
          <p:nvSpPr>
            <p:cNvPr id="5" name="Freeform 37"/>
            <p:cNvSpPr>
              <a:spLocks noEditPoints="1"/>
            </p:cNvSpPr>
            <p:nvPr/>
          </p:nvSpPr>
          <p:spPr bwMode="auto">
            <a:xfrm>
              <a:off x="5300" y="1613"/>
              <a:ext cx="454" cy="474"/>
            </a:xfrm>
            <a:custGeom>
              <a:avLst/>
              <a:gdLst>
                <a:gd name="T0" fmla="*/ 345 w 506"/>
                <a:gd name="T1" fmla="*/ 503 h 546"/>
                <a:gd name="T2" fmla="*/ 292 w 506"/>
                <a:gd name="T3" fmla="*/ 472 h 546"/>
                <a:gd name="T4" fmla="*/ 295 w 506"/>
                <a:gd name="T5" fmla="*/ 399 h 546"/>
                <a:gd name="T6" fmla="*/ 283 w 506"/>
                <a:gd name="T7" fmla="*/ 339 h 546"/>
                <a:gd name="T8" fmla="*/ 217 w 506"/>
                <a:gd name="T9" fmla="*/ 351 h 546"/>
                <a:gd name="T10" fmla="*/ 227 w 506"/>
                <a:gd name="T11" fmla="*/ 432 h 546"/>
                <a:gd name="T12" fmla="*/ 186 w 506"/>
                <a:gd name="T13" fmla="*/ 484 h 546"/>
                <a:gd name="T14" fmla="*/ 345 w 506"/>
                <a:gd name="T15" fmla="*/ 503 h 546"/>
                <a:gd name="T16" fmla="*/ 181 w 506"/>
                <a:gd name="T17" fmla="*/ 448 h 546"/>
                <a:gd name="T18" fmla="*/ 128 w 506"/>
                <a:gd name="T19" fmla="*/ 418 h 546"/>
                <a:gd name="T20" fmla="*/ 132 w 506"/>
                <a:gd name="T21" fmla="*/ 337 h 546"/>
                <a:gd name="T22" fmla="*/ 121 w 506"/>
                <a:gd name="T23" fmla="*/ 287 h 546"/>
                <a:gd name="T24" fmla="*/ 54 w 506"/>
                <a:gd name="T25" fmla="*/ 297 h 546"/>
                <a:gd name="T26" fmla="*/ 63 w 506"/>
                <a:gd name="T27" fmla="*/ 377 h 546"/>
                <a:gd name="T28" fmla="*/ 23 w 506"/>
                <a:gd name="T29" fmla="*/ 429 h 546"/>
                <a:gd name="T30" fmla="*/ 181 w 506"/>
                <a:gd name="T31" fmla="*/ 448 h 546"/>
                <a:gd name="T32" fmla="*/ 506 w 506"/>
                <a:gd name="T33" fmla="*/ 440 h 546"/>
                <a:gd name="T34" fmla="*/ 452 w 506"/>
                <a:gd name="T35" fmla="*/ 408 h 546"/>
                <a:gd name="T36" fmla="*/ 457 w 506"/>
                <a:gd name="T37" fmla="*/ 328 h 546"/>
                <a:gd name="T38" fmla="*/ 444 w 506"/>
                <a:gd name="T39" fmla="*/ 275 h 546"/>
                <a:gd name="T40" fmla="*/ 378 w 506"/>
                <a:gd name="T41" fmla="*/ 287 h 546"/>
                <a:gd name="T42" fmla="*/ 386 w 506"/>
                <a:gd name="T43" fmla="*/ 365 h 546"/>
                <a:gd name="T44" fmla="*/ 377 w 506"/>
                <a:gd name="T45" fmla="*/ 409 h 546"/>
                <a:gd name="T46" fmla="*/ 328 w 506"/>
                <a:gd name="T47" fmla="*/ 432 h 546"/>
                <a:gd name="T48" fmla="*/ 344 w 506"/>
                <a:gd name="T49" fmla="*/ 453 h 546"/>
                <a:gd name="T50" fmla="*/ 506 w 506"/>
                <a:gd name="T51" fmla="*/ 440 h 546"/>
                <a:gd name="T52" fmla="*/ 126 w 506"/>
                <a:gd name="T53" fmla="*/ 254 h 546"/>
                <a:gd name="T54" fmla="*/ 198 w 506"/>
                <a:gd name="T55" fmla="*/ 220 h 546"/>
                <a:gd name="T56" fmla="*/ 240 w 506"/>
                <a:gd name="T57" fmla="*/ 263 h 546"/>
                <a:gd name="T58" fmla="*/ 257 w 506"/>
                <a:gd name="T59" fmla="*/ 280 h 546"/>
                <a:gd name="T60" fmla="*/ 306 w 506"/>
                <a:gd name="T61" fmla="*/ 220 h 546"/>
                <a:gd name="T62" fmla="*/ 376 w 506"/>
                <a:gd name="T63" fmla="*/ 254 h 546"/>
                <a:gd name="T64" fmla="*/ 357 w 506"/>
                <a:gd name="T65" fmla="*/ 197 h 546"/>
                <a:gd name="T66" fmla="*/ 375 w 506"/>
                <a:gd name="T67" fmla="*/ 174 h 546"/>
                <a:gd name="T68" fmla="*/ 360 w 506"/>
                <a:gd name="T69" fmla="*/ 41 h 546"/>
                <a:gd name="T70" fmla="*/ 113 w 506"/>
                <a:gd name="T71" fmla="*/ 66 h 546"/>
                <a:gd name="T72" fmla="*/ 139 w 506"/>
                <a:gd name="T73" fmla="*/ 189 h 546"/>
                <a:gd name="T74" fmla="*/ 126 w 506"/>
                <a:gd name="T75" fmla="*/ 25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6" h="546">
                  <a:moveTo>
                    <a:pt x="345" y="503"/>
                  </a:moveTo>
                  <a:lnTo>
                    <a:pt x="345" y="503"/>
                  </a:lnTo>
                  <a:cubicBezTo>
                    <a:pt x="337" y="493"/>
                    <a:pt x="329" y="484"/>
                    <a:pt x="316" y="481"/>
                  </a:cubicBezTo>
                  <a:cubicBezTo>
                    <a:pt x="308" y="478"/>
                    <a:pt x="300" y="476"/>
                    <a:pt x="292" y="472"/>
                  </a:cubicBezTo>
                  <a:cubicBezTo>
                    <a:pt x="279" y="467"/>
                    <a:pt x="272" y="445"/>
                    <a:pt x="280" y="436"/>
                  </a:cubicBezTo>
                  <a:cubicBezTo>
                    <a:pt x="290" y="426"/>
                    <a:pt x="294" y="412"/>
                    <a:pt x="295" y="399"/>
                  </a:cubicBezTo>
                  <a:cubicBezTo>
                    <a:pt x="296" y="385"/>
                    <a:pt x="295" y="370"/>
                    <a:pt x="293" y="356"/>
                  </a:cubicBezTo>
                  <a:cubicBezTo>
                    <a:pt x="292" y="350"/>
                    <a:pt x="288" y="344"/>
                    <a:pt x="283" y="339"/>
                  </a:cubicBezTo>
                  <a:cubicBezTo>
                    <a:pt x="271" y="326"/>
                    <a:pt x="255" y="327"/>
                    <a:pt x="238" y="330"/>
                  </a:cubicBezTo>
                  <a:cubicBezTo>
                    <a:pt x="230" y="332"/>
                    <a:pt x="218" y="342"/>
                    <a:pt x="217" y="351"/>
                  </a:cubicBezTo>
                  <a:cubicBezTo>
                    <a:pt x="216" y="365"/>
                    <a:pt x="213" y="380"/>
                    <a:pt x="214" y="394"/>
                  </a:cubicBezTo>
                  <a:cubicBezTo>
                    <a:pt x="216" y="407"/>
                    <a:pt x="221" y="420"/>
                    <a:pt x="227" y="432"/>
                  </a:cubicBezTo>
                  <a:cubicBezTo>
                    <a:pt x="236" y="450"/>
                    <a:pt x="231" y="469"/>
                    <a:pt x="214" y="474"/>
                  </a:cubicBezTo>
                  <a:cubicBezTo>
                    <a:pt x="204" y="477"/>
                    <a:pt x="195" y="480"/>
                    <a:pt x="186" y="484"/>
                  </a:cubicBezTo>
                  <a:cubicBezTo>
                    <a:pt x="176" y="487"/>
                    <a:pt x="169" y="493"/>
                    <a:pt x="163" y="502"/>
                  </a:cubicBezTo>
                  <a:cubicBezTo>
                    <a:pt x="206" y="546"/>
                    <a:pt x="307" y="539"/>
                    <a:pt x="345" y="503"/>
                  </a:cubicBezTo>
                  <a:close/>
                  <a:moveTo>
                    <a:pt x="181" y="448"/>
                  </a:moveTo>
                  <a:lnTo>
                    <a:pt x="181" y="448"/>
                  </a:lnTo>
                  <a:cubicBezTo>
                    <a:pt x="173" y="439"/>
                    <a:pt x="165" y="429"/>
                    <a:pt x="152" y="426"/>
                  </a:cubicBezTo>
                  <a:cubicBezTo>
                    <a:pt x="144" y="424"/>
                    <a:pt x="135" y="421"/>
                    <a:pt x="128" y="418"/>
                  </a:cubicBezTo>
                  <a:cubicBezTo>
                    <a:pt x="113" y="412"/>
                    <a:pt x="109" y="391"/>
                    <a:pt x="119" y="378"/>
                  </a:cubicBezTo>
                  <a:cubicBezTo>
                    <a:pt x="128" y="366"/>
                    <a:pt x="133" y="352"/>
                    <a:pt x="132" y="337"/>
                  </a:cubicBezTo>
                  <a:cubicBezTo>
                    <a:pt x="130" y="327"/>
                    <a:pt x="131" y="317"/>
                    <a:pt x="130" y="308"/>
                  </a:cubicBezTo>
                  <a:cubicBezTo>
                    <a:pt x="129" y="300"/>
                    <a:pt x="126" y="292"/>
                    <a:pt x="121" y="287"/>
                  </a:cubicBezTo>
                  <a:cubicBezTo>
                    <a:pt x="109" y="273"/>
                    <a:pt x="86" y="269"/>
                    <a:pt x="70" y="277"/>
                  </a:cubicBezTo>
                  <a:cubicBezTo>
                    <a:pt x="62" y="281"/>
                    <a:pt x="55" y="287"/>
                    <a:pt x="54" y="297"/>
                  </a:cubicBezTo>
                  <a:cubicBezTo>
                    <a:pt x="52" y="311"/>
                    <a:pt x="49" y="325"/>
                    <a:pt x="50" y="339"/>
                  </a:cubicBezTo>
                  <a:cubicBezTo>
                    <a:pt x="52" y="352"/>
                    <a:pt x="56" y="365"/>
                    <a:pt x="63" y="377"/>
                  </a:cubicBezTo>
                  <a:cubicBezTo>
                    <a:pt x="72" y="393"/>
                    <a:pt x="68" y="413"/>
                    <a:pt x="51" y="419"/>
                  </a:cubicBezTo>
                  <a:cubicBezTo>
                    <a:pt x="42" y="422"/>
                    <a:pt x="32" y="425"/>
                    <a:pt x="23" y="429"/>
                  </a:cubicBezTo>
                  <a:cubicBezTo>
                    <a:pt x="13" y="432"/>
                    <a:pt x="5" y="438"/>
                    <a:pt x="0" y="447"/>
                  </a:cubicBezTo>
                  <a:cubicBezTo>
                    <a:pt x="44" y="492"/>
                    <a:pt x="145" y="484"/>
                    <a:pt x="181" y="448"/>
                  </a:cubicBezTo>
                  <a:close/>
                  <a:moveTo>
                    <a:pt x="506" y="440"/>
                  </a:moveTo>
                  <a:lnTo>
                    <a:pt x="506" y="440"/>
                  </a:lnTo>
                  <a:cubicBezTo>
                    <a:pt x="497" y="428"/>
                    <a:pt x="487" y="419"/>
                    <a:pt x="472" y="415"/>
                  </a:cubicBezTo>
                  <a:cubicBezTo>
                    <a:pt x="465" y="414"/>
                    <a:pt x="458" y="411"/>
                    <a:pt x="452" y="408"/>
                  </a:cubicBezTo>
                  <a:cubicBezTo>
                    <a:pt x="438" y="402"/>
                    <a:pt x="434" y="381"/>
                    <a:pt x="443" y="369"/>
                  </a:cubicBezTo>
                  <a:cubicBezTo>
                    <a:pt x="453" y="357"/>
                    <a:pt x="456" y="343"/>
                    <a:pt x="457" y="328"/>
                  </a:cubicBezTo>
                  <a:cubicBezTo>
                    <a:pt x="457" y="318"/>
                    <a:pt x="455" y="308"/>
                    <a:pt x="454" y="298"/>
                  </a:cubicBezTo>
                  <a:cubicBezTo>
                    <a:pt x="454" y="289"/>
                    <a:pt x="451" y="282"/>
                    <a:pt x="444" y="275"/>
                  </a:cubicBezTo>
                  <a:cubicBezTo>
                    <a:pt x="431" y="263"/>
                    <a:pt x="416" y="263"/>
                    <a:pt x="400" y="266"/>
                  </a:cubicBezTo>
                  <a:cubicBezTo>
                    <a:pt x="388" y="268"/>
                    <a:pt x="380" y="276"/>
                    <a:pt x="378" y="287"/>
                  </a:cubicBezTo>
                  <a:cubicBezTo>
                    <a:pt x="375" y="301"/>
                    <a:pt x="373" y="316"/>
                    <a:pt x="374" y="331"/>
                  </a:cubicBezTo>
                  <a:cubicBezTo>
                    <a:pt x="375" y="342"/>
                    <a:pt x="380" y="355"/>
                    <a:pt x="386" y="365"/>
                  </a:cubicBezTo>
                  <a:cubicBezTo>
                    <a:pt x="390" y="373"/>
                    <a:pt x="391" y="379"/>
                    <a:pt x="391" y="388"/>
                  </a:cubicBezTo>
                  <a:cubicBezTo>
                    <a:pt x="391" y="400"/>
                    <a:pt x="388" y="405"/>
                    <a:pt x="377" y="409"/>
                  </a:cubicBezTo>
                  <a:cubicBezTo>
                    <a:pt x="367" y="413"/>
                    <a:pt x="357" y="415"/>
                    <a:pt x="348" y="419"/>
                  </a:cubicBezTo>
                  <a:cubicBezTo>
                    <a:pt x="341" y="423"/>
                    <a:pt x="335" y="428"/>
                    <a:pt x="328" y="432"/>
                  </a:cubicBezTo>
                  <a:cubicBezTo>
                    <a:pt x="324" y="436"/>
                    <a:pt x="323" y="439"/>
                    <a:pt x="328" y="442"/>
                  </a:cubicBezTo>
                  <a:cubicBezTo>
                    <a:pt x="334" y="446"/>
                    <a:pt x="338" y="450"/>
                    <a:pt x="344" y="453"/>
                  </a:cubicBezTo>
                  <a:cubicBezTo>
                    <a:pt x="381" y="472"/>
                    <a:pt x="419" y="473"/>
                    <a:pt x="459" y="463"/>
                  </a:cubicBezTo>
                  <a:cubicBezTo>
                    <a:pt x="476" y="459"/>
                    <a:pt x="492" y="452"/>
                    <a:pt x="506" y="440"/>
                  </a:cubicBezTo>
                  <a:close/>
                  <a:moveTo>
                    <a:pt x="126" y="254"/>
                  </a:moveTo>
                  <a:lnTo>
                    <a:pt x="126" y="254"/>
                  </a:lnTo>
                  <a:cubicBezTo>
                    <a:pt x="129" y="253"/>
                    <a:pt x="131" y="252"/>
                    <a:pt x="133" y="252"/>
                  </a:cubicBezTo>
                  <a:cubicBezTo>
                    <a:pt x="154" y="241"/>
                    <a:pt x="176" y="230"/>
                    <a:pt x="198" y="220"/>
                  </a:cubicBezTo>
                  <a:cubicBezTo>
                    <a:pt x="208" y="215"/>
                    <a:pt x="220" y="219"/>
                    <a:pt x="224" y="229"/>
                  </a:cubicBezTo>
                  <a:cubicBezTo>
                    <a:pt x="230" y="240"/>
                    <a:pt x="235" y="252"/>
                    <a:pt x="240" y="263"/>
                  </a:cubicBezTo>
                  <a:cubicBezTo>
                    <a:pt x="244" y="271"/>
                    <a:pt x="248" y="279"/>
                    <a:pt x="253" y="289"/>
                  </a:cubicBezTo>
                  <a:cubicBezTo>
                    <a:pt x="255" y="285"/>
                    <a:pt x="256" y="282"/>
                    <a:pt x="257" y="280"/>
                  </a:cubicBezTo>
                  <a:cubicBezTo>
                    <a:pt x="264" y="263"/>
                    <a:pt x="271" y="246"/>
                    <a:pt x="278" y="230"/>
                  </a:cubicBezTo>
                  <a:cubicBezTo>
                    <a:pt x="283" y="217"/>
                    <a:pt x="293" y="214"/>
                    <a:pt x="306" y="220"/>
                  </a:cubicBezTo>
                  <a:cubicBezTo>
                    <a:pt x="322" y="228"/>
                    <a:pt x="338" y="236"/>
                    <a:pt x="354" y="244"/>
                  </a:cubicBezTo>
                  <a:cubicBezTo>
                    <a:pt x="361" y="247"/>
                    <a:pt x="368" y="250"/>
                    <a:pt x="376" y="254"/>
                  </a:cubicBezTo>
                  <a:cubicBezTo>
                    <a:pt x="376" y="251"/>
                    <a:pt x="375" y="250"/>
                    <a:pt x="375" y="248"/>
                  </a:cubicBezTo>
                  <a:cubicBezTo>
                    <a:pt x="369" y="231"/>
                    <a:pt x="363" y="214"/>
                    <a:pt x="357" y="197"/>
                  </a:cubicBezTo>
                  <a:cubicBezTo>
                    <a:pt x="356" y="193"/>
                    <a:pt x="356" y="190"/>
                    <a:pt x="361" y="187"/>
                  </a:cubicBezTo>
                  <a:cubicBezTo>
                    <a:pt x="366" y="183"/>
                    <a:pt x="370" y="179"/>
                    <a:pt x="375" y="174"/>
                  </a:cubicBezTo>
                  <a:cubicBezTo>
                    <a:pt x="395" y="152"/>
                    <a:pt x="405" y="127"/>
                    <a:pt x="398" y="97"/>
                  </a:cubicBezTo>
                  <a:cubicBezTo>
                    <a:pt x="393" y="73"/>
                    <a:pt x="379" y="55"/>
                    <a:pt x="360" y="41"/>
                  </a:cubicBezTo>
                  <a:cubicBezTo>
                    <a:pt x="308" y="5"/>
                    <a:pt x="251" y="0"/>
                    <a:pt x="192" y="15"/>
                  </a:cubicBezTo>
                  <a:cubicBezTo>
                    <a:pt x="160" y="23"/>
                    <a:pt x="133" y="39"/>
                    <a:pt x="113" y="66"/>
                  </a:cubicBezTo>
                  <a:cubicBezTo>
                    <a:pt x="100" y="83"/>
                    <a:pt x="95" y="103"/>
                    <a:pt x="98" y="124"/>
                  </a:cubicBezTo>
                  <a:cubicBezTo>
                    <a:pt x="101" y="152"/>
                    <a:pt x="117" y="173"/>
                    <a:pt x="139" y="189"/>
                  </a:cubicBezTo>
                  <a:cubicBezTo>
                    <a:pt x="145" y="193"/>
                    <a:pt x="146" y="197"/>
                    <a:pt x="144" y="203"/>
                  </a:cubicBezTo>
                  <a:cubicBezTo>
                    <a:pt x="138" y="220"/>
                    <a:pt x="132" y="236"/>
                    <a:pt x="126" y="25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E"/>
            </a:p>
          </p:txBody>
        </p:sp>
        <p:sp>
          <p:nvSpPr>
            <p:cNvPr id="6" name="Freeform 38"/>
            <p:cNvSpPr>
              <a:spLocks/>
            </p:cNvSpPr>
            <p:nvPr/>
          </p:nvSpPr>
          <p:spPr bwMode="auto">
            <a:xfrm>
              <a:off x="5385" y="1613"/>
              <a:ext cx="278" cy="251"/>
            </a:xfrm>
            <a:custGeom>
              <a:avLst/>
              <a:gdLst>
                <a:gd name="T0" fmla="*/ 31 w 310"/>
                <a:gd name="T1" fmla="*/ 254 h 289"/>
                <a:gd name="T2" fmla="*/ 31 w 310"/>
                <a:gd name="T3" fmla="*/ 254 h 289"/>
                <a:gd name="T4" fmla="*/ 49 w 310"/>
                <a:gd name="T5" fmla="*/ 203 h 289"/>
                <a:gd name="T6" fmla="*/ 44 w 310"/>
                <a:gd name="T7" fmla="*/ 189 h 289"/>
                <a:gd name="T8" fmla="*/ 3 w 310"/>
                <a:gd name="T9" fmla="*/ 124 h 289"/>
                <a:gd name="T10" fmla="*/ 18 w 310"/>
                <a:gd name="T11" fmla="*/ 66 h 289"/>
                <a:gd name="T12" fmla="*/ 97 w 310"/>
                <a:gd name="T13" fmla="*/ 15 h 289"/>
                <a:gd name="T14" fmla="*/ 265 w 310"/>
                <a:gd name="T15" fmla="*/ 41 h 289"/>
                <a:gd name="T16" fmla="*/ 303 w 310"/>
                <a:gd name="T17" fmla="*/ 97 h 289"/>
                <a:gd name="T18" fmla="*/ 280 w 310"/>
                <a:gd name="T19" fmla="*/ 174 h 289"/>
                <a:gd name="T20" fmla="*/ 266 w 310"/>
                <a:gd name="T21" fmla="*/ 187 h 289"/>
                <a:gd name="T22" fmla="*/ 262 w 310"/>
                <a:gd name="T23" fmla="*/ 197 h 289"/>
                <a:gd name="T24" fmla="*/ 280 w 310"/>
                <a:gd name="T25" fmla="*/ 248 h 289"/>
                <a:gd name="T26" fmla="*/ 281 w 310"/>
                <a:gd name="T27" fmla="*/ 254 h 289"/>
                <a:gd name="T28" fmla="*/ 259 w 310"/>
                <a:gd name="T29" fmla="*/ 244 h 289"/>
                <a:gd name="T30" fmla="*/ 211 w 310"/>
                <a:gd name="T31" fmla="*/ 220 h 289"/>
                <a:gd name="T32" fmla="*/ 183 w 310"/>
                <a:gd name="T33" fmla="*/ 230 h 289"/>
                <a:gd name="T34" fmla="*/ 162 w 310"/>
                <a:gd name="T35" fmla="*/ 280 h 289"/>
                <a:gd name="T36" fmla="*/ 158 w 310"/>
                <a:gd name="T37" fmla="*/ 289 h 289"/>
                <a:gd name="T38" fmla="*/ 145 w 310"/>
                <a:gd name="T39" fmla="*/ 263 h 289"/>
                <a:gd name="T40" fmla="*/ 129 w 310"/>
                <a:gd name="T41" fmla="*/ 229 h 289"/>
                <a:gd name="T42" fmla="*/ 103 w 310"/>
                <a:gd name="T43" fmla="*/ 220 h 289"/>
                <a:gd name="T44" fmla="*/ 38 w 310"/>
                <a:gd name="T45" fmla="*/ 252 h 289"/>
                <a:gd name="T46" fmla="*/ 31 w 310"/>
                <a:gd name="T47" fmla="*/ 25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0" h="289">
                  <a:moveTo>
                    <a:pt x="31" y="254"/>
                  </a:moveTo>
                  <a:lnTo>
                    <a:pt x="31" y="254"/>
                  </a:lnTo>
                  <a:cubicBezTo>
                    <a:pt x="37" y="236"/>
                    <a:pt x="43" y="220"/>
                    <a:pt x="49" y="203"/>
                  </a:cubicBezTo>
                  <a:cubicBezTo>
                    <a:pt x="51" y="197"/>
                    <a:pt x="50" y="193"/>
                    <a:pt x="44" y="189"/>
                  </a:cubicBezTo>
                  <a:cubicBezTo>
                    <a:pt x="22" y="173"/>
                    <a:pt x="6" y="152"/>
                    <a:pt x="3" y="124"/>
                  </a:cubicBezTo>
                  <a:cubicBezTo>
                    <a:pt x="0" y="103"/>
                    <a:pt x="5" y="83"/>
                    <a:pt x="18" y="66"/>
                  </a:cubicBezTo>
                  <a:cubicBezTo>
                    <a:pt x="38" y="39"/>
                    <a:pt x="65" y="23"/>
                    <a:pt x="97" y="15"/>
                  </a:cubicBezTo>
                  <a:cubicBezTo>
                    <a:pt x="156" y="0"/>
                    <a:pt x="213" y="5"/>
                    <a:pt x="265" y="41"/>
                  </a:cubicBezTo>
                  <a:cubicBezTo>
                    <a:pt x="284" y="55"/>
                    <a:pt x="298" y="73"/>
                    <a:pt x="303" y="97"/>
                  </a:cubicBezTo>
                  <a:cubicBezTo>
                    <a:pt x="310" y="127"/>
                    <a:pt x="300" y="152"/>
                    <a:pt x="280" y="174"/>
                  </a:cubicBezTo>
                  <a:cubicBezTo>
                    <a:pt x="275" y="179"/>
                    <a:pt x="271" y="183"/>
                    <a:pt x="266" y="187"/>
                  </a:cubicBezTo>
                  <a:cubicBezTo>
                    <a:pt x="261" y="190"/>
                    <a:pt x="261" y="193"/>
                    <a:pt x="262" y="197"/>
                  </a:cubicBezTo>
                  <a:cubicBezTo>
                    <a:pt x="268" y="214"/>
                    <a:pt x="274" y="231"/>
                    <a:pt x="280" y="248"/>
                  </a:cubicBezTo>
                  <a:cubicBezTo>
                    <a:pt x="280" y="250"/>
                    <a:pt x="281" y="251"/>
                    <a:pt x="281" y="254"/>
                  </a:cubicBezTo>
                  <a:cubicBezTo>
                    <a:pt x="273" y="250"/>
                    <a:pt x="266" y="247"/>
                    <a:pt x="259" y="244"/>
                  </a:cubicBezTo>
                  <a:cubicBezTo>
                    <a:pt x="243" y="236"/>
                    <a:pt x="227" y="228"/>
                    <a:pt x="211" y="220"/>
                  </a:cubicBezTo>
                  <a:cubicBezTo>
                    <a:pt x="198" y="214"/>
                    <a:pt x="188" y="217"/>
                    <a:pt x="183" y="230"/>
                  </a:cubicBezTo>
                  <a:cubicBezTo>
                    <a:pt x="176" y="246"/>
                    <a:pt x="169" y="263"/>
                    <a:pt x="162" y="280"/>
                  </a:cubicBezTo>
                  <a:cubicBezTo>
                    <a:pt x="161" y="282"/>
                    <a:pt x="160" y="285"/>
                    <a:pt x="158" y="289"/>
                  </a:cubicBezTo>
                  <a:cubicBezTo>
                    <a:pt x="153" y="279"/>
                    <a:pt x="149" y="271"/>
                    <a:pt x="145" y="263"/>
                  </a:cubicBezTo>
                  <a:cubicBezTo>
                    <a:pt x="140" y="252"/>
                    <a:pt x="135" y="240"/>
                    <a:pt x="129" y="229"/>
                  </a:cubicBezTo>
                  <a:cubicBezTo>
                    <a:pt x="125" y="219"/>
                    <a:pt x="113" y="215"/>
                    <a:pt x="103" y="220"/>
                  </a:cubicBezTo>
                  <a:cubicBezTo>
                    <a:pt x="81" y="230"/>
                    <a:pt x="59" y="241"/>
                    <a:pt x="38" y="252"/>
                  </a:cubicBezTo>
                  <a:cubicBezTo>
                    <a:pt x="36" y="252"/>
                    <a:pt x="34" y="253"/>
                    <a:pt x="31" y="25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E"/>
            </a:p>
          </p:txBody>
        </p:sp>
        <p:sp>
          <p:nvSpPr>
            <p:cNvPr id="7" name="Freeform 39"/>
            <p:cNvSpPr>
              <a:spLocks/>
            </p:cNvSpPr>
            <p:nvPr/>
          </p:nvSpPr>
          <p:spPr bwMode="auto">
            <a:xfrm>
              <a:off x="5590" y="1842"/>
              <a:ext cx="164" cy="182"/>
            </a:xfrm>
            <a:custGeom>
              <a:avLst/>
              <a:gdLst>
                <a:gd name="T0" fmla="*/ 183 w 183"/>
                <a:gd name="T1" fmla="*/ 177 h 210"/>
                <a:gd name="T2" fmla="*/ 183 w 183"/>
                <a:gd name="T3" fmla="*/ 177 h 210"/>
                <a:gd name="T4" fmla="*/ 136 w 183"/>
                <a:gd name="T5" fmla="*/ 200 h 210"/>
                <a:gd name="T6" fmla="*/ 21 w 183"/>
                <a:gd name="T7" fmla="*/ 190 h 210"/>
                <a:gd name="T8" fmla="*/ 5 w 183"/>
                <a:gd name="T9" fmla="*/ 179 h 210"/>
                <a:gd name="T10" fmla="*/ 5 w 183"/>
                <a:gd name="T11" fmla="*/ 169 h 210"/>
                <a:gd name="T12" fmla="*/ 25 w 183"/>
                <a:gd name="T13" fmla="*/ 156 h 210"/>
                <a:gd name="T14" fmla="*/ 54 w 183"/>
                <a:gd name="T15" fmla="*/ 146 h 210"/>
                <a:gd name="T16" fmla="*/ 68 w 183"/>
                <a:gd name="T17" fmla="*/ 125 h 210"/>
                <a:gd name="T18" fmla="*/ 63 w 183"/>
                <a:gd name="T19" fmla="*/ 102 h 210"/>
                <a:gd name="T20" fmla="*/ 51 w 183"/>
                <a:gd name="T21" fmla="*/ 68 h 210"/>
                <a:gd name="T22" fmla="*/ 55 w 183"/>
                <a:gd name="T23" fmla="*/ 24 h 210"/>
                <a:gd name="T24" fmla="*/ 77 w 183"/>
                <a:gd name="T25" fmla="*/ 3 h 210"/>
                <a:gd name="T26" fmla="*/ 121 w 183"/>
                <a:gd name="T27" fmla="*/ 12 h 210"/>
                <a:gd name="T28" fmla="*/ 131 w 183"/>
                <a:gd name="T29" fmla="*/ 35 h 210"/>
                <a:gd name="T30" fmla="*/ 134 w 183"/>
                <a:gd name="T31" fmla="*/ 65 h 210"/>
                <a:gd name="T32" fmla="*/ 120 w 183"/>
                <a:gd name="T33" fmla="*/ 106 h 210"/>
                <a:gd name="T34" fmla="*/ 129 w 183"/>
                <a:gd name="T35" fmla="*/ 145 h 210"/>
                <a:gd name="T36" fmla="*/ 149 w 183"/>
                <a:gd name="T37" fmla="*/ 152 h 210"/>
                <a:gd name="T38" fmla="*/ 183 w 183"/>
                <a:gd name="T39" fmla="*/ 17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3" h="210">
                  <a:moveTo>
                    <a:pt x="183" y="177"/>
                  </a:moveTo>
                  <a:lnTo>
                    <a:pt x="183" y="177"/>
                  </a:lnTo>
                  <a:cubicBezTo>
                    <a:pt x="169" y="189"/>
                    <a:pt x="153" y="196"/>
                    <a:pt x="136" y="200"/>
                  </a:cubicBezTo>
                  <a:cubicBezTo>
                    <a:pt x="96" y="210"/>
                    <a:pt x="58" y="209"/>
                    <a:pt x="21" y="190"/>
                  </a:cubicBezTo>
                  <a:cubicBezTo>
                    <a:pt x="15" y="187"/>
                    <a:pt x="11" y="183"/>
                    <a:pt x="5" y="179"/>
                  </a:cubicBezTo>
                  <a:cubicBezTo>
                    <a:pt x="0" y="176"/>
                    <a:pt x="1" y="173"/>
                    <a:pt x="5" y="169"/>
                  </a:cubicBezTo>
                  <a:cubicBezTo>
                    <a:pt x="12" y="165"/>
                    <a:pt x="18" y="160"/>
                    <a:pt x="25" y="156"/>
                  </a:cubicBezTo>
                  <a:cubicBezTo>
                    <a:pt x="34" y="152"/>
                    <a:pt x="44" y="150"/>
                    <a:pt x="54" y="146"/>
                  </a:cubicBezTo>
                  <a:cubicBezTo>
                    <a:pt x="65" y="142"/>
                    <a:pt x="68" y="137"/>
                    <a:pt x="68" y="125"/>
                  </a:cubicBezTo>
                  <a:cubicBezTo>
                    <a:pt x="68" y="116"/>
                    <a:pt x="67" y="110"/>
                    <a:pt x="63" y="102"/>
                  </a:cubicBezTo>
                  <a:cubicBezTo>
                    <a:pt x="57" y="92"/>
                    <a:pt x="52" y="79"/>
                    <a:pt x="51" y="68"/>
                  </a:cubicBezTo>
                  <a:cubicBezTo>
                    <a:pt x="50" y="53"/>
                    <a:pt x="52" y="38"/>
                    <a:pt x="55" y="24"/>
                  </a:cubicBezTo>
                  <a:cubicBezTo>
                    <a:pt x="57" y="13"/>
                    <a:pt x="65" y="5"/>
                    <a:pt x="77" y="3"/>
                  </a:cubicBezTo>
                  <a:cubicBezTo>
                    <a:pt x="93" y="0"/>
                    <a:pt x="108" y="0"/>
                    <a:pt x="121" y="12"/>
                  </a:cubicBezTo>
                  <a:cubicBezTo>
                    <a:pt x="128" y="19"/>
                    <a:pt x="131" y="26"/>
                    <a:pt x="131" y="35"/>
                  </a:cubicBezTo>
                  <a:cubicBezTo>
                    <a:pt x="132" y="45"/>
                    <a:pt x="134" y="55"/>
                    <a:pt x="134" y="65"/>
                  </a:cubicBezTo>
                  <a:cubicBezTo>
                    <a:pt x="133" y="80"/>
                    <a:pt x="130" y="94"/>
                    <a:pt x="120" y="106"/>
                  </a:cubicBezTo>
                  <a:cubicBezTo>
                    <a:pt x="111" y="118"/>
                    <a:pt x="115" y="139"/>
                    <a:pt x="129" y="145"/>
                  </a:cubicBezTo>
                  <a:cubicBezTo>
                    <a:pt x="135" y="148"/>
                    <a:pt x="142" y="151"/>
                    <a:pt x="149" y="152"/>
                  </a:cubicBezTo>
                  <a:cubicBezTo>
                    <a:pt x="164" y="156"/>
                    <a:pt x="174" y="165"/>
                    <a:pt x="183" y="17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E"/>
            </a:p>
          </p:txBody>
        </p:sp>
        <p:sp>
          <p:nvSpPr>
            <p:cNvPr id="8" name="Freeform 40"/>
            <p:cNvSpPr>
              <a:spLocks/>
            </p:cNvSpPr>
            <p:nvPr/>
          </p:nvSpPr>
          <p:spPr bwMode="auto">
            <a:xfrm>
              <a:off x="5300" y="1847"/>
              <a:ext cx="162" cy="194"/>
            </a:xfrm>
            <a:custGeom>
              <a:avLst/>
              <a:gdLst>
                <a:gd name="T0" fmla="*/ 181 w 181"/>
                <a:gd name="T1" fmla="*/ 179 h 223"/>
                <a:gd name="T2" fmla="*/ 181 w 181"/>
                <a:gd name="T3" fmla="*/ 179 h 223"/>
                <a:gd name="T4" fmla="*/ 0 w 181"/>
                <a:gd name="T5" fmla="*/ 178 h 223"/>
                <a:gd name="T6" fmla="*/ 23 w 181"/>
                <a:gd name="T7" fmla="*/ 160 h 223"/>
                <a:gd name="T8" fmla="*/ 51 w 181"/>
                <a:gd name="T9" fmla="*/ 150 h 223"/>
                <a:gd name="T10" fmla="*/ 63 w 181"/>
                <a:gd name="T11" fmla="*/ 108 h 223"/>
                <a:gd name="T12" fmla="*/ 50 w 181"/>
                <a:gd name="T13" fmla="*/ 70 h 223"/>
                <a:gd name="T14" fmla="*/ 54 w 181"/>
                <a:gd name="T15" fmla="*/ 28 h 223"/>
                <a:gd name="T16" fmla="*/ 70 w 181"/>
                <a:gd name="T17" fmla="*/ 8 h 223"/>
                <a:gd name="T18" fmla="*/ 121 w 181"/>
                <a:gd name="T19" fmla="*/ 18 h 223"/>
                <a:gd name="T20" fmla="*/ 130 w 181"/>
                <a:gd name="T21" fmla="*/ 39 h 223"/>
                <a:gd name="T22" fmla="*/ 132 w 181"/>
                <a:gd name="T23" fmla="*/ 68 h 223"/>
                <a:gd name="T24" fmla="*/ 119 w 181"/>
                <a:gd name="T25" fmla="*/ 109 h 223"/>
                <a:gd name="T26" fmla="*/ 128 w 181"/>
                <a:gd name="T27" fmla="*/ 149 h 223"/>
                <a:gd name="T28" fmla="*/ 152 w 181"/>
                <a:gd name="T29" fmla="*/ 157 h 223"/>
                <a:gd name="T30" fmla="*/ 181 w 181"/>
                <a:gd name="T31" fmla="*/ 17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223">
                  <a:moveTo>
                    <a:pt x="181" y="179"/>
                  </a:moveTo>
                  <a:lnTo>
                    <a:pt x="181" y="179"/>
                  </a:lnTo>
                  <a:cubicBezTo>
                    <a:pt x="145" y="215"/>
                    <a:pt x="44" y="223"/>
                    <a:pt x="0" y="178"/>
                  </a:cubicBezTo>
                  <a:cubicBezTo>
                    <a:pt x="5" y="169"/>
                    <a:pt x="13" y="163"/>
                    <a:pt x="23" y="160"/>
                  </a:cubicBezTo>
                  <a:cubicBezTo>
                    <a:pt x="32" y="156"/>
                    <a:pt x="42" y="153"/>
                    <a:pt x="51" y="150"/>
                  </a:cubicBezTo>
                  <a:cubicBezTo>
                    <a:pt x="68" y="144"/>
                    <a:pt x="72" y="124"/>
                    <a:pt x="63" y="108"/>
                  </a:cubicBezTo>
                  <a:cubicBezTo>
                    <a:pt x="56" y="96"/>
                    <a:pt x="52" y="83"/>
                    <a:pt x="50" y="70"/>
                  </a:cubicBezTo>
                  <a:cubicBezTo>
                    <a:pt x="49" y="56"/>
                    <a:pt x="52" y="42"/>
                    <a:pt x="54" y="28"/>
                  </a:cubicBezTo>
                  <a:cubicBezTo>
                    <a:pt x="55" y="18"/>
                    <a:pt x="62" y="12"/>
                    <a:pt x="70" y="8"/>
                  </a:cubicBezTo>
                  <a:cubicBezTo>
                    <a:pt x="86" y="0"/>
                    <a:pt x="109" y="4"/>
                    <a:pt x="121" y="18"/>
                  </a:cubicBezTo>
                  <a:cubicBezTo>
                    <a:pt x="126" y="23"/>
                    <a:pt x="129" y="31"/>
                    <a:pt x="130" y="39"/>
                  </a:cubicBezTo>
                  <a:cubicBezTo>
                    <a:pt x="131" y="48"/>
                    <a:pt x="130" y="58"/>
                    <a:pt x="132" y="68"/>
                  </a:cubicBezTo>
                  <a:cubicBezTo>
                    <a:pt x="133" y="83"/>
                    <a:pt x="128" y="97"/>
                    <a:pt x="119" y="109"/>
                  </a:cubicBezTo>
                  <a:cubicBezTo>
                    <a:pt x="109" y="122"/>
                    <a:pt x="113" y="143"/>
                    <a:pt x="128" y="149"/>
                  </a:cubicBezTo>
                  <a:cubicBezTo>
                    <a:pt x="135" y="152"/>
                    <a:pt x="144" y="155"/>
                    <a:pt x="152" y="157"/>
                  </a:cubicBezTo>
                  <a:cubicBezTo>
                    <a:pt x="165" y="160"/>
                    <a:pt x="173" y="170"/>
                    <a:pt x="181" y="17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E"/>
            </a:p>
          </p:txBody>
        </p:sp>
        <p:sp>
          <p:nvSpPr>
            <p:cNvPr id="9" name="Freeform 41"/>
            <p:cNvSpPr>
              <a:spLocks/>
            </p:cNvSpPr>
            <p:nvPr/>
          </p:nvSpPr>
          <p:spPr bwMode="auto">
            <a:xfrm>
              <a:off x="5446" y="1896"/>
              <a:ext cx="164" cy="191"/>
            </a:xfrm>
            <a:custGeom>
              <a:avLst/>
              <a:gdLst>
                <a:gd name="T0" fmla="*/ 182 w 182"/>
                <a:gd name="T1" fmla="*/ 177 h 220"/>
                <a:gd name="T2" fmla="*/ 182 w 182"/>
                <a:gd name="T3" fmla="*/ 177 h 220"/>
                <a:gd name="T4" fmla="*/ 0 w 182"/>
                <a:gd name="T5" fmla="*/ 176 h 220"/>
                <a:gd name="T6" fmla="*/ 23 w 182"/>
                <a:gd name="T7" fmla="*/ 158 h 220"/>
                <a:gd name="T8" fmla="*/ 51 w 182"/>
                <a:gd name="T9" fmla="*/ 148 h 220"/>
                <a:gd name="T10" fmla="*/ 64 w 182"/>
                <a:gd name="T11" fmla="*/ 106 h 220"/>
                <a:gd name="T12" fmla="*/ 51 w 182"/>
                <a:gd name="T13" fmla="*/ 68 h 220"/>
                <a:gd name="T14" fmla="*/ 54 w 182"/>
                <a:gd name="T15" fmla="*/ 25 h 220"/>
                <a:gd name="T16" fmla="*/ 75 w 182"/>
                <a:gd name="T17" fmla="*/ 4 h 220"/>
                <a:gd name="T18" fmla="*/ 120 w 182"/>
                <a:gd name="T19" fmla="*/ 13 h 220"/>
                <a:gd name="T20" fmla="*/ 130 w 182"/>
                <a:gd name="T21" fmla="*/ 30 h 220"/>
                <a:gd name="T22" fmla="*/ 132 w 182"/>
                <a:gd name="T23" fmla="*/ 73 h 220"/>
                <a:gd name="T24" fmla="*/ 117 w 182"/>
                <a:gd name="T25" fmla="*/ 110 h 220"/>
                <a:gd name="T26" fmla="*/ 129 w 182"/>
                <a:gd name="T27" fmla="*/ 146 h 220"/>
                <a:gd name="T28" fmla="*/ 153 w 182"/>
                <a:gd name="T29" fmla="*/ 155 h 220"/>
                <a:gd name="T30" fmla="*/ 182 w 182"/>
                <a:gd name="T31" fmla="*/ 177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220">
                  <a:moveTo>
                    <a:pt x="182" y="177"/>
                  </a:moveTo>
                  <a:lnTo>
                    <a:pt x="182" y="177"/>
                  </a:lnTo>
                  <a:cubicBezTo>
                    <a:pt x="144" y="213"/>
                    <a:pt x="43" y="220"/>
                    <a:pt x="0" y="176"/>
                  </a:cubicBezTo>
                  <a:cubicBezTo>
                    <a:pt x="6" y="167"/>
                    <a:pt x="13" y="161"/>
                    <a:pt x="23" y="158"/>
                  </a:cubicBezTo>
                  <a:cubicBezTo>
                    <a:pt x="32" y="154"/>
                    <a:pt x="41" y="151"/>
                    <a:pt x="51" y="148"/>
                  </a:cubicBezTo>
                  <a:cubicBezTo>
                    <a:pt x="68" y="143"/>
                    <a:pt x="73" y="124"/>
                    <a:pt x="64" y="106"/>
                  </a:cubicBezTo>
                  <a:cubicBezTo>
                    <a:pt x="58" y="94"/>
                    <a:pt x="53" y="81"/>
                    <a:pt x="51" y="68"/>
                  </a:cubicBezTo>
                  <a:cubicBezTo>
                    <a:pt x="50" y="54"/>
                    <a:pt x="53" y="39"/>
                    <a:pt x="54" y="25"/>
                  </a:cubicBezTo>
                  <a:cubicBezTo>
                    <a:pt x="55" y="16"/>
                    <a:pt x="67" y="6"/>
                    <a:pt x="75" y="4"/>
                  </a:cubicBezTo>
                  <a:cubicBezTo>
                    <a:pt x="92" y="1"/>
                    <a:pt x="108" y="0"/>
                    <a:pt x="120" y="13"/>
                  </a:cubicBezTo>
                  <a:cubicBezTo>
                    <a:pt x="125" y="18"/>
                    <a:pt x="129" y="24"/>
                    <a:pt x="130" y="30"/>
                  </a:cubicBezTo>
                  <a:cubicBezTo>
                    <a:pt x="132" y="44"/>
                    <a:pt x="133" y="59"/>
                    <a:pt x="132" y="73"/>
                  </a:cubicBezTo>
                  <a:cubicBezTo>
                    <a:pt x="131" y="86"/>
                    <a:pt x="127" y="100"/>
                    <a:pt x="117" y="110"/>
                  </a:cubicBezTo>
                  <a:cubicBezTo>
                    <a:pt x="109" y="119"/>
                    <a:pt x="116" y="141"/>
                    <a:pt x="129" y="146"/>
                  </a:cubicBezTo>
                  <a:cubicBezTo>
                    <a:pt x="137" y="150"/>
                    <a:pt x="145" y="152"/>
                    <a:pt x="153" y="155"/>
                  </a:cubicBezTo>
                  <a:cubicBezTo>
                    <a:pt x="166" y="158"/>
                    <a:pt x="174" y="167"/>
                    <a:pt x="182" y="17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E"/>
            </a:p>
          </p:txBody>
        </p:sp>
      </p:grpSp>
    </p:spTree>
    <p:extLst>
      <p:ext uri="{BB962C8B-B14F-4D97-AF65-F5344CB8AC3E}">
        <p14:creationId xmlns:p14="http://schemas.microsoft.com/office/powerpoint/2010/main" val="4222943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938845" y="2514599"/>
            <a:ext cx="7006549" cy="2312043"/>
          </a:xfrm>
        </p:spPr>
        <p:txBody>
          <a:bodyPr>
            <a:normAutofit fontScale="92500" lnSpcReduction="10000"/>
          </a:bodyPr>
          <a:lstStyle/>
          <a:p>
            <a:r>
              <a:rPr lang="en-IE" dirty="0"/>
              <a:t>Finance in ETBs</a:t>
            </a:r>
          </a:p>
          <a:p>
            <a:r>
              <a:rPr lang="en-US" sz="5100" b="0" dirty="0"/>
              <a:t>Legal and Regulatory Context</a:t>
            </a:r>
            <a:endParaRPr lang="en-IE" sz="5100" b="0" dirty="0"/>
          </a:p>
        </p:txBody>
      </p:sp>
    </p:spTree>
    <p:extLst>
      <p:ext uri="{BB962C8B-B14F-4D97-AF65-F5344CB8AC3E}">
        <p14:creationId xmlns:p14="http://schemas.microsoft.com/office/powerpoint/2010/main" val="4189087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7"/>
          </p:nvPr>
        </p:nvSpPr>
        <p:spPr>
          <a:xfrm>
            <a:off x="443077" y="1440000"/>
            <a:ext cx="5488166" cy="5245005"/>
          </a:xfrm>
        </p:spPr>
        <p:txBody>
          <a:bodyPr>
            <a:normAutofit fontScale="70000" lnSpcReduction="20000"/>
          </a:bodyPr>
          <a:lstStyle/>
          <a:p>
            <a:r>
              <a:rPr lang="en-IE" sz="2400" dirty="0"/>
              <a:t>(1) An education and training board shall establish — </a:t>
            </a:r>
          </a:p>
          <a:p>
            <a:pPr marL="1074738" lvl="0" indent="-457200">
              <a:buFont typeface="+mj-lt"/>
              <a:buAutoNum type="alphaLcParenR"/>
            </a:pPr>
            <a:r>
              <a:rPr lang="en-IE" sz="2400" i="1" dirty="0">
                <a:solidFill>
                  <a:prstClr val="black">
                    <a:lumMod val="75000"/>
                    <a:lumOff val="25000"/>
                  </a:prstClr>
                </a:solidFill>
              </a:rPr>
              <a:t>a committee to examine and report to that board on </a:t>
            </a:r>
            <a:r>
              <a:rPr lang="en-IE" sz="2400" b="1" i="1" dirty="0">
                <a:solidFill>
                  <a:prstClr val="black">
                    <a:lumMod val="75000"/>
                    <a:lumOff val="25000"/>
                  </a:prstClr>
                </a:solidFill>
              </a:rPr>
              <a:t>financial matters </a:t>
            </a:r>
            <a:r>
              <a:rPr lang="en-IE" sz="2400" i="1" dirty="0">
                <a:solidFill>
                  <a:prstClr val="black">
                    <a:lumMod val="75000"/>
                    <a:lumOff val="25000"/>
                  </a:prstClr>
                </a:solidFill>
              </a:rPr>
              <a:t>relating to the board</a:t>
            </a:r>
            <a:endParaRPr lang="en-IE" i="1" dirty="0">
              <a:solidFill>
                <a:prstClr val="black">
                  <a:lumMod val="75000"/>
                  <a:lumOff val="25000"/>
                </a:prstClr>
              </a:solidFill>
            </a:endParaRPr>
          </a:p>
          <a:p>
            <a:pPr marL="1074738" indent="-457200">
              <a:buFont typeface="+mj-lt"/>
              <a:buAutoNum type="alphaLcParenR"/>
            </a:pPr>
            <a:r>
              <a:rPr lang="en-IE" sz="2400" i="1" dirty="0"/>
              <a:t>a committee to assist the board in discharging its internal audit functions </a:t>
            </a:r>
          </a:p>
          <a:p>
            <a:r>
              <a:rPr lang="en-IE" sz="2400" dirty="0"/>
              <a:t>(2) The </a:t>
            </a:r>
            <a:r>
              <a:rPr lang="en-IE" sz="2400" b="1" dirty="0"/>
              <a:t>Minister </a:t>
            </a:r>
            <a:r>
              <a:rPr lang="en-IE" sz="2400" dirty="0"/>
              <a:t>may by direction make provision in respect of all or any of the following matters concerning a committee established under this section—</a:t>
            </a:r>
          </a:p>
          <a:p>
            <a:pPr marL="1074738" indent="-457200">
              <a:buFont typeface="+mj-lt"/>
              <a:buAutoNum type="alphaLcParenR"/>
            </a:pPr>
            <a:r>
              <a:rPr lang="en-IE" sz="2400" i="1" dirty="0"/>
              <a:t>procedures governing the number, appointment and removal of </a:t>
            </a:r>
            <a:r>
              <a:rPr lang="en-IE" sz="2400" b="1" i="1" dirty="0"/>
              <a:t>members </a:t>
            </a:r>
            <a:r>
              <a:rPr lang="en-IE" sz="2400" i="1" dirty="0"/>
              <a:t>(including the chairperson) of the committee,</a:t>
            </a:r>
          </a:p>
          <a:p>
            <a:pPr marL="1074738" indent="-457200">
              <a:buFont typeface="+mj-lt"/>
              <a:buAutoNum type="alphaLcParenR"/>
            </a:pPr>
            <a:r>
              <a:rPr lang="en-IE" sz="2400" i="1" dirty="0"/>
              <a:t>the holding of meetings, including the frequency and conduct of those </a:t>
            </a:r>
            <a:r>
              <a:rPr lang="en-IE" sz="2400" b="1" i="1" dirty="0"/>
              <a:t>meetings</a:t>
            </a:r>
            <a:r>
              <a:rPr lang="en-IE" sz="2400" i="1" dirty="0"/>
              <a:t>, and</a:t>
            </a:r>
          </a:p>
          <a:p>
            <a:pPr marL="1074738" indent="-457200">
              <a:buFont typeface="+mj-lt"/>
              <a:buAutoNum type="alphaLcParenR"/>
            </a:pPr>
            <a:r>
              <a:rPr lang="en-IE" sz="2400" i="1" dirty="0"/>
              <a:t>the preparation of </a:t>
            </a:r>
            <a:r>
              <a:rPr lang="en-IE" sz="2400" b="1" i="1" dirty="0"/>
              <a:t>reports </a:t>
            </a:r>
            <a:r>
              <a:rPr lang="en-IE" sz="2400" i="1" dirty="0"/>
              <a:t>by the committee and the furnishing of those reports to other specified persons.</a:t>
            </a:r>
          </a:p>
          <a:p>
            <a:r>
              <a:rPr lang="en-IE" sz="2400" dirty="0"/>
              <a:t>(3) A committee established under this section shall report to the education and training board which established it </a:t>
            </a:r>
            <a:r>
              <a:rPr lang="en-IE" sz="2400" b="1" dirty="0"/>
              <a:t>not less than 4 times in each year</a:t>
            </a:r>
            <a:r>
              <a:rPr lang="en-IE" sz="2400" dirty="0"/>
              <a:t>.</a:t>
            </a:r>
            <a:endParaRPr lang="en-IE" dirty="0"/>
          </a:p>
        </p:txBody>
      </p:sp>
      <p:sp>
        <p:nvSpPr>
          <p:cNvPr id="2" name="Title 1"/>
          <p:cNvSpPr>
            <a:spLocks noGrp="1"/>
          </p:cNvSpPr>
          <p:nvPr>
            <p:ph type="title"/>
          </p:nvPr>
        </p:nvSpPr>
        <p:spPr>
          <a:xfrm>
            <a:off x="442800" y="617838"/>
            <a:ext cx="11307600" cy="555762"/>
          </a:xfrm>
        </p:spPr>
        <p:txBody>
          <a:bodyPr>
            <a:normAutofit/>
          </a:bodyPr>
          <a:lstStyle/>
          <a:p>
            <a:r>
              <a:rPr lang="en-IE" dirty="0"/>
              <a:t>ETB Act 2013 Section 45</a:t>
            </a:r>
          </a:p>
        </p:txBody>
      </p:sp>
      <p:sp>
        <p:nvSpPr>
          <p:cNvPr id="4" name="Content Placeholder 2"/>
          <p:cNvSpPr txBox="1">
            <a:spLocks/>
          </p:cNvSpPr>
          <p:nvPr/>
        </p:nvSpPr>
        <p:spPr>
          <a:xfrm>
            <a:off x="6462584" y="1440000"/>
            <a:ext cx="5287816" cy="5245005"/>
          </a:xfrm>
          <a:prstGeom prst="rect">
            <a:avLst/>
          </a:prstGeom>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0" marR="0" lvl="0" indent="0" algn="l" defTabSz="742950" rtl="0" eaLnBrk="1" fontAlgn="auto" latinLnBrk="0" hangingPunct="1">
              <a:lnSpc>
                <a:spcPct val="100000"/>
              </a:lnSpc>
              <a:spcBef>
                <a:spcPts val="600"/>
              </a:spcBef>
              <a:spcAft>
                <a:spcPts val="0"/>
              </a:spcAft>
              <a:buClr>
                <a:srgbClr val="002D62"/>
              </a:buClr>
              <a:buSzPct val="100000"/>
              <a:buFont typeface="+mj-lt"/>
              <a:buNone/>
              <a:tabLst/>
              <a:defRPr/>
            </a:pPr>
            <a:r>
              <a:rPr kumimoji="0" lang="en-IE" sz="17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(4) A member of staff of an education and training board, or a chief executive of that board, shall not be a member of a committee established under this section.</a:t>
            </a:r>
          </a:p>
          <a:p>
            <a:pPr marL="0" marR="0" lvl="0" indent="0" algn="l" defTabSz="742950" rtl="0" eaLnBrk="1" fontAlgn="auto" latinLnBrk="0" hangingPunct="1">
              <a:lnSpc>
                <a:spcPct val="100000"/>
              </a:lnSpc>
              <a:spcBef>
                <a:spcPts val="600"/>
              </a:spcBef>
              <a:spcAft>
                <a:spcPts val="0"/>
              </a:spcAft>
              <a:buClr>
                <a:srgbClr val="002D62"/>
              </a:buClr>
              <a:buSzPct val="100000"/>
              <a:buFont typeface="+mj-lt"/>
              <a:buNone/>
              <a:tabLst/>
              <a:defRPr/>
            </a:pPr>
            <a:r>
              <a:rPr kumimoji="0" lang="en-IE" sz="17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(5) Subject to subsection (6), a chief executive or a member of staff of an education and training board shall, </a:t>
            </a:r>
            <a:r>
              <a:rPr kumimoji="0" lang="en-IE" sz="1700" b="0" i="0" u="sng"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when requested to do so by a committee of that board established under this section</a:t>
            </a:r>
            <a:r>
              <a:rPr kumimoji="0" lang="en-IE" sz="17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 attend at a meeting of that committee.</a:t>
            </a:r>
          </a:p>
          <a:p>
            <a:pPr marL="0" marR="0" lvl="0" indent="0" algn="l" defTabSz="742950" rtl="0" eaLnBrk="1" fontAlgn="auto" latinLnBrk="0" hangingPunct="1">
              <a:lnSpc>
                <a:spcPct val="100000"/>
              </a:lnSpc>
              <a:spcBef>
                <a:spcPts val="600"/>
              </a:spcBef>
              <a:spcAft>
                <a:spcPts val="0"/>
              </a:spcAft>
              <a:buClr>
                <a:srgbClr val="002D62"/>
              </a:buClr>
              <a:buSzPct val="100000"/>
              <a:buFont typeface="+mj-lt"/>
              <a:buNone/>
              <a:tabLst/>
              <a:defRPr/>
            </a:pPr>
            <a:r>
              <a:rPr kumimoji="0" lang="en-IE" sz="17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(6) A chief executive or member of staff referred to in subsection (5) shall not attend the meeting referred to in that subsection where the chief executive or member of staff concerned believes that attendance by him or her is inconsistent with the due performance of his or her functions as chief executive or member of staff, as the case may be.</a:t>
            </a:r>
          </a:p>
          <a:p>
            <a:pPr marL="0" marR="0" lvl="0" indent="0" algn="l" defTabSz="742950" rtl="0" eaLnBrk="1" fontAlgn="auto" latinLnBrk="0" hangingPunct="1">
              <a:lnSpc>
                <a:spcPct val="100000"/>
              </a:lnSpc>
              <a:spcBef>
                <a:spcPts val="600"/>
              </a:spcBef>
              <a:spcAft>
                <a:spcPts val="0"/>
              </a:spcAft>
              <a:buClr>
                <a:srgbClr val="002D62"/>
              </a:buClr>
              <a:buSzPct val="100000"/>
              <a:buFont typeface="+mj-lt"/>
              <a:buNone/>
              <a:tabLst/>
              <a:defRPr/>
            </a:pPr>
            <a:r>
              <a:rPr kumimoji="0" lang="en-IE" sz="17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(7) An education and training board shall determine what action, if any, it should take as a result of the findings of a report of a committee established under this section.</a:t>
            </a:r>
          </a:p>
        </p:txBody>
      </p:sp>
    </p:spTree>
    <p:extLst>
      <p:ext uri="{BB962C8B-B14F-4D97-AF65-F5344CB8AC3E}">
        <p14:creationId xmlns:p14="http://schemas.microsoft.com/office/powerpoint/2010/main" val="3164048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t>Summary of legal basis</a:t>
            </a:r>
            <a:endParaRPr lang="en-IE" dirty="0">
              <a:solidFill>
                <a:srgbClr val="FF0000"/>
              </a:solidFill>
            </a:endParaRPr>
          </a:p>
        </p:txBody>
      </p:sp>
      <p:sp>
        <p:nvSpPr>
          <p:cNvPr id="5" name="Content Placeholder 1"/>
          <p:cNvSpPr txBox="1">
            <a:spLocks/>
          </p:cNvSpPr>
          <p:nvPr/>
        </p:nvSpPr>
        <p:spPr>
          <a:xfrm>
            <a:off x="442800" y="1379462"/>
            <a:ext cx="11307600" cy="5159511"/>
          </a:xfrm>
          <a:prstGeom prst="rect">
            <a:avLst/>
          </a:prstGeom>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7938" marR="0" lvl="1" indent="0" algn="l" defTabSz="742950" rtl="0" eaLnBrk="1" fontAlgn="auto" latinLnBrk="0" hangingPunct="1">
              <a:lnSpc>
                <a:spcPct val="100000"/>
              </a:lnSpc>
              <a:spcBef>
                <a:spcPts val="600"/>
              </a:spcBef>
              <a:spcAft>
                <a:spcPts val="0"/>
              </a:spcAft>
              <a:buClr>
                <a:srgbClr val="FDB913"/>
              </a:buClr>
              <a:buSzPct val="145000"/>
              <a:buNone/>
              <a:tabLst>
                <a:tab pos="265113" algn="l"/>
              </a:tabLst>
              <a:defRPr/>
            </a:pPr>
            <a:r>
              <a:rPr kumimoji="0" lang="en-GB" sz="2400" b="0" i="0" u="none" strike="noStrike" kern="1200" cap="none" spc="0" normalizeH="0" baseline="0" noProof="0" dirty="0">
                <a:ln>
                  <a:noFill/>
                </a:ln>
                <a:solidFill>
                  <a:srgbClr val="999999">
                    <a:lumMod val="50000"/>
                  </a:srgbClr>
                </a:solidFill>
                <a:effectLst/>
                <a:uLnTx/>
                <a:uFillTx/>
              </a:rPr>
              <a:t>The Committee is there to </a:t>
            </a:r>
            <a:r>
              <a:rPr kumimoji="0" lang="en-GB" sz="2400" b="0" i="0" u="sng" strike="noStrike" kern="1200" cap="none" spc="0" normalizeH="0" baseline="0" noProof="0" dirty="0">
                <a:ln>
                  <a:noFill/>
                </a:ln>
                <a:solidFill>
                  <a:srgbClr val="999999">
                    <a:lumMod val="50000"/>
                  </a:srgbClr>
                </a:solidFill>
                <a:effectLst/>
                <a:uLnTx/>
                <a:uFillTx/>
              </a:rPr>
              <a:t>supplement the skills and capabilities </a:t>
            </a:r>
            <a:r>
              <a:rPr kumimoji="0" lang="en-GB" sz="2400" b="0" i="0" u="none" strike="noStrike" kern="1200" cap="none" spc="0" normalizeH="0" baseline="0" noProof="0" dirty="0">
                <a:ln>
                  <a:noFill/>
                </a:ln>
                <a:solidFill>
                  <a:srgbClr val="999999">
                    <a:lumMod val="50000"/>
                  </a:srgbClr>
                </a:solidFill>
                <a:effectLst/>
                <a:uLnTx/>
                <a:uFillTx/>
              </a:rPr>
              <a:t>of the Board in relation to financial matters, including but</a:t>
            </a:r>
            <a:r>
              <a:rPr kumimoji="0" lang="en-GB" sz="2400" b="0" i="0" u="none" strike="noStrike" kern="1200" cap="none" spc="0" normalizeH="0" noProof="0" dirty="0">
                <a:ln>
                  <a:noFill/>
                </a:ln>
                <a:solidFill>
                  <a:srgbClr val="999999">
                    <a:lumMod val="50000"/>
                  </a:srgbClr>
                </a:solidFill>
                <a:effectLst/>
                <a:uLnTx/>
                <a:uFillTx/>
              </a:rPr>
              <a:t> not limited to</a:t>
            </a:r>
            <a:r>
              <a:rPr kumimoji="0" lang="en-GB" sz="2400" b="0" i="0" u="none" strike="noStrike" kern="1200" cap="none" spc="0" normalizeH="0" baseline="0" noProof="0" dirty="0">
                <a:ln>
                  <a:noFill/>
                </a:ln>
                <a:solidFill>
                  <a:srgbClr val="999999">
                    <a:lumMod val="50000"/>
                  </a:srgbClr>
                </a:solidFill>
                <a:effectLst/>
                <a:uLnTx/>
                <a:uFillTx/>
              </a:rPr>
              <a:t>:</a:t>
            </a:r>
          </a:p>
          <a:p>
            <a:pPr marL="447676" lvl="2" indent="-260350">
              <a:buClr>
                <a:srgbClr val="FDB913"/>
              </a:buClr>
              <a:tabLst>
                <a:tab pos="265113" algn="l"/>
              </a:tabLst>
            </a:pPr>
            <a:r>
              <a:rPr kumimoji="0" lang="en-GB" sz="2400" b="0" i="0" u="none" strike="noStrike" kern="1200" cap="none" spc="0" normalizeH="0" baseline="0" noProof="0" dirty="0">
                <a:ln>
                  <a:noFill/>
                </a:ln>
                <a:solidFill>
                  <a:srgbClr val="999999">
                    <a:lumMod val="50000"/>
                  </a:srgbClr>
                </a:solidFill>
                <a:effectLst/>
                <a:uLnTx/>
                <a:uFillTx/>
              </a:rPr>
              <a:t>Expenditure</a:t>
            </a:r>
            <a:r>
              <a:rPr kumimoji="0" lang="en-GB" sz="2400" b="0" i="0" u="none" strike="noStrike" kern="1200" cap="none" spc="0" normalizeH="0" noProof="0" dirty="0">
                <a:ln>
                  <a:noFill/>
                </a:ln>
                <a:solidFill>
                  <a:srgbClr val="999999">
                    <a:lumMod val="50000"/>
                  </a:srgbClr>
                </a:solidFill>
                <a:effectLst/>
                <a:uLnTx/>
                <a:uFillTx/>
              </a:rPr>
              <a:t> limits;</a:t>
            </a:r>
          </a:p>
          <a:p>
            <a:pPr marL="447676" lvl="2" indent="-260350">
              <a:buClr>
                <a:srgbClr val="FDB913"/>
              </a:buClr>
              <a:tabLst>
                <a:tab pos="265113" algn="l"/>
              </a:tabLst>
            </a:pPr>
            <a:r>
              <a:rPr lang="en-GB" sz="2400" baseline="0" dirty="0">
                <a:solidFill>
                  <a:srgbClr val="999999">
                    <a:lumMod val="50000"/>
                  </a:srgbClr>
                </a:solidFill>
              </a:rPr>
              <a:t>Annual</a:t>
            </a:r>
            <a:r>
              <a:rPr lang="en-GB" sz="2400" dirty="0">
                <a:solidFill>
                  <a:srgbClr val="999999">
                    <a:lumMod val="50000"/>
                  </a:srgbClr>
                </a:solidFill>
              </a:rPr>
              <a:t> Service Plan;</a:t>
            </a:r>
          </a:p>
          <a:p>
            <a:pPr marL="447676" lvl="2" indent="-260350">
              <a:buClr>
                <a:srgbClr val="FDB913"/>
              </a:buClr>
              <a:tabLst>
                <a:tab pos="265113" algn="l"/>
              </a:tabLst>
            </a:pPr>
            <a:r>
              <a:rPr lang="en-GB" sz="2400" dirty="0">
                <a:solidFill>
                  <a:srgbClr val="999999">
                    <a:lumMod val="50000"/>
                  </a:srgbClr>
                </a:solidFill>
              </a:rPr>
              <a:t>Deposits;</a:t>
            </a:r>
          </a:p>
          <a:p>
            <a:pPr marL="447676" lvl="2" indent="-260350">
              <a:buClr>
                <a:srgbClr val="FDB913"/>
              </a:buClr>
              <a:tabLst>
                <a:tab pos="265113" algn="l"/>
              </a:tabLst>
            </a:pPr>
            <a:r>
              <a:rPr lang="en-GB" sz="2400" dirty="0">
                <a:solidFill>
                  <a:srgbClr val="999999">
                    <a:lumMod val="50000"/>
                  </a:srgbClr>
                </a:solidFill>
              </a:rPr>
              <a:t>Borrowing;</a:t>
            </a:r>
          </a:p>
          <a:p>
            <a:pPr marL="447676" lvl="2" indent="-260350">
              <a:buClr>
                <a:srgbClr val="FDB913"/>
              </a:buClr>
              <a:tabLst>
                <a:tab pos="265113" algn="l"/>
              </a:tabLst>
            </a:pPr>
            <a:r>
              <a:rPr lang="en-GB" sz="2400" dirty="0">
                <a:solidFill>
                  <a:srgbClr val="999999">
                    <a:lumMod val="50000"/>
                  </a:srgbClr>
                </a:solidFill>
              </a:rPr>
              <a:t>Fees;</a:t>
            </a:r>
          </a:p>
          <a:p>
            <a:pPr marL="447676" lvl="2" indent="-260350">
              <a:buClr>
                <a:srgbClr val="FDB913"/>
              </a:buClr>
              <a:tabLst>
                <a:tab pos="265113" algn="l"/>
              </a:tabLst>
            </a:pPr>
            <a:r>
              <a:rPr lang="en-GB" sz="2400" dirty="0">
                <a:solidFill>
                  <a:srgbClr val="999999">
                    <a:lumMod val="50000"/>
                  </a:srgbClr>
                </a:solidFill>
              </a:rPr>
              <a:t>Accounts;</a:t>
            </a:r>
          </a:p>
          <a:p>
            <a:pPr marL="447676" lvl="2" indent="-260350">
              <a:buClr>
                <a:srgbClr val="FDB913"/>
              </a:buClr>
              <a:tabLst>
                <a:tab pos="265113" algn="l"/>
              </a:tabLst>
            </a:pPr>
            <a:r>
              <a:rPr lang="en-GB" sz="2400" dirty="0">
                <a:solidFill>
                  <a:srgbClr val="999999">
                    <a:lumMod val="50000"/>
                  </a:srgbClr>
                </a:solidFill>
              </a:rPr>
              <a:t>Audit; and</a:t>
            </a:r>
          </a:p>
          <a:p>
            <a:pPr marL="447676" lvl="2" indent="-260350">
              <a:buClr>
                <a:srgbClr val="FDB913"/>
              </a:buClr>
              <a:tabLst>
                <a:tab pos="265113" algn="l"/>
              </a:tabLst>
            </a:pPr>
            <a:r>
              <a:rPr lang="en-GB" sz="2400" dirty="0">
                <a:solidFill>
                  <a:srgbClr val="999999">
                    <a:lumMod val="50000"/>
                  </a:srgbClr>
                </a:solidFill>
              </a:rPr>
              <a:t>Acquisition, holding or disposal of land.</a:t>
            </a: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endParaRPr kumimoji="0" lang="en-GB" sz="2400" b="0" i="0" u="none" strike="noStrike" kern="1200" cap="none" spc="0" normalizeH="0" baseline="0" noProof="0" dirty="0">
              <a:ln>
                <a:noFill/>
              </a:ln>
              <a:solidFill>
                <a:srgbClr val="999999">
                  <a:lumMod val="50000"/>
                </a:srgbClr>
              </a:solidFill>
              <a:effectLst/>
              <a:uLnTx/>
              <a:uFillTx/>
            </a:endParaRPr>
          </a:p>
        </p:txBody>
      </p:sp>
      <p:sp>
        <p:nvSpPr>
          <p:cNvPr id="7" name="Content Placeholder 1"/>
          <p:cNvSpPr>
            <a:spLocks noGrp="1"/>
          </p:cNvSpPr>
          <p:nvPr>
            <p:ph sz="quarter" idx="17"/>
          </p:nvPr>
        </p:nvSpPr>
        <p:spPr>
          <a:xfrm>
            <a:off x="6771500" y="2829697"/>
            <a:ext cx="5102467" cy="2953265"/>
          </a:xfrm>
          <a:solidFill>
            <a:schemeClr val="accent1">
              <a:lumMod val="10000"/>
              <a:lumOff val="90000"/>
            </a:schemeClr>
          </a:solidFill>
        </p:spPr>
        <p:txBody>
          <a:bodyPr lIns="90000" tIns="36000" rIns="36000" bIns="36000" anchor="ctr"/>
          <a:lstStyle/>
          <a:p>
            <a:r>
              <a:rPr lang="en-US" sz="1800" b="1" dirty="0"/>
              <a:t>The Minister issues information, guidance and instruction in relation to these matters</a:t>
            </a:r>
          </a:p>
          <a:p>
            <a:endParaRPr lang="en-US" sz="1800" b="1" dirty="0"/>
          </a:p>
          <a:p>
            <a:r>
              <a:rPr lang="en-US" sz="1800" b="1" dirty="0"/>
              <a:t>The Code constitutes such guidance for the Committee</a:t>
            </a:r>
            <a:endParaRPr lang="en-IE" sz="1800" dirty="0"/>
          </a:p>
        </p:txBody>
      </p:sp>
    </p:spTree>
    <p:extLst>
      <p:ext uri="{BB962C8B-B14F-4D97-AF65-F5344CB8AC3E}">
        <p14:creationId xmlns:p14="http://schemas.microsoft.com/office/powerpoint/2010/main" val="4082460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938846" y="2514599"/>
            <a:ext cx="7221306" cy="2312043"/>
          </a:xfrm>
        </p:spPr>
        <p:txBody>
          <a:bodyPr>
            <a:normAutofit fontScale="92500" lnSpcReduction="20000"/>
          </a:bodyPr>
          <a:lstStyle/>
          <a:p>
            <a:r>
              <a:rPr lang="en-IE" dirty="0"/>
              <a:t>The Code of Practice</a:t>
            </a:r>
          </a:p>
          <a:p>
            <a:r>
              <a:rPr lang="en-IE" b="0" i="1" dirty="0"/>
              <a:t>Finance Committee</a:t>
            </a:r>
          </a:p>
        </p:txBody>
      </p:sp>
    </p:spTree>
    <p:extLst>
      <p:ext uri="{BB962C8B-B14F-4D97-AF65-F5344CB8AC3E}">
        <p14:creationId xmlns:p14="http://schemas.microsoft.com/office/powerpoint/2010/main" val="1503918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2801" y="1491343"/>
            <a:ext cx="7133656" cy="5064482"/>
          </a:xfrm>
        </p:spPr>
        <p:txBody>
          <a:bodyPr/>
          <a:lstStyle/>
          <a:p>
            <a:pPr marL="268288" lvl="1" indent="-260350"/>
            <a:r>
              <a:rPr lang="en-GB" sz="2100" dirty="0"/>
              <a:t>Covers:</a:t>
            </a:r>
          </a:p>
          <a:p>
            <a:pPr marL="627063" lvl="2" indent="-360363"/>
            <a:r>
              <a:rPr lang="en-GB" sz="1700" dirty="0"/>
              <a:t>Role and responsibilities of ETB Board</a:t>
            </a:r>
            <a:endParaRPr lang="en-IE" sz="1700" dirty="0"/>
          </a:p>
          <a:p>
            <a:pPr marL="627063" lvl="2" indent="-360363"/>
            <a:r>
              <a:rPr lang="en-GB" sz="1700" dirty="0"/>
              <a:t>Role and responsibilities of </a:t>
            </a:r>
            <a:r>
              <a:rPr lang="en-IE" sz="1700" dirty="0"/>
              <a:t>ETB Board Chairperson</a:t>
            </a:r>
          </a:p>
          <a:p>
            <a:pPr marL="627063" lvl="2" indent="-360363"/>
            <a:r>
              <a:rPr lang="en-GB" sz="1700" dirty="0"/>
              <a:t>Roles and responsibilities of </a:t>
            </a:r>
            <a:r>
              <a:rPr lang="en-IE" sz="1700" dirty="0"/>
              <a:t>ETB Board Members</a:t>
            </a:r>
          </a:p>
          <a:p>
            <a:pPr marL="627063" lvl="2" indent="-360363"/>
            <a:r>
              <a:rPr lang="en-IE" sz="1700" dirty="0"/>
              <a:t>Codes of Conduct, Ethics in Public Office, Disclosures</a:t>
            </a:r>
          </a:p>
          <a:p>
            <a:pPr marL="627063" lvl="2" indent="-360363"/>
            <a:r>
              <a:rPr lang="en-US" sz="1700" dirty="0"/>
              <a:t>Board Effectiveness</a:t>
            </a:r>
            <a:endParaRPr lang="en-IE" sz="1700" dirty="0"/>
          </a:p>
          <a:p>
            <a:pPr marL="627063" lvl="2" indent="-360363"/>
            <a:r>
              <a:rPr lang="en-IE" sz="1700" b="1" dirty="0"/>
              <a:t>Business and Financial Reporting</a:t>
            </a:r>
          </a:p>
          <a:p>
            <a:pPr marL="627063" lvl="2" indent="-360363"/>
            <a:r>
              <a:rPr lang="en-IE" sz="1700" dirty="0"/>
              <a:t>Risk Management, Internal Controls, Internal Audit, etc.</a:t>
            </a:r>
          </a:p>
          <a:p>
            <a:pPr marL="627063" lvl="2" indent="-360363"/>
            <a:r>
              <a:rPr lang="en-IE" sz="1700" dirty="0"/>
              <a:t>Relations with the </a:t>
            </a:r>
            <a:r>
              <a:rPr lang="en-IE" sz="1700" dirty="0" err="1"/>
              <a:t>Oireachtas</a:t>
            </a:r>
            <a:r>
              <a:rPr lang="en-IE" sz="1700" dirty="0"/>
              <a:t>, Minister and Department</a:t>
            </a:r>
          </a:p>
          <a:p>
            <a:pPr marL="627063" lvl="2" indent="-360363"/>
            <a:r>
              <a:rPr lang="en-IE" sz="1700" dirty="0"/>
              <a:t>Remuneration and Superannuation</a:t>
            </a:r>
          </a:p>
          <a:p>
            <a:pPr marL="627063" lvl="2" indent="-360363"/>
            <a:r>
              <a:rPr lang="en-IE" sz="1700" dirty="0"/>
              <a:t>Quality Customer Service</a:t>
            </a:r>
          </a:p>
          <a:p>
            <a:pPr lvl="2"/>
            <a:endParaRPr lang="en-IE" sz="2000" dirty="0"/>
          </a:p>
        </p:txBody>
      </p:sp>
      <p:sp>
        <p:nvSpPr>
          <p:cNvPr id="3" name="Title 2"/>
          <p:cNvSpPr>
            <a:spLocks noGrp="1"/>
          </p:cNvSpPr>
          <p:nvPr>
            <p:ph type="title"/>
          </p:nvPr>
        </p:nvSpPr>
        <p:spPr/>
        <p:txBody>
          <a:bodyPr/>
          <a:lstStyle/>
          <a:p>
            <a:r>
              <a:rPr lang="en-IE" dirty="0"/>
              <a:t>The Code of Practice</a:t>
            </a:r>
            <a:endParaRPr lang="en-IE" dirty="0">
              <a:solidFill>
                <a:srgbClr val="FF0000"/>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66875">
            <a:off x="8355350" y="2337300"/>
            <a:ext cx="2905522" cy="4112052"/>
          </a:xfrm>
          <a:prstGeom prst="rect">
            <a:avLst/>
          </a:prstGeom>
          <a:ln>
            <a:solidFill>
              <a:schemeClr val="tx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84422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t>Development of ETB Governance</a:t>
            </a:r>
            <a:endParaRPr lang="en-IE" dirty="0">
              <a:solidFill>
                <a:srgbClr val="FF0000"/>
              </a:solidFill>
            </a:endParaRPr>
          </a:p>
        </p:txBody>
      </p:sp>
      <p:sp>
        <p:nvSpPr>
          <p:cNvPr id="5" name="Content Placeholder 1"/>
          <p:cNvSpPr txBox="1">
            <a:spLocks/>
          </p:cNvSpPr>
          <p:nvPr/>
        </p:nvSpPr>
        <p:spPr>
          <a:xfrm>
            <a:off x="442801" y="1271239"/>
            <a:ext cx="6353416" cy="5284585"/>
          </a:xfrm>
          <a:prstGeom prst="rect">
            <a:avLst/>
          </a:prstGeom>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GB" sz="20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Compared with the 2015 Code:</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Alignment with the 2016 DPER Code of Practice for the Governance of State Bodies</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Clear governance framework (reporting, oversight etc.)</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More on specific roles and responsibilities</a:t>
            </a:r>
          </a:p>
          <a:p>
            <a:pPr marL="627063" marR="0" lvl="3" indent="-260350" algn="l" defTabSz="742950" rtl="0" eaLnBrk="1" fontAlgn="auto" latinLnBrk="0" hangingPunct="1">
              <a:lnSpc>
                <a:spcPct val="100000"/>
              </a:lnSpc>
              <a:spcBef>
                <a:spcPts val="600"/>
              </a:spcBef>
              <a:spcAft>
                <a:spcPts val="0"/>
              </a:spcAft>
              <a:buClr>
                <a:srgbClr val="999999"/>
              </a:buClr>
              <a:buSzPct val="145000"/>
              <a:buFont typeface="Arial" panose="020B0604020202020204" pitchFamily="34" charset="0"/>
              <a:buChar char="•"/>
              <a:tabLst>
                <a:tab pos="611188" algn="l"/>
              </a:tabLst>
              <a:defRPr/>
            </a:pPr>
            <a:endParaRPr kumimoji="0" lang="en-GB"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GB" sz="20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The 2019 Code:</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Is still quite new</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Has some technical gaps and inconsistencies</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r>
              <a:rPr kumimoji="0" lang="en-GB" sz="1800" b="1"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Is principles-based</a:t>
            </a:r>
          </a:p>
        </p:txBody>
      </p:sp>
      <p:sp>
        <p:nvSpPr>
          <p:cNvPr id="4" name="Content Placeholder 1"/>
          <p:cNvSpPr>
            <a:spLocks noGrp="1"/>
          </p:cNvSpPr>
          <p:nvPr>
            <p:ph sz="quarter" idx="17"/>
          </p:nvPr>
        </p:nvSpPr>
        <p:spPr>
          <a:xfrm>
            <a:off x="7244862" y="1396314"/>
            <a:ext cx="4505539" cy="3198301"/>
          </a:xfrm>
          <a:solidFill>
            <a:schemeClr val="accent1">
              <a:lumMod val="10000"/>
              <a:lumOff val="90000"/>
            </a:schemeClr>
          </a:solidFill>
        </p:spPr>
        <p:txBody>
          <a:bodyPr lIns="36000" tIns="36000" rIns="36000" bIns="36000" anchor="ctr"/>
          <a:lstStyle/>
          <a:p>
            <a:pPr marL="358775" lvl="1" indent="-350838">
              <a:lnSpc>
                <a:spcPct val="150000"/>
              </a:lnSpc>
            </a:pPr>
            <a:r>
              <a:rPr lang="en-IE" sz="1600" dirty="0"/>
              <a:t>Finance Committee &amp; ARC role</a:t>
            </a:r>
          </a:p>
          <a:p>
            <a:pPr marL="358775" lvl="1" indent="-350838">
              <a:lnSpc>
                <a:spcPct val="150000"/>
              </a:lnSpc>
            </a:pPr>
            <a:r>
              <a:rPr lang="en-IE" sz="1600" dirty="0"/>
              <a:t>Review of effectiveness of internal control</a:t>
            </a:r>
          </a:p>
          <a:p>
            <a:pPr marL="358775" lvl="1" indent="-350838">
              <a:lnSpc>
                <a:spcPct val="150000"/>
              </a:lnSpc>
            </a:pPr>
            <a:r>
              <a:rPr lang="en-IE" sz="1600" dirty="0"/>
              <a:t>Clear articulation of role in support to the Board</a:t>
            </a:r>
          </a:p>
          <a:p>
            <a:pPr marL="358775" lvl="1" indent="-350838">
              <a:lnSpc>
                <a:spcPct val="150000"/>
              </a:lnSpc>
            </a:pPr>
            <a:r>
              <a:rPr lang="en-IE" sz="1600" dirty="0"/>
              <a:t>Enhanced consideration of the skills and capabilities of the committee</a:t>
            </a:r>
          </a:p>
        </p:txBody>
      </p:sp>
      <p:sp>
        <p:nvSpPr>
          <p:cNvPr id="6" name="Content Placeholder 1"/>
          <p:cNvSpPr txBox="1">
            <a:spLocks/>
          </p:cNvSpPr>
          <p:nvPr/>
        </p:nvSpPr>
        <p:spPr>
          <a:xfrm>
            <a:off x="441599" y="4739268"/>
            <a:ext cx="11307600" cy="1816556"/>
          </a:xfrm>
          <a:prstGeom prst="rect">
            <a:avLst/>
          </a:prstGeom>
          <a:solidFill>
            <a:schemeClr val="accent2">
              <a:lumMod val="20000"/>
              <a:lumOff val="80000"/>
            </a:schemeClr>
          </a:solidFill>
        </p:spPr>
        <p:txBody>
          <a:bodyPr vert="horz" lIns="144000" tIns="144000" rIns="144000" bIns="144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7938" marR="0" lvl="1" indent="0"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None/>
              <a:tabLst>
                <a:tab pos="265113" algn="l"/>
              </a:tabLst>
              <a:defRPr/>
            </a:pPr>
            <a:r>
              <a:rPr kumimoji="0" lang="en-IE" sz="1800" b="1"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Key points for interpreting the Code:</a:t>
            </a:r>
          </a:p>
          <a:p>
            <a:pPr marL="350838" lvl="1" indent="-342900">
              <a:buClr>
                <a:schemeClr val="accent1"/>
              </a:buClr>
              <a:defRPr/>
            </a:pPr>
            <a:r>
              <a:rPr kumimoji="0" lang="en-IE"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In the event of a contradiction or doubt, the </a:t>
            </a:r>
            <a:r>
              <a:rPr kumimoji="0" lang="en-IE" sz="1800" b="1"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legislation</a:t>
            </a:r>
            <a:r>
              <a:rPr kumimoji="0" lang="en-IE"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 takes precedence</a:t>
            </a:r>
          </a:p>
          <a:p>
            <a:pPr marL="350838" lvl="1" indent="-342900">
              <a:buClr>
                <a:schemeClr val="accent1"/>
              </a:buClr>
              <a:defRPr/>
            </a:pPr>
            <a:r>
              <a:rPr lang="en-IE" sz="1800" dirty="0">
                <a:solidFill>
                  <a:schemeClr val="tx1"/>
                </a:solidFill>
              </a:rPr>
              <a:t>This means that when leading the committee, your role and authority derives from the 2013 Act which sets out the functions of the committee</a:t>
            </a:r>
          </a:p>
          <a:p>
            <a:pPr marL="350838" lvl="1" indent="-342900">
              <a:buClr>
                <a:schemeClr val="accent1"/>
              </a:buClr>
              <a:defRPr/>
            </a:pPr>
            <a:r>
              <a:rPr lang="en-IE" sz="1800" dirty="0">
                <a:solidFill>
                  <a:schemeClr val="tx1"/>
                </a:solidFill>
              </a:rPr>
              <a:t>The Code contains guidance about how to go about delivering on your role</a:t>
            </a:r>
            <a:endParaRPr kumimoji="0" lang="en-IE" sz="18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9598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solidFill>
                  <a:schemeClr val="tx1"/>
                </a:solidFill>
              </a:rPr>
              <a:t>ETB Governance Framework</a:t>
            </a:r>
          </a:p>
        </p:txBody>
      </p:sp>
      <p:sp>
        <p:nvSpPr>
          <p:cNvPr id="5" name="Content Placeholder 1"/>
          <p:cNvSpPr>
            <a:spLocks noGrp="1"/>
          </p:cNvSpPr>
          <p:nvPr>
            <p:ph sz="quarter" idx="17"/>
          </p:nvPr>
        </p:nvSpPr>
        <p:spPr>
          <a:xfrm>
            <a:off x="7648833" y="1306286"/>
            <a:ext cx="4101568" cy="5218081"/>
          </a:xfrm>
          <a:solidFill>
            <a:schemeClr val="accent1">
              <a:lumMod val="10000"/>
              <a:lumOff val="90000"/>
            </a:schemeClr>
          </a:solidFill>
        </p:spPr>
        <p:txBody>
          <a:bodyPr lIns="36000" tIns="216000" rIns="36000" bIns="36000" anchor="ctr"/>
          <a:lstStyle/>
          <a:p>
            <a:pPr marL="358775" lvl="1" indent="-350838"/>
            <a:r>
              <a:rPr lang="en-US" sz="1600" b="1" i="1" dirty="0">
                <a:solidFill>
                  <a:schemeClr val="tx1"/>
                </a:solidFill>
              </a:rPr>
              <a:t>This may be subject to change (new ministerial reporting lines)</a:t>
            </a:r>
          </a:p>
          <a:p>
            <a:pPr marL="358775" lvl="1" indent="-350838"/>
            <a:endParaRPr lang="en-US" sz="1600" dirty="0">
              <a:solidFill>
                <a:schemeClr val="tx1"/>
              </a:solidFill>
            </a:endParaRPr>
          </a:p>
          <a:p>
            <a:pPr marL="358775" lvl="1" indent="-350838"/>
            <a:r>
              <a:rPr lang="en-IE" sz="1600" b="1" dirty="0"/>
              <a:t>This depiction does not separate the two-fold role of the Board.</a:t>
            </a:r>
          </a:p>
          <a:p>
            <a:pPr marL="358775" lvl="1" indent="-350838"/>
            <a:endParaRPr lang="en-IE" sz="1600" b="1" dirty="0"/>
          </a:p>
          <a:p>
            <a:pPr marL="358775" lvl="1" indent="-350838"/>
            <a:r>
              <a:rPr lang="en-IE" sz="1600" b="1" dirty="0"/>
              <a:t>FC role is to:</a:t>
            </a:r>
            <a:endParaRPr lang="en-IE" sz="1600" dirty="0"/>
          </a:p>
          <a:p>
            <a:pPr marL="538163" lvl="2" indent="-350838"/>
            <a:r>
              <a:rPr lang="en-IE" sz="1600" dirty="0"/>
              <a:t>Report to the Board </a:t>
            </a:r>
          </a:p>
          <a:p>
            <a:pPr marL="538163" lvl="2" indent="-350838"/>
            <a:r>
              <a:rPr lang="en-IE" sz="1600" dirty="0"/>
              <a:t>Assist with the discharge of the Board’s functions</a:t>
            </a:r>
          </a:p>
          <a:p>
            <a:pPr marL="538163" lvl="2" indent="-350838"/>
            <a:r>
              <a:rPr lang="en-IE" sz="1600" dirty="0"/>
              <a:t>Be informed by internal / external audit</a:t>
            </a:r>
          </a:p>
          <a:p>
            <a:pPr marL="187325" lvl="2" indent="0">
              <a:buNone/>
            </a:pPr>
            <a:endParaRPr lang="en-IE" sz="1600"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r="5560"/>
          <a:stretch/>
        </p:blipFill>
        <p:spPr>
          <a:xfrm>
            <a:off x="363420" y="1306286"/>
            <a:ext cx="7025921" cy="5285462"/>
          </a:xfrm>
          <a:prstGeom prst="rect">
            <a:avLst/>
          </a:prstGeom>
        </p:spPr>
      </p:pic>
    </p:spTree>
    <p:extLst>
      <p:ext uri="{BB962C8B-B14F-4D97-AF65-F5344CB8AC3E}">
        <p14:creationId xmlns:p14="http://schemas.microsoft.com/office/powerpoint/2010/main" val="1439560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42800" y="1293162"/>
          <a:ext cx="5562583" cy="4609168"/>
        </p:xfrm>
        <a:graphic>
          <a:graphicData uri="http://schemas.openxmlformats.org/drawingml/2006/table">
            <a:tbl>
              <a:tblPr firstRow="1" bandRow="1">
                <a:tableStyleId>{21E4AEA4-8DFA-4A89-87EB-49C32662AFE0}</a:tableStyleId>
              </a:tblPr>
              <a:tblGrid>
                <a:gridCol w="638868">
                  <a:extLst>
                    <a:ext uri="{9D8B030D-6E8A-4147-A177-3AD203B41FA5}">
                      <a16:colId xmlns:a16="http://schemas.microsoft.com/office/drawing/2014/main" val="192625213"/>
                    </a:ext>
                  </a:extLst>
                </a:gridCol>
                <a:gridCol w="3233500">
                  <a:extLst>
                    <a:ext uri="{9D8B030D-6E8A-4147-A177-3AD203B41FA5}">
                      <a16:colId xmlns:a16="http://schemas.microsoft.com/office/drawing/2014/main" val="2578295382"/>
                    </a:ext>
                  </a:extLst>
                </a:gridCol>
                <a:gridCol w="771619">
                  <a:extLst>
                    <a:ext uri="{9D8B030D-6E8A-4147-A177-3AD203B41FA5}">
                      <a16:colId xmlns:a16="http://schemas.microsoft.com/office/drawing/2014/main" val="3095695094"/>
                    </a:ext>
                  </a:extLst>
                </a:gridCol>
                <a:gridCol w="918596">
                  <a:extLst>
                    <a:ext uri="{9D8B030D-6E8A-4147-A177-3AD203B41FA5}">
                      <a16:colId xmlns:a16="http://schemas.microsoft.com/office/drawing/2014/main" val="27127133"/>
                    </a:ext>
                  </a:extLst>
                </a:gridCol>
              </a:tblGrid>
              <a:tr h="0">
                <a:tc>
                  <a:txBody>
                    <a:bodyPr/>
                    <a:lstStyle/>
                    <a:p>
                      <a:pPr algn="l"/>
                      <a:r>
                        <a:rPr lang="en-IE" sz="1200" dirty="0">
                          <a:latin typeface="+mj-lt"/>
                        </a:rPr>
                        <a:t>#</a:t>
                      </a:r>
                    </a:p>
                  </a:txBody>
                  <a:tcPr anchor="ctr"/>
                </a:tc>
                <a:tc>
                  <a:txBody>
                    <a:bodyPr/>
                    <a:lstStyle/>
                    <a:p>
                      <a:pPr algn="l"/>
                      <a:r>
                        <a:rPr lang="en-IE" sz="1200" dirty="0">
                          <a:latin typeface="+mj-lt"/>
                        </a:rPr>
                        <a:t>Function</a:t>
                      </a:r>
                    </a:p>
                  </a:txBody>
                  <a:tcPr anchor="ctr"/>
                </a:tc>
                <a:tc>
                  <a:txBody>
                    <a:bodyPr/>
                    <a:lstStyle/>
                    <a:p>
                      <a:pPr algn="l"/>
                      <a:r>
                        <a:rPr lang="en-IE" sz="1200" dirty="0">
                          <a:latin typeface="+mj-lt"/>
                        </a:rPr>
                        <a:t>Act Ref</a:t>
                      </a:r>
                    </a:p>
                  </a:txBody>
                  <a:tcPr anchor="ctr"/>
                </a:tc>
                <a:tc>
                  <a:txBody>
                    <a:bodyPr/>
                    <a:lstStyle/>
                    <a:p>
                      <a:pPr algn="l"/>
                      <a:r>
                        <a:rPr lang="en-IE" sz="1000" dirty="0">
                          <a:latin typeface="+mj-lt"/>
                        </a:rPr>
                        <a:t>Ministerial Consent Required</a:t>
                      </a:r>
                    </a:p>
                  </a:txBody>
                  <a:tcPr anchor="ctr"/>
                </a:tc>
                <a:extLst>
                  <a:ext uri="{0D108BD9-81ED-4DB2-BD59-A6C34878D82A}">
                    <a16:rowId xmlns:a16="http://schemas.microsoft.com/office/drawing/2014/main" val="72102399"/>
                  </a:ext>
                </a:extLst>
              </a:tr>
              <a:tr h="346314">
                <a:tc>
                  <a:txBody>
                    <a:bodyPr/>
                    <a:lstStyle/>
                    <a:p>
                      <a:pPr algn="l"/>
                      <a:r>
                        <a:rPr lang="en-US" sz="1400" b="1" dirty="0">
                          <a:latin typeface="+mj-lt"/>
                        </a:rPr>
                        <a:t>a</a:t>
                      </a:r>
                      <a:endParaRPr lang="en-IE" sz="1400" b="1" dirty="0">
                        <a:latin typeface="+mj-lt"/>
                      </a:endParaRPr>
                    </a:p>
                  </a:txBody>
                  <a:tcPr anchor="ctr"/>
                </a:tc>
                <a:tc>
                  <a:txBody>
                    <a:bodyPr/>
                    <a:lstStyle/>
                    <a:p>
                      <a:pPr algn="l" fontAlgn="ctr"/>
                      <a:r>
                        <a:rPr lang="en-IE" sz="1400" b="0" i="0" u="none" strike="noStrike" dirty="0">
                          <a:solidFill>
                            <a:schemeClr val="tx1"/>
                          </a:solidFill>
                          <a:effectLst/>
                          <a:latin typeface="+mj-lt"/>
                        </a:rPr>
                        <a:t>Request name change</a:t>
                      </a:r>
                    </a:p>
                  </a:txBody>
                  <a:tcPr marL="85725" marR="9525" marT="9525" marB="0" anchor="ctr"/>
                </a:tc>
                <a:tc>
                  <a:txBody>
                    <a:bodyPr/>
                    <a:lstStyle/>
                    <a:p>
                      <a:pPr algn="l"/>
                      <a:r>
                        <a:rPr lang="en-IE" sz="1400" dirty="0">
                          <a:solidFill>
                            <a:srgbClr val="000000"/>
                          </a:solidFill>
                          <a:latin typeface="+mj-lt"/>
                        </a:rPr>
                        <a:t>9(3)</a:t>
                      </a:r>
                    </a:p>
                  </a:txBody>
                  <a:tcPr anchor="ctr"/>
                </a:tc>
                <a:tc>
                  <a:txBody>
                    <a:bodyPr/>
                    <a:lstStyle/>
                    <a:p>
                      <a:pPr algn="l"/>
                      <a:r>
                        <a:rPr lang="en-IE" sz="1200" i="1" dirty="0">
                          <a:solidFill>
                            <a:srgbClr val="000000"/>
                          </a:solidFill>
                          <a:latin typeface="+mj-lt"/>
                        </a:rPr>
                        <a:t>Yes</a:t>
                      </a:r>
                    </a:p>
                  </a:txBody>
                  <a:tcPr anchor="ctr"/>
                </a:tc>
                <a:extLst>
                  <a:ext uri="{0D108BD9-81ED-4DB2-BD59-A6C34878D82A}">
                    <a16:rowId xmlns:a16="http://schemas.microsoft.com/office/drawing/2014/main" val="319446485"/>
                  </a:ext>
                </a:extLst>
              </a:tr>
              <a:tr h="346314">
                <a:tc>
                  <a:txBody>
                    <a:bodyPr/>
                    <a:lstStyle/>
                    <a:p>
                      <a:pPr algn="l"/>
                      <a:r>
                        <a:rPr lang="en-US" sz="1400" b="1" dirty="0">
                          <a:latin typeface="+mj-lt"/>
                        </a:rPr>
                        <a:t>b</a:t>
                      </a:r>
                      <a:endParaRPr lang="en-IE" sz="1400" b="1" dirty="0">
                        <a:latin typeface="+mj-lt"/>
                      </a:endParaRPr>
                    </a:p>
                  </a:txBody>
                  <a:tcPr anchor="ctr"/>
                </a:tc>
                <a:tc>
                  <a:txBody>
                    <a:bodyPr/>
                    <a:lstStyle/>
                    <a:p>
                      <a:pPr algn="l" fontAlgn="ctr"/>
                      <a:r>
                        <a:rPr lang="en-IE" sz="1400" b="0" i="0" u="none" strike="noStrike" dirty="0">
                          <a:solidFill>
                            <a:schemeClr val="tx1"/>
                          </a:solidFill>
                          <a:effectLst/>
                          <a:latin typeface="+mj-lt"/>
                        </a:rPr>
                        <a:t>Appointment of CE</a:t>
                      </a:r>
                    </a:p>
                  </a:txBody>
                  <a:tcPr marL="85725" marR="9525" marT="9525" marB="0" anchor="ctr"/>
                </a:tc>
                <a:tc>
                  <a:txBody>
                    <a:bodyPr/>
                    <a:lstStyle/>
                    <a:p>
                      <a:pPr algn="l"/>
                      <a:r>
                        <a:rPr lang="en-IE" sz="1400" dirty="0">
                          <a:solidFill>
                            <a:srgbClr val="000000"/>
                          </a:solidFill>
                          <a:latin typeface="+mj-lt"/>
                        </a:rPr>
                        <a:t>14</a:t>
                      </a:r>
                    </a:p>
                  </a:txBody>
                  <a:tcPr anchor="ctr"/>
                </a:tc>
                <a:tc>
                  <a:txBody>
                    <a:bodyPr/>
                    <a:lstStyle/>
                    <a:p>
                      <a:pPr algn="l"/>
                      <a:r>
                        <a:rPr lang="en-IE" sz="1200" i="1" dirty="0">
                          <a:solidFill>
                            <a:srgbClr val="000000"/>
                          </a:solidFill>
                          <a:latin typeface="+mj-lt"/>
                        </a:rPr>
                        <a:t>Yes</a:t>
                      </a:r>
                    </a:p>
                  </a:txBody>
                  <a:tcPr anchor="ctr"/>
                </a:tc>
                <a:extLst>
                  <a:ext uri="{0D108BD9-81ED-4DB2-BD59-A6C34878D82A}">
                    <a16:rowId xmlns:a16="http://schemas.microsoft.com/office/drawing/2014/main" val="3633508434"/>
                  </a:ext>
                </a:extLst>
              </a:tr>
              <a:tr h="346314">
                <a:tc>
                  <a:txBody>
                    <a:bodyPr/>
                    <a:lstStyle/>
                    <a:p>
                      <a:pPr algn="l"/>
                      <a:r>
                        <a:rPr lang="en-US" sz="1400" b="1" dirty="0">
                          <a:latin typeface="+mj-lt"/>
                        </a:rPr>
                        <a:t>c</a:t>
                      </a:r>
                      <a:endParaRPr lang="en-IE" sz="1400" b="1" dirty="0">
                        <a:latin typeface="+mj-lt"/>
                      </a:endParaRPr>
                    </a:p>
                  </a:txBody>
                  <a:tcPr anchor="ctr"/>
                </a:tc>
                <a:tc>
                  <a:txBody>
                    <a:bodyPr/>
                    <a:lstStyle/>
                    <a:p>
                      <a:pPr algn="l" fontAlgn="ctr"/>
                      <a:r>
                        <a:rPr lang="en-IE" sz="1400" b="0" i="0" u="none" strike="noStrike" dirty="0">
                          <a:solidFill>
                            <a:schemeClr val="tx1"/>
                          </a:solidFill>
                          <a:effectLst/>
                          <a:latin typeface="+mj-lt"/>
                        </a:rPr>
                        <a:t>Suspension of CE</a:t>
                      </a:r>
                    </a:p>
                  </a:txBody>
                  <a:tcPr marL="85725" marR="9525" marT="9525" marB="0" anchor="ctr"/>
                </a:tc>
                <a:tc>
                  <a:txBody>
                    <a:bodyPr/>
                    <a:lstStyle/>
                    <a:p>
                      <a:pPr algn="l"/>
                      <a:r>
                        <a:rPr lang="en-IE" sz="1400" dirty="0">
                          <a:solidFill>
                            <a:srgbClr val="000000"/>
                          </a:solidFill>
                          <a:latin typeface="+mj-lt"/>
                        </a:rPr>
                        <a:t>17</a:t>
                      </a:r>
                    </a:p>
                  </a:txBody>
                  <a:tcPr anchor="ctr"/>
                </a:tc>
                <a:tc>
                  <a:txBody>
                    <a:bodyPr/>
                    <a:lstStyle/>
                    <a:p>
                      <a:pPr algn="l"/>
                      <a:r>
                        <a:rPr lang="en-IE" sz="1200" i="1" dirty="0">
                          <a:solidFill>
                            <a:srgbClr val="000000"/>
                          </a:solidFill>
                          <a:latin typeface="+mj-lt"/>
                        </a:rPr>
                        <a:t>Yes</a:t>
                      </a:r>
                    </a:p>
                  </a:txBody>
                  <a:tcPr anchor="ctr"/>
                </a:tc>
                <a:extLst>
                  <a:ext uri="{0D108BD9-81ED-4DB2-BD59-A6C34878D82A}">
                    <a16:rowId xmlns:a16="http://schemas.microsoft.com/office/drawing/2014/main" val="2387171598"/>
                  </a:ext>
                </a:extLst>
              </a:tr>
              <a:tr h="346314">
                <a:tc>
                  <a:txBody>
                    <a:bodyPr/>
                    <a:lstStyle/>
                    <a:p>
                      <a:pPr algn="l"/>
                      <a:r>
                        <a:rPr lang="en-US" sz="1400" b="1" dirty="0">
                          <a:latin typeface="+mj-lt"/>
                        </a:rPr>
                        <a:t>d</a:t>
                      </a:r>
                      <a:endParaRPr lang="en-IE" sz="1400" b="1" dirty="0">
                        <a:latin typeface="+mj-lt"/>
                      </a:endParaRPr>
                    </a:p>
                  </a:txBody>
                  <a:tcPr anchor="ctr"/>
                </a:tc>
                <a:tc>
                  <a:txBody>
                    <a:bodyPr/>
                    <a:lstStyle/>
                    <a:p>
                      <a:pPr algn="l" fontAlgn="ctr"/>
                      <a:r>
                        <a:rPr lang="en-IE" sz="1400" b="0" i="0" u="none" strike="noStrike" dirty="0">
                          <a:solidFill>
                            <a:schemeClr val="tx1"/>
                          </a:solidFill>
                          <a:effectLst/>
                          <a:latin typeface="+mj-lt"/>
                        </a:rPr>
                        <a:t>Establishment of a scholarship</a:t>
                      </a:r>
                    </a:p>
                  </a:txBody>
                  <a:tcPr marL="85725" marR="9525" marT="9525" marB="0" anchor="ctr"/>
                </a:tc>
                <a:tc>
                  <a:txBody>
                    <a:bodyPr/>
                    <a:lstStyle/>
                    <a:p>
                      <a:pPr algn="l"/>
                      <a:r>
                        <a:rPr lang="en-IE" sz="1400" dirty="0">
                          <a:solidFill>
                            <a:srgbClr val="000000"/>
                          </a:solidFill>
                          <a:latin typeface="+mj-lt"/>
                        </a:rPr>
                        <a:t>24</a:t>
                      </a:r>
                    </a:p>
                  </a:txBody>
                  <a:tcPr anchor="ctr"/>
                </a:tc>
                <a:tc>
                  <a:txBody>
                    <a:bodyPr/>
                    <a:lstStyle/>
                    <a:p>
                      <a:pPr algn="l"/>
                      <a:r>
                        <a:rPr lang="en-IE" sz="1200" i="1" dirty="0">
                          <a:solidFill>
                            <a:srgbClr val="000000"/>
                          </a:solidFill>
                          <a:latin typeface="+mj-lt"/>
                        </a:rPr>
                        <a:t>Yes</a:t>
                      </a:r>
                    </a:p>
                  </a:txBody>
                  <a:tcPr anchor="ctr"/>
                </a:tc>
                <a:extLst>
                  <a:ext uri="{0D108BD9-81ED-4DB2-BD59-A6C34878D82A}">
                    <a16:rowId xmlns:a16="http://schemas.microsoft.com/office/drawing/2014/main" val="454663627"/>
                  </a:ext>
                </a:extLst>
              </a:tr>
              <a:tr h="495661">
                <a:tc>
                  <a:txBody>
                    <a:bodyPr/>
                    <a:lstStyle/>
                    <a:p>
                      <a:pPr algn="l"/>
                      <a:r>
                        <a:rPr lang="en-US" sz="1400" b="1" dirty="0">
                          <a:latin typeface="+mj-lt"/>
                        </a:rPr>
                        <a:t>e</a:t>
                      </a:r>
                      <a:endParaRPr lang="en-IE" sz="1400" b="1" dirty="0">
                        <a:latin typeface="+mj-lt"/>
                      </a:endParaRPr>
                    </a:p>
                  </a:txBody>
                  <a:tcPr anchor="ctr"/>
                </a:tc>
                <a:tc>
                  <a:txBody>
                    <a:bodyPr/>
                    <a:lstStyle/>
                    <a:p>
                      <a:pPr algn="l" fontAlgn="ctr"/>
                      <a:r>
                        <a:rPr lang="en-US" sz="1400" b="0" i="0" u="none" strike="noStrike" dirty="0">
                          <a:solidFill>
                            <a:schemeClr val="tx1"/>
                          </a:solidFill>
                          <a:effectLst/>
                          <a:latin typeface="+mj-lt"/>
                        </a:rPr>
                        <a:t>Giving opinions on, and adoption of a strategy statement</a:t>
                      </a:r>
                    </a:p>
                  </a:txBody>
                  <a:tcPr marL="85725" marR="9525" marT="9525" marB="0" anchor="ctr"/>
                </a:tc>
                <a:tc>
                  <a:txBody>
                    <a:bodyPr/>
                    <a:lstStyle/>
                    <a:p>
                      <a:pPr algn="l"/>
                      <a:r>
                        <a:rPr lang="en-IE" sz="1400" dirty="0">
                          <a:solidFill>
                            <a:srgbClr val="000000"/>
                          </a:solidFill>
                          <a:latin typeface="+mj-lt"/>
                        </a:rPr>
                        <a:t>27</a:t>
                      </a:r>
                    </a:p>
                  </a:txBody>
                  <a:tcPr anchor="ctr"/>
                </a:tc>
                <a:tc>
                  <a:txBody>
                    <a:bodyPr/>
                    <a:lstStyle/>
                    <a:p>
                      <a:pPr algn="l"/>
                      <a:r>
                        <a:rPr lang="en-IE" sz="1200" i="1" dirty="0">
                          <a:solidFill>
                            <a:srgbClr val="000000"/>
                          </a:solidFill>
                          <a:latin typeface="+mj-lt"/>
                        </a:rPr>
                        <a:t>No</a:t>
                      </a:r>
                    </a:p>
                  </a:txBody>
                  <a:tcPr anchor="ctr"/>
                </a:tc>
                <a:extLst>
                  <a:ext uri="{0D108BD9-81ED-4DB2-BD59-A6C34878D82A}">
                    <a16:rowId xmlns:a16="http://schemas.microsoft.com/office/drawing/2014/main" val="2891669677"/>
                  </a:ext>
                </a:extLst>
              </a:tr>
              <a:tr h="346314">
                <a:tc>
                  <a:txBody>
                    <a:bodyPr/>
                    <a:lstStyle/>
                    <a:p>
                      <a:pPr algn="l"/>
                      <a:r>
                        <a:rPr lang="en-IE" sz="1400" b="1" dirty="0">
                          <a:latin typeface="+mj-lt"/>
                        </a:rPr>
                        <a:t>f</a:t>
                      </a:r>
                    </a:p>
                  </a:txBody>
                  <a:tcPr anchor="ctr"/>
                </a:tc>
                <a:tc>
                  <a:txBody>
                    <a:bodyPr/>
                    <a:lstStyle/>
                    <a:p>
                      <a:pPr algn="l" fontAlgn="ctr"/>
                      <a:r>
                        <a:rPr lang="en-IE" sz="1400" b="0" i="0" u="none" strike="noStrike" dirty="0">
                          <a:solidFill>
                            <a:schemeClr val="tx1"/>
                          </a:solidFill>
                          <a:effectLst/>
                          <a:latin typeface="+mj-lt"/>
                        </a:rPr>
                        <a:t>Adoption of annual report</a:t>
                      </a:r>
                    </a:p>
                  </a:txBody>
                  <a:tcPr marL="85725" marR="9525" marT="9525" marB="0" anchor="ctr"/>
                </a:tc>
                <a:tc>
                  <a:txBody>
                    <a:bodyPr/>
                    <a:lstStyle/>
                    <a:p>
                      <a:pPr algn="l"/>
                      <a:r>
                        <a:rPr lang="en-IE" sz="1400" dirty="0">
                          <a:solidFill>
                            <a:srgbClr val="000000"/>
                          </a:solidFill>
                          <a:latin typeface="+mj-lt"/>
                        </a:rPr>
                        <a:t>28</a:t>
                      </a:r>
                    </a:p>
                  </a:txBody>
                  <a:tcPr anchor="ctr"/>
                </a:tc>
                <a:tc>
                  <a:txBody>
                    <a:bodyPr/>
                    <a:lstStyle/>
                    <a:p>
                      <a:pPr algn="l"/>
                      <a:r>
                        <a:rPr lang="en-IE" sz="1200" i="1" dirty="0">
                          <a:solidFill>
                            <a:srgbClr val="000000"/>
                          </a:solidFill>
                          <a:latin typeface="+mj-lt"/>
                        </a:rPr>
                        <a:t>No</a:t>
                      </a:r>
                    </a:p>
                  </a:txBody>
                  <a:tcPr anchor="ctr"/>
                </a:tc>
                <a:extLst>
                  <a:ext uri="{0D108BD9-81ED-4DB2-BD59-A6C34878D82A}">
                    <a16:rowId xmlns:a16="http://schemas.microsoft.com/office/drawing/2014/main" val="2174410970"/>
                  </a:ext>
                </a:extLst>
              </a:tr>
              <a:tr h="495661">
                <a:tc>
                  <a:txBody>
                    <a:bodyPr/>
                    <a:lstStyle/>
                    <a:p>
                      <a:pPr algn="l"/>
                      <a:r>
                        <a:rPr lang="en-US" sz="1400" b="1" dirty="0">
                          <a:latin typeface="+mj-lt"/>
                        </a:rPr>
                        <a:t>g</a:t>
                      </a:r>
                      <a:endParaRPr lang="en-IE" sz="1400" b="1" dirty="0">
                        <a:latin typeface="+mj-lt"/>
                      </a:endParaRPr>
                    </a:p>
                  </a:txBody>
                  <a:tcPr anchor="ctr"/>
                </a:tc>
                <a:tc>
                  <a:txBody>
                    <a:bodyPr/>
                    <a:lstStyle/>
                    <a:p>
                      <a:pPr algn="l" fontAlgn="ctr"/>
                      <a:r>
                        <a:rPr lang="en-US" sz="1400" b="0" i="0" u="none" strike="noStrike" dirty="0">
                          <a:solidFill>
                            <a:schemeClr val="tx1"/>
                          </a:solidFill>
                          <a:effectLst/>
                          <a:latin typeface="+mj-lt"/>
                        </a:rPr>
                        <a:t>Acceptance of gifts or being constituted as a trustee</a:t>
                      </a:r>
                    </a:p>
                  </a:txBody>
                  <a:tcPr marL="85725" marR="9525" marT="9525" marB="0" anchor="ctr"/>
                </a:tc>
                <a:tc>
                  <a:txBody>
                    <a:bodyPr/>
                    <a:lstStyle/>
                    <a:p>
                      <a:pPr algn="l"/>
                      <a:r>
                        <a:rPr lang="en-IE" sz="1400" dirty="0">
                          <a:solidFill>
                            <a:srgbClr val="000000"/>
                          </a:solidFill>
                          <a:latin typeface="+mj-lt"/>
                        </a:rPr>
                        <a:t>29</a:t>
                      </a:r>
                    </a:p>
                  </a:txBody>
                  <a:tcPr anchor="ctr"/>
                </a:tc>
                <a:tc>
                  <a:txBody>
                    <a:bodyPr/>
                    <a:lstStyle/>
                    <a:p>
                      <a:pPr algn="l"/>
                      <a:r>
                        <a:rPr lang="en-IE" sz="1200" i="1" dirty="0">
                          <a:solidFill>
                            <a:srgbClr val="000000"/>
                          </a:solidFill>
                          <a:latin typeface="+mj-lt"/>
                        </a:rPr>
                        <a:t>Yes</a:t>
                      </a:r>
                    </a:p>
                  </a:txBody>
                  <a:tcPr anchor="ctr"/>
                </a:tc>
                <a:extLst>
                  <a:ext uri="{0D108BD9-81ED-4DB2-BD59-A6C34878D82A}">
                    <a16:rowId xmlns:a16="http://schemas.microsoft.com/office/drawing/2014/main" val="3903355455"/>
                  </a:ext>
                </a:extLst>
              </a:tr>
              <a:tr h="495661">
                <a:tc>
                  <a:txBody>
                    <a:bodyPr/>
                    <a:lstStyle/>
                    <a:p>
                      <a:pPr algn="l"/>
                      <a:r>
                        <a:rPr lang="en-US" sz="1400" b="1" dirty="0">
                          <a:latin typeface="+mj-lt"/>
                        </a:rPr>
                        <a:t>h</a:t>
                      </a:r>
                      <a:endParaRPr lang="en-IE" sz="1400" b="1" dirty="0">
                        <a:latin typeface="+mj-lt"/>
                      </a:endParaRPr>
                    </a:p>
                  </a:txBody>
                  <a:tcPr anchor="ctr"/>
                </a:tc>
                <a:tc>
                  <a:txBody>
                    <a:bodyPr/>
                    <a:lstStyle/>
                    <a:p>
                      <a:pPr algn="l" fontAlgn="ctr"/>
                      <a:r>
                        <a:rPr lang="en-US" sz="1400" b="0" i="0" u="none" strike="noStrike" dirty="0" err="1">
                          <a:solidFill>
                            <a:schemeClr val="tx1"/>
                          </a:solidFill>
                          <a:effectLst/>
                          <a:latin typeface="+mj-lt"/>
                        </a:rPr>
                        <a:t>Authorise</a:t>
                      </a:r>
                      <a:r>
                        <a:rPr lang="en-US" sz="1400" b="0" i="0" u="none" strike="noStrike" baseline="0" dirty="0">
                          <a:solidFill>
                            <a:schemeClr val="tx1"/>
                          </a:solidFill>
                          <a:effectLst/>
                          <a:latin typeface="+mj-lt"/>
                        </a:rPr>
                        <a:t> event attendance (by a Member)</a:t>
                      </a:r>
                      <a:endParaRPr lang="en-US" sz="1400" b="0" i="0" u="none" strike="noStrike" dirty="0">
                        <a:solidFill>
                          <a:schemeClr val="tx1"/>
                        </a:solidFill>
                        <a:effectLst/>
                        <a:latin typeface="+mj-lt"/>
                      </a:endParaRPr>
                    </a:p>
                  </a:txBody>
                  <a:tcPr marL="85725" marR="9525" marT="9525" marB="0" anchor="ctr"/>
                </a:tc>
                <a:tc>
                  <a:txBody>
                    <a:bodyPr/>
                    <a:lstStyle/>
                    <a:p>
                      <a:pPr algn="l"/>
                      <a:r>
                        <a:rPr lang="en-IE" sz="1400" dirty="0">
                          <a:solidFill>
                            <a:srgbClr val="000000"/>
                          </a:solidFill>
                          <a:latin typeface="+mj-lt"/>
                        </a:rPr>
                        <a:t>38</a:t>
                      </a:r>
                    </a:p>
                  </a:txBody>
                  <a:tcPr anchor="ctr"/>
                </a:tc>
                <a:tc>
                  <a:txBody>
                    <a:bodyPr/>
                    <a:lstStyle/>
                    <a:p>
                      <a:pPr algn="l"/>
                      <a:r>
                        <a:rPr lang="en-IE" sz="1200" i="1" dirty="0">
                          <a:solidFill>
                            <a:srgbClr val="000000"/>
                          </a:solidFill>
                          <a:latin typeface="+mj-lt"/>
                        </a:rPr>
                        <a:t>No*</a:t>
                      </a:r>
                    </a:p>
                  </a:txBody>
                  <a:tcPr anchor="ctr"/>
                </a:tc>
                <a:extLst>
                  <a:ext uri="{0D108BD9-81ED-4DB2-BD59-A6C34878D82A}">
                    <a16:rowId xmlns:a16="http://schemas.microsoft.com/office/drawing/2014/main" val="508810304"/>
                  </a:ext>
                </a:extLst>
              </a:tr>
              <a:tr h="346314">
                <a:tc>
                  <a:txBody>
                    <a:bodyPr/>
                    <a:lstStyle/>
                    <a:p>
                      <a:pPr algn="l"/>
                      <a:r>
                        <a:rPr lang="en-IE" sz="1400" b="1" dirty="0" err="1">
                          <a:latin typeface="+mj-lt"/>
                        </a:rPr>
                        <a:t>i</a:t>
                      </a:r>
                      <a:r>
                        <a:rPr lang="en-IE" sz="1400" b="1" dirty="0">
                          <a:latin typeface="+mj-lt"/>
                        </a:rPr>
                        <a:t> (</a:t>
                      </a:r>
                      <a:r>
                        <a:rPr lang="en-IE" sz="1400" b="1" dirty="0" err="1">
                          <a:latin typeface="+mj-lt"/>
                        </a:rPr>
                        <a:t>i</a:t>
                      </a:r>
                      <a:r>
                        <a:rPr lang="en-IE" sz="1400" b="1" dirty="0">
                          <a:latin typeface="+mj-lt"/>
                        </a:rPr>
                        <a:t>)</a:t>
                      </a:r>
                    </a:p>
                  </a:txBody>
                  <a:tcPr anchor="ctr"/>
                </a:tc>
                <a:tc>
                  <a:txBody>
                    <a:bodyPr/>
                    <a:lstStyle/>
                    <a:p>
                      <a:pPr algn="l" fontAlgn="ctr"/>
                      <a:r>
                        <a:rPr lang="en-IE" sz="1400" b="0" i="0" u="none" strike="noStrike" dirty="0">
                          <a:solidFill>
                            <a:schemeClr val="tx1"/>
                          </a:solidFill>
                          <a:effectLst/>
                          <a:latin typeface="+mj-lt"/>
                        </a:rPr>
                        <a:t>Establishment/dissolution of committee</a:t>
                      </a:r>
                    </a:p>
                  </a:txBody>
                  <a:tcPr marL="85725" marR="9525" marT="9525" marB="0" anchor="ctr"/>
                </a:tc>
                <a:tc>
                  <a:txBody>
                    <a:bodyPr/>
                    <a:lstStyle/>
                    <a:p>
                      <a:pPr algn="l"/>
                      <a:r>
                        <a:rPr lang="en-IE" sz="1400" dirty="0">
                          <a:solidFill>
                            <a:srgbClr val="000000"/>
                          </a:solidFill>
                          <a:latin typeface="+mj-lt"/>
                        </a:rPr>
                        <a:t>44</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3784290913"/>
                  </a:ext>
                </a:extLst>
              </a:tr>
              <a:tr h="495661">
                <a:tc>
                  <a:txBody>
                    <a:bodyPr/>
                    <a:lstStyle/>
                    <a:p>
                      <a:pPr algn="l"/>
                      <a:r>
                        <a:rPr lang="en-IE" sz="1400" b="1" dirty="0" err="1">
                          <a:latin typeface="+mj-lt"/>
                        </a:rPr>
                        <a:t>i</a:t>
                      </a:r>
                      <a:r>
                        <a:rPr lang="en-IE" sz="1400" b="1" dirty="0">
                          <a:latin typeface="+mj-lt"/>
                        </a:rPr>
                        <a:t> (ii)</a:t>
                      </a:r>
                    </a:p>
                  </a:txBody>
                  <a:tcPr anchor="ctr"/>
                </a:tc>
                <a:tc>
                  <a:txBody>
                    <a:bodyPr/>
                    <a:lstStyle/>
                    <a:p>
                      <a:pPr algn="l" fontAlgn="ctr"/>
                      <a:r>
                        <a:rPr lang="en-US" sz="1400" b="0" i="0" u="none" strike="noStrike" dirty="0">
                          <a:solidFill>
                            <a:schemeClr val="tx1"/>
                          </a:solidFill>
                          <a:effectLst/>
                          <a:latin typeface="+mj-lt"/>
                        </a:rPr>
                        <a:t>Determination of the terms of reference of a committee</a:t>
                      </a:r>
                    </a:p>
                  </a:txBody>
                  <a:tcPr marL="85725" marR="9525" marT="9525" marB="0" anchor="ctr"/>
                </a:tc>
                <a:tc>
                  <a:txBody>
                    <a:bodyPr/>
                    <a:lstStyle/>
                    <a:p>
                      <a:pPr algn="l"/>
                      <a:r>
                        <a:rPr lang="en-IE" sz="1400" dirty="0">
                          <a:solidFill>
                            <a:srgbClr val="000000"/>
                          </a:solidFill>
                          <a:latin typeface="+mj-lt"/>
                        </a:rPr>
                        <a:t>44</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4164920929"/>
                  </a:ext>
                </a:extLst>
              </a:tr>
            </a:tbl>
          </a:graphicData>
        </a:graphic>
      </p:graphicFrame>
      <p:sp>
        <p:nvSpPr>
          <p:cNvPr id="3" name="Title 2"/>
          <p:cNvSpPr>
            <a:spLocks noGrp="1"/>
          </p:cNvSpPr>
          <p:nvPr>
            <p:ph type="title"/>
          </p:nvPr>
        </p:nvSpPr>
        <p:spPr/>
        <p:txBody>
          <a:bodyPr/>
          <a:lstStyle/>
          <a:p>
            <a:r>
              <a:rPr lang="en-IE" dirty="0">
                <a:solidFill>
                  <a:schemeClr val="tx1"/>
                </a:solidFill>
              </a:rPr>
              <a:t>Reserved Functions</a:t>
            </a:r>
            <a:r>
              <a:rPr lang="en-IE" b="0" dirty="0">
                <a:solidFill>
                  <a:schemeClr val="tx1"/>
                </a:solidFill>
              </a:rPr>
              <a:t> (ETB Act 2013|12(2))</a:t>
            </a:r>
            <a:endParaRPr lang="en-IE" b="0" dirty="0">
              <a:solidFill>
                <a:srgbClr val="FF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326246275"/>
              </p:ext>
            </p:extLst>
          </p:nvPr>
        </p:nvGraphicFramePr>
        <p:xfrm>
          <a:off x="6252520" y="1293162"/>
          <a:ext cx="5497880" cy="4702097"/>
        </p:xfrm>
        <a:graphic>
          <a:graphicData uri="http://schemas.openxmlformats.org/drawingml/2006/table">
            <a:tbl>
              <a:tblPr firstRow="1" bandRow="1">
                <a:tableStyleId>{21E4AEA4-8DFA-4A89-87EB-49C32662AFE0}</a:tableStyleId>
              </a:tblPr>
              <a:tblGrid>
                <a:gridCol w="683539">
                  <a:extLst>
                    <a:ext uri="{9D8B030D-6E8A-4147-A177-3AD203B41FA5}">
                      <a16:colId xmlns:a16="http://schemas.microsoft.com/office/drawing/2014/main" val="192625213"/>
                    </a:ext>
                  </a:extLst>
                </a:gridCol>
                <a:gridCol w="3143786">
                  <a:extLst>
                    <a:ext uri="{9D8B030D-6E8A-4147-A177-3AD203B41FA5}">
                      <a16:colId xmlns:a16="http://schemas.microsoft.com/office/drawing/2014/main" val="2578295382"/>
                    </a:ext>
                  </a:extLst>
                </a:gridCol>
                <a:gridCol w="762644">
                  <a:extLst>
                    <a:ext uri="{9D8B030D-6E8A-4147-A177-3AD203B41FA5}">
                      <a16:colId xmlns:a16="http://schemas.microsoft.com/office/drawing/2014/main" val="3095695094"/>
                    </a:ext>
                  </a:extLst>
                </a:gridCol>
                <a:gridCol w="907911">
                  <a:extLst>
                    <a:ext uri="{9D8B030D-6E8A-4147-A177-3AD203B41FA5}">
                      <a16:colId xmlns:a16="http://schemas.microsoft.com/office/drawing/2014/main" val="27127133"/>
                    </a:ext>
                  </a:extLst>
                </a:gridCol>
              </a:tblGrid>
              <a:tr h="0">
                <a:tc>
                  <a:txBody>
                    <a:bodyPr/>
                    <a:lstStyle/>
                    <a:p>
                      <a:pPr algn="l"/>
                      <a:r>
                        <a:rPr lang="en-IE" sz="1200" dirty="0">
                          <a:latin typeface="+mj-lt"/>
                        </a:rPr>
                        <a:t>#</a:t>
                      </a:r>
                    </a:p>
                  </a:txBody>
                  <a:tcPr anchor="ctr"/>
                </a:tc>
                <a:tc>
                  <a:txBody>
                    <a:bodyPr/>
                    <a:lstStyle/>
                    <a:p>
                      <a:pPr algn="l"/>
                      <a:r>
                        <a:rPr lang="en-IE" sz="1200" dirty="0">
                          <a:latin typeface="+mj-lt"/>
                        </a:rPr>
                        <a:t>Function</a:t>
                      </a:r>
                    </a:p>
                  </a:txBody>
                  <a:tcPr anchor="ctr"/>
                </a:tc>
                <a:tc>
                  <a:txBody>
                    <a:bodyPr/>
                    <a:lstStyle/>
                    <a:p>
                      <a:pPr algn="l"/>
                      <a:r>
                        <a:rPr lang="en-IE" sz="1200" dirty="0">
                          <a:latin typeface="+mj-lt"/>
                        </a:rPr>
                        <a:t>Act Ref</a:t>
                      </a:r>
                    </a:p>
                  </a:txBody>
                  <a:tcPr anchor="ctr"/>
                </a:tc>
                <a:tc>
                  <a:txBody>
                    <a:bodyPr/>
                    <a:lstStyle/>
                    <a:p>
                      <a:pPr algn="l"/>
                      <a:r>
                        <a:rPr lang="en-IE" sz="1100" b="1" kern="1200" dirty="0">
                          <a:solidFill>
                            <a:schemeClr val="lt1"/>
                          </a:solidFill>
                          <a:latin typeface="+mn-lt"/>
                          <a:ea typeface="+mn-ea"/>
                          <a:cs typeface="+mn-cs"/>
                        </a:rPr>
                        <a:t>Ministerial Consent Required</a:t>
                      </a:r>
                    </a:p>
                  </a:txBody>
                  <a:tcPr anchor="ctr"/>
                </a:tc>
                <a:extLst>
                  <a:ext uri="{0D108BD9-81ED-4DB2-BD59-A6C34878D82A}">
                    <a16:rowId xmlns:a16="http://schemas.microsoft.com/office/drawing/2014/main" val="72102399"/>
                  </a:ext>
                </a:extLst>
              </a:tr>
              <a:tr h="475819">
                <a:tc>
                  <a:txBody>
                    <a:bodyPr/>
                    <a:lstStyle/>
                    <a:p>
                      <a:pPr algn="l"/>
                      <a:r>
                        <a:rPr lang="en-IE" sz="1400" b="1" dirty="0" err="1">
                          <a:latin typeface="+mj-lt"/>
                        </a:rPr>
                        <a:t>i</a:t>
                      </a:r>
                      <a:r>
                        <a:rPr lang="en-IE" sz="1400" b="1" dirty="0">
                          <a:latin typeface="+mj-lt"/>
                        </a:rPr>
                        <a:t> (iii)</a:t>
                      </a:r>
                    </a:p>
                  </a:txBody>
                  <a:tcPr anchor="ctr"/>
                </a:tc>
                <a:tc>
                  <a:txBody>
                    <a:bodyPr/>
                    <a:lstStyle/>
                    <a:p>
                      <a:pPr algn="l" fontAlgn="ctr"/>
                      <a:r>
                        <a:rPr lang="en-US" sz="1400" b="0" i="0" u="none" strike="noStrike" dirty="0">
                          <a:solidFill>
                            <a:schemeClr val="tx1"/>
                          </a:solidFill>
                          <a:effectLst/>
                          <a:latin typeface="+mj-lt"/>
                        </a:rPr>
                        <a:t>Appointment/removal from office of a member of committee</a:t>
                      </a:r>
                    </a:p>
                  </a:txBody>
                  <a:tcPr marL="85725" marR="9525" marT="9525" marB="0" anchor="ctr"/>
                </a:tc>
                <a:tc>
                  <a:txBody>
                    <a:bodyPr/>
                    <a:lstStyle/>
                    <a:p>
                      <a:pPr algn="l"/>
                      <a:r>
                        <a:rPr lang="en-IE" sz="1400" dirty="0">
                          <a:solidFill>
                            <a:srgbClr val="000000"/>
                          </a:solidFill>
                          <a:latin typeface="+mj-lt"/>
                        </a:rPr>
                        <a:t>44</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2522475535"/>
                  </a:ext>
                </a:extLst>
              </a:tr>
              <a:tr h="332450">
                <a:tc>
                  <a:txBody>
                    <a:bodyPr/>
                    <a:lstStyle/>
                    <a:p>
                      <a:pPr algn="l"/>
                      <a:r>
                        <a:rPr lang="en-US" sz="1400" b="1" i="0" dirty="0" err="1">
                          <a:latin typeface="+mj-lt"/>
                        </a:rPr>
                        <a:t>i</a:t>
                      </a:r>
                      <a:r>
                        <a:rPr lang="en-IE" sz="1400" b="1" i="0" dirty="0">
                          <a:latin typeface="+mj-lt"/>
                        </a:rPr>
                        <a:t> (iv)</a:t>
                      </a:r>
                    </a:p>
                  </a:txBody>
                  <a:tcPr anchor="ctr"/>
                </a:tc>
                <a:tc>
                  <a:txBody>
                    <a:bodyPr/>
                    <a:lstStyle/>
                    <a:p>
                      <a:pPr algn="l" fontAlgn="ctr"/>
                      <a:r>
                        <a:rPr lang="en-US" sz="1400" b="0" i="0" u="none" strike="noStrike" dirty="0">
                          <a:solidFill>
                            <a:schemeClr val="tx1"/>
                          </a:solidFill>
                          <a:effectLst/>
                          <a:latin typeface="+mj-lt"/>
                        </a:rPr>
                        <a:t>Confirmation of an act of a committee</a:t>
                      </a:r>
                    </a:p>
                  </a:txBody>
                  <a:tcPr marL="85725" marR="9525" marT="9525" marB="0" anchor="ctr"/>
                </a:tc>
                <a:tc>
                  <a:txBody>
                    <a:bodyPr/>
                    <a:lstStyle/>
                    <a:p>
                      <a:pPr algn="l"/>
                      <a:r>
                        <a:rPr lang="en-IE" sz="1400" dirty="0">
                          <a:solidFill>
                            <a:srgbClr val="000000"/>
                          </a:solidFill>
                          <a:latin typeface="+mj-lt"/>
                        </a:rPr>
                        <a:t>44</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2377877666"/>
                  </a:ext>
                </a:extLst>
              </a:tr>
              <a:tr h="339694">
                <a:tc>
                  <a:txBody>
                    <a:bodyPr/>
                    <a:lstStyle/>
                    <a:p>
                      <a:pPr algn="l"/>
                      <a:r>
                        <a:rPr lang="en-US" sz="1400" b="1" i="0" dirty="0">
                          <a:latin typeface="+mj-lt"/>
                        </a:rPr>
                        <a:t>j</a:t>
                      </a:r>
                      <a:endParaRPr lang="en-IE" sz="1400" b="1" i="0" dirty="0">
                        <a:latin typeface="+mj-lt"/>
                      </a:endParaRPr>
                    </a:p>
                  </a:txBody>
                  <a:tcPr anchor="ctr"/>
                </a:tc>
                <a:tc>
                  <a:txBody>
                    <a:bodyPr/>
                    <a:lstStyle/>
                    <a:p>
                      <a:pPr algn="l" fontAlgn="ctr"/>
                      <a:r>
                        <a:rPr lang="en-US" sz="1400" b="1" i="0" u="none" strike="noStrike" dirty="0">
                          <a:solidFill>
                            <a:schemeClr val="tx1"/>
                          </a:solidFill>
                          <a:effectLst/>
                          <a:latin typeface="+mj-lt"/>
                        </a:rPr>
                        <a:t>Adoption of annual service plan</a:t>
                      </a:r>
                    </a:p>
                  </a:txBody>
                  <a:tcPr marL="85725" marR="9525" marT="9525" marB="0" anchor="ctr"/>
                </a:tc>
                <a:tc>
                  <a:txBody>
                    <a:bodyPr/>
                    <a:lstStyle/>
                    <a:p>
                      <a:pPr algn="l"/>
                      <a:r>
                        <a:rPr lang="en-IE" sz="1400" dirty="0">
                          <a:solidFill>
                            <a:srgbClr val="000000"/>
                          </a:solidFill>
                          <a:latin typeface="+mj-lt"/>
                        </a:rPr>
                        <a:t>47</a:t>
                      </a:r>
                    </a:p>
                  </a:txBody>
                  <a:tcPr anchor="ctr"/>
                </a:tc>
                <a:tc>
                  <a:txBody>
                    <a:bodyPr/>
                    <a:lstStyle/>
                    <a:p>
                      <a:pPr algn="l"/>
                      <a:r>
                        <a:rPr lang="en-IE" sz="1200" i="1" dirty="0">
                          <a:solidFill>
                            <a:srgbClr val="000000"/>
                          </a:solidFill>
                          <a:latin typeface="+mj-lt"/>
                        </a:rPr>
                        <a:t>No</a:t>
                      </a:r>
                    </a:p>
                  </a:txBody>
                  <a:tcPr anchor="ctr"/>
                </a:tc>
                <a:extLst>
                  <a:ext uri="{0D108BD9-81ED-4DB2-BD59-A6C34878D82A}">
                    <a16:rowId xmlns:a16="http://schemas.microsoft.com/office/drawing/2014/main" val="3177376904"/>
                  </a:ext>
                </a:extLst>
              </a:tr>
              <a:tr h="339694">
                <a:tc>
                  <a:txBody>
                    <a:bodyPr/>
                    <a:lstStyle/>
                    <a:p>
                      <a:pPr algn="l"/>
                      <a:r>
                        <a:rPr lang="en-US" sz="1400" b="1" i="0" dirty="0">
                          <a:latin typeface="+mj-lt"/>
                        </a:rPr>
                        <a:t>k</a:t>
                      </a:r>
                      <a:endParaRPr lang="en-IE" sz="1400" b="1" i="0" dirty="0">
                        <a:latin typeface="+mj-lt"/>
                      </a:endParaRPr>
                    </a:p>
                  </a:txBody>
                  <a:tcPr anchor="ctr"/>
                </a:tc>
                <a:tc>
                  <a:txBody>
                    <a:bodyPr/>
                    <a:lstStyle/>
                    <a:p>
                      <a:pPr algn="l" fontAlgn="ctr"/>
                      <a:r>
                        <a:rPr lang="en-IE" sz="1400" b="1" i="0" u="none" strike="noStrike" dirty="0">
                          <a:solidFill>
                            <a:schemeClr val="tx1"/>
                          </a:solidFill>
                          <a:effectLst/>
                          <a:latin typeface="+mj-lt"/>
                        </a:rPr>
                        <a:t>Power to borrow money</a:t>
                      </a:r>
                    </a:p>
                  </a:txBody>
                  <a:tcPr marL="85725" marR="9525" marT="9525" marB="0" anchor="ctr"/>
                </a:tc>
                <a:tc>
                  <a:txBody>
                    <a:bodyPr/>
                    <a:lstStyle/>
                    <a:p>
                      <a:pPr algn="l"/>
                      <a:r>
                        <a:rPr lang="en-IE" sz="1400" dirty="0">
                          <a:solidFill>
                            <a:srgbClr val="000000"/>
                          </a:solidFill>
                          <a:latin typeface="+mj-lt"/>
                        </a:rPr>
                        <a:t>49</a:t>
                      </a:r>
                    </a:p>
                  </a:txBody>
                  <a:tcPr anchor="ctr"/>
                </a:tc>
                <a:tc>
                  <a:txBody>
                    <a:bodyPr/>
                    <a:lstStyle/>
                    <a:p>
                      <a:pPr algn="l"/>
                      <a:r>
                        <a:rPr lang="en-IE" sz="1200" i="1" dirty="0">
                          <a:solidFill>
                            <a:srgbClr val="000000"/>
                          </a:solidFill>
                          <a:latin typeface="+mj-lt"/>
                        </a:rPr>
                        <a:t>Yes</a:t>
                      </a:r>
                    </a:p>
                  </a:txBody>
                  <a:tcPr anchor="ctr"/>
                </a:tc>
                <a:extLst>
                  <a:ext uri="{0D108BD9-81ED-4DB2-BD59-A6C34878D82A}">
                    <a16:rowId xmlns:a16="http://schemas.microsoft.com/office/drawing/2014/main" val="1834944248"/>
                  </a:ext>
                </a:extLst>
              </a:tr>
              <a:tr h="339694">
                <a:tc>
                  <a:txBody>
                    <a:bodyPr/>
                    <a:lstStyle/>
                    <a:p>
                      <a:pPr algn="l"/>
                      <a:r>
                        <a:rPr lang="en-US" sz="1400" b="1" i="0" dirty="0">
                          <a:latin typeface="+mj-lt"/>
                        </a:rPr>
                        <a:t>l</a:t>
                      </a:r>
                      <a:endParaRPr lang="en-IE" sz="1400" b="1" i="0" dirty="0">
                        <a:latin typeface="+mj-lt"/>
                      </a:endParaRPr>
                    </a:p>
                  </a:txBody>
                  <a:tcPr anchor="ctr"/>
                </a:tc>
                <a:tc>
                  <a:txBody>
                    <a:bodyPr/>
                    <a:lstStyle/>
                    <a:p>
                      <a:pPr algn="l" fontAlgn="ctr"/>
                      <a:r>
                        <a:rPr lang="en-IE" sz="1400" b="1" i="0" u="none" strike="noStrike" dirty="0">
                          <a:solidFill>
                            <a:schemeClr val="tx1"/>
                          </a:solidFill>
                          <a:effectLst/>
                          <a:latin typeface="+mj-lt"/>
                        </a:rPr>
                        <a:t>Keeping of accounts</a:t>
                      </a:r>
                    </a:p>
                  </a:txBody>
                  <a:tcPr marL="85725" marR="9525" marT="9525" marB="0" anchor="ctr"/>
                </a:tc>
                <a:tc>
                  <a:txBody>
                    <a:bodyPr/>
                    <a:lstStyle/>
                    <a:p>
                      <a:pPr algn="l"/>
                      <a:r>
                        <a:rPr lang="en-IE" sz="1400" dirty="0">
                          <a:solidFill>
                            <a:srgbClr val="000000"/>
                          </a:solidFill>
                          <a:latin typeface="+mj-lt"/>
                        </a:rPr>
                        <a:t>51</a:t>
                      </a:r>
                    </a:p>
                  </a:txBody>
                  <a:tcPr anchor="ctr"/>
                </a:tc>
                <a:tc>
                  <a:txBody>
                    <a:bodyPr/>
                    <a:lstStyle/>
                    <a:p>
                      <a:pPr algn="l"/>
                      <a:r>
                        <a:rPr lang="en-IE" sz="1200" i="1" dirty="0">
                          <a:solidFill>
                            <a:srgbClr val="000000"/>
                          </a:solidFill>
                          <a:latin typeface="+mj-lt"/>
                        </a:rPr>
                        <a:t>No</a:t>
                      </a:r>
                    </a:p>
                  </a:txBody>
                  <a:tcPr anchor="ctr"/>
                </a:tc>
                <a:extLst>
                  <a:ext uri="{0D108BD9-81ED-4DB2-BD59-A6C34878D82A}">
                    <a16:rowId xmlns:a16="http://schemas.microsoft.com/office/drawing/2014/main" val="3744902187"/>
                  </a:ext>
                </a:extLst>
              </a:tr>
              <a:tr h="475819">
                <a:tc>
                  <a:txBody>
                    <a:bodyPr/>
                    <a:lstStyle/>
                    <a:p>
                      <a:pPr algn="l"/>
                      <a:r>
                        <a:rPr lang="en-US" sz="1400" b="1" i="0" dirty="0">
                          <a:latin typeface="+mj-lt"/>
                        </a:rPr>
                        <a:t>m</a:t>
                      </a:r>
                      <a:r>
                        <a:rPr lang="en-IE" sz="1400" b="1" i="0" dirty="0">
                          <a:latin typeface="+mj-lt"/>
                        </a:rPr>
                        <a:t> (</a:t>
                      </a:r>
                      <a:r>
                        <a:rPr lang="en-IE" sz="1400" b="1" i="0" dirty="0" err="1">
                          <a:latin typeface="+mj-lt"/>
                        </a:rPr>
                        <a:t>i</a:t>
                      </a:r>
                      <a:r>
                        <a:rPr lang="en-IE" sz="1400" b="1" i="0" dirty="0">
                          <a:latin typeface="+mj-lt"/>
                        </a:rPr>
                        <a:t>)</a:t>
                      </a:r>
                    </a:p>
                  </a:txBody>
                  <a:tcPr anchor="ctr"/>
                </a:tc>
                <a:tc>
                  <a:txBody>
                    <a:bodyPr/>
                    <a:lstStyle/>
                    <a:p>
                      <a:pPr algn="l" fontAlgn="ctr"/>
                      <a:r>
                        <a:rPr lang="en-US" sz="1400" b="1" i="0" u="none" strike="noStrike" dirty="0">
                          <a:solidFill>
                            <a:schemeClr val="tx1"/>
                          </a:solidFill>
                          <a:effectLst/>
                          <a:latin typeface="+mj-lt"/>
                        </a:rPr>
                        <a:t>Establishment of Finance and Audit and Risk Committees</a:t>
                      </a:r>
                    </a:p>
                  </a:txBody>
                  <a:tcPr marL="85725" marR="9525" marT="9525" marB="0" anchor="ctr"/>
                </a:tc>
                <a:tc>
                  <a:txBody>
                    <a:bodyPr/>
                    <a:lstStyle/>
                    <a:p>
                      <a:pPr algn="l"/>
                      <a:r>
                        <a:rPr lang="en-IE" sz="1400" dirty="0">
                          <a:solidFill>
                            <a:srgbClr val="000000"/>
                          </a:solidFill>
                          <a:latin typeface="+mj-lt"/>
                        </a:rPr>
                        <a:t>45</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3883731503"/>
                  </a:ext>
                </a:extLst>
              </a:tr>
              <a:tr h="577481">
                <a:tc>
                  <a:txBody>
                    <a:bodyPr/>
                    <a:lstStyle/>
                    <a:p>
                      <a:pPr algn="l"/>
                      <a:r>
                        <a:rPr lang="en-US" sz="1400" b="1" i="0" dirty="0">
                          <a:latin typeface="+mj-lt"/>
                        </a:rPr>
                        <a:t>m</a:t>
                      </a:r>
                      <a:r>
                        <a:rPr lang="en-IE" sz="1400" b="1" i="0" dirty="0">
                          <a:latin typeface="+mj-lt"/>
                        </a:rPr>
                        <a:t> (ii)</a:t>
                      </a:r>
                    </a:p>
                  </a:txBody>
                  <a:tcPr anchor="ctr"/>
                </a:tc>
                <a:tc>
                  <a:txBody>
                    <a:bodyPr/>
                    <a:lstStyle/>
                    <a:p>
                      <a:pPr algn="l" fontAlgn="ctr"/>
                      <a:r>
                        <a:rPr lang="en-US" sz="1400" b="1" i="0" u="none" strike="noStrike" dirty="0">
                          <a:solidFill>
                            <a:schemeClr val="tx1"/>
                          </a:solidFill>
                          <a:effectLst/>
                          <a:latin typeface="+mj-lt"/>
                        </a:rPr>
                        <a:t>Appointment and removal of members of FC and ARC (incl. chair)</a:t>
                      </a:r>
                    </a:p>
                  </a:txBody>
                  <a:tcPr marL="85725" marR="9525" marT="9525" marB="0" anchor="ctr"/>
                </a:tc>
                <a:tc>
                  <a:txBody>
                    <a:bodyPr/>
                    <a:lstStyle/>
                    <a:p>
                      <a:pPr algn="l"/>
                      <a:r>
                        <a:rPr lang="en-IE" sz="1400" dirty="0">
                          <a:solidFill>
                            <a:srgbClr val="000000"/>
                          </a:solidFill>
                          <a:latin typeface="+mj-lt"/>
                        </a:rPr>
                        <a:t>45</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1833902797"/>
                  </a:ext>
                </a:extLst>
              </a:tr>
              <a:tr h="577481">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1400" b="1" i="0" dirty="0">
                          <a:latin typeface="+mj-lt"/>
                        </a:rPr>
                        <a:t>m</a:t>
                      </a:r>
                      <a:r>
                        <a:rPr lang="en-IE" sz="1400" b="1" i="0" dirty="0">
                          <a:latin typeface="+mj-lt"/>
                        </a:rPr>
                        <a:t> (iii)</a:t>
                      </a:r>
                    </a:p>
                  </a:txBody>
                  <a:tcPr anchor="ctr"/>
                </a:tc>
                <a:tc>
                  <a:txBody>
                    <a:bodyPr/>
                    <a:lstStyle/>
                    <a:p>
                      <a:pPr algn="l" fontAlgn="ctr"/>
                      <a:r>
                        <a:rPr lang="en-US" sz="1400" b="1" i="0" u="none" strike="noStrike" dirty="0">
                          <a:solidFill>
                            <a:schemeClr val="tx1"/>
                          </a:solidFill>
                          <a:effectLst/>
                          <a:latin typeface="+mj-lt"/>
                        </a:rPr>
                        <a:t>Receipt of report from finance and audit and determination of action</a:t>
                      </a:r>
                    </a:p>
                  </a:txBody>
                  <a:tcPr marL="85725" marR="9525" marT="9525" marB="0" anchor="ctr"/>
                </a:tc>
                <a:tc>
                  <a:txBody>
                    <a:bodyPr/>
                    <a:lstStyle/>
                    <a:p>
                      <a:pPr algn="l"/>
                      <a:r>
                        <a:rPr lang="en-IE" sz="1400" dirty="0">
                          <a:solidFill>
                            <a:srgbClr val="000000"/>
                          </a:solidFill>
                          <a:latin typeface="+mj-lt"/>
                        </a:rPr>
                        <a:t>45</a:t>
                      </a:r>
                    </a:p>
                  </a:txBody>
                  <a:tcPr anchor="ctr"/>
                </a:tc>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IE" sz="1200" i="1" kern="1200" dirty="0">
                          <a:solidFill>
                            <a:srgbClr val="000000"/>
                          </a:solidFill>
                          <a:latin typeface="+mn-lt"/>
                          <a:ea typeface="+mn-ea"/>
                          <a:cs typeface="+mn-cs"/>
                        </a:rPr>
                        <a:t>No*</a:t>
                      </a:r>
                    </a:p>
                  </a:txBody>
                  <a:tcPr anchor="ctr"/>
                </a:tc>
                <a:extLst>
                  <a:ext uri="{0D108BD9-81ED-4DB2-BD59-A6C34878D82A}">
                    <a16:rowId xmlns:a16="http://schemas.microsoft.com/office/drawing/2014/main" val="1945260329"/>
                  </a:ext>
                </a:extLst>
              </a:tr>
              <a:tr h="577481">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1400" b="1" i="0" dirty="0">
                          <a:latin typeface="+mj-lt"/>
                        </a:rPr>
                        <a:t>n</a:t>
                      </a:r>
                      <a:endParaRPr lang="en-IE" sz="1400" b="1" i="0" dirty="0">
                        <a:latin typeface="+mj-lt"/>
                      </a:endParaRPr>
                    </a:p>
                  </a:txBody>
                  <a:tcPr anchor="ctr"/>
                </a:tc>
                <a:tc>
                  <a:txBody>
                    <a:bodyPr/>
                    <a:lstStyle/>
                    <a:p>
                      <a:pPr algn="l" fontAlgn="ctr"/>
                      <a:r>
                        <a:rPr lang="en-US" sz="1400" b="1" i="0" u="none" strike="noStrike" dirty="0">
                          <a:solidFill>
                            <a:schemeClr val="tx1"/>
                          </a:solidFill>
                          <a:effectLst/>
                          <a:latin typeface="+mj-lt"/>
                        </a:rPr>
                        <a:t>Acquisition, holding and disposal of land</a:t>
                      </a:r>
                    </a:p>
                  </a:txBody>
                  <a:tcPr marL="85725" marR="9525" marT="9525" marB="0" anchor="ctr"/>
                </a:tc>
                <a:tc>
                  <a:txBody>
                    <a:bodyPr/>
                    <a:lstStyle/>
                    <a:p>
                      <a:pPr algn="l"/>
                      <a:r>
                        <a:rPr lang="en-IE" sz="1400" dirty="0">
                          <a:solidFill>
                            <a:srgbClr val="000000"/>
                          </a:solidFill>
                          <a:latin typeface="+mj-lt"/>
                        </a:rPr>
                        <a:t>53</a:t>
                      </a:r>
                    </a:p>
                  </a:txBody>
                  <a:tcPr anchor="ctr"/>
                </a:tc>
                <a:tc>
                  <a:txBody>
                    <a:bodyPr/>
                    <a:lstStyle/>
                    <a:p>
                      <a:pPr algn="l"/>
                      <a:r>
                        <a:rPr lang="en-IE" sz="1200" i="1" dirty="0">
                          <a:solidFill>
                            <a:srgbClr val="000000"/>
                          </a:solidFill>
                          <a:latin typeface="+mj-lt"/>
                        </a:rPr>
                        <a:t>No*</a:t>
                      </a:r>
                    </a:p>
                  </a:txBody>
                  <a:tcPr anchor="ctr"/>
                </a:tc>
                <a:extLst>
                  <a:ext uri="{0D108BD9-81ED-4DB2-BD59-A6C34878D82A}">
                    <a16:rowId xmlns:a16="http://schemas.microsoft.com/office/drawing/2014/main" val="1261573210"/>
                  </a:ext>
                </a:extLst>
              </a:tr>
            </a:tbl>
          </a:graphicData>
        </a:graphic>
      </p:graphicFrame>
      <p:sp>
        <p:nvSpPr>
          <p:cNvPr id="7" name="Content Placeholder 1"/>
          <p:cNvSpPr txBox="1">
            <a:spLocks/>
          </p:cNvSpPr>
          <p:nvPr/>
        </p:nvSpPr>
        <p:spPr>
          <a:xfrm>
            <a:off x="6252520" y="6156627"/>
            <a:ext cx="5497880" cy="503665"/>
          </a:xfrm>
          <a:prstGeom prst="rect">
            <a:avLst/>
          </a:prstGeom>
          <a:noFill/>
        </p:spPr>
        <p:txBody>
          <a:bodyPr vert="horz" lIns="72000" tIns="72000" rIns="72000" bIns="72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187326" marR="0" lvl="2" indent="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None/>
              <a:tabLst/>
              <a:defRPr/>
            </a:pPr>
            <a:r>
              <a:rPr kumimoji="0" lang="en-IE" sz="1200" b="0" i="1" u="none" strike="noStrike" kern="1200" cap="none" spc="0" normalizeH="0" baseline="0" noProof="0">
                <a:ln>
                  <a:noFill/>
                </a:ln>
                <a:solidFill>
                  <a:srgbClr val="999999">
                    <a:lumMod val="50000"/>
                  </a:srgbClr>
                </a:solidFill>
                <a:effectLst/>
                <a:uLnTx/>
                <a:uFillTx/>
                <a:latin typeface="Arial" panose="020B0604020202020204" pitchFamily="34" charset="0"/>
                <a:cs typeface="Arial" panose="020B0604020202020204" pitchFamily="34" charset="0"/>
              </a:rPr>
              <a:t>* While </a:t>
            </a:r>
            <a:r>
              <a:rPr kumimoji="0" lang="en-IE" sz="1200" b="0" i="1"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ministerial consent may not be explicitly required, specific legislative provisions or regulations apply.</a:t>
            </a:r>
          </a:p>
        </p:txBody>
      </p:sp>
    </p:spTree>
    <p:extLst>
      <p:ext uri="{BB962C8B-B14F-4D97-AF65-F5344CB8AC3E}">
        <p14:creationId xmlns:p14="http://schemas.microsoft.com/office/powerpoint/2010/main" val="2005570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t>ETB Governance – </a:t>
            </a:r>
            <a:r>
              <a:rPr lang="en-IE" i="1" dirty="0"/>
              <a:t>What is unique</a:t>
            </a:r>
          </a:p>
        </p:txBody>
      </p:sp>
      <p:sp>
        <p:nvSpPr>
          <p:cNvPr id="5" name="Content Placeholder 1"/>
          <p:cNvSpPr txBox="1">
            <a:spLocks/>
          </p:cNvSpPr>
          <p:nvPr/>
        </p:nvSpPr>
        <p:spPr>
          <a:xfrm>
            <a:off x="442800" y="1491343"/>
            <a:ext cx="5290735" cy="5064482"/>
          </a:xfrm>
          <a:prstGeom prst="rect">
            <a:avLst/>
          </a:prstGeom>
          <a:solidFill>
            <a:schemeClr val="accent2">
              <a:lumMod val="20000"/>
              <a:lumOff val="80000"/>
            </a:schemeClr>
          </a:solidFill>
        </p:spPr>
        <p:txBody>
          <a:bodyPr vert="horz" lIns="72000" tIns="72000" rIns="72000" bIns="72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7938" marR="0" lvl="1" indent="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None/>
              <a:tabLst>
                <a:tab pos="265113" algn="l"/>
              </a:tabLst>
              <a:defRPr/>
            </a:pPr>
            <a:r>
              <a:rPr kumimoji="0" lang="en-GB" sz="2400" b="1"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Typical State Board:</a:t>
            </a: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endParaRPr kumimoji="0" lang="en-GB"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GB"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Has general responsibility and delegates / reserves functions</a:t>
            </a: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endParaRPr kumimoji="0" lang="en-GB"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GB"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Determines strategic direction and policy basis</a:t>
            </a: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endParaRPr kumimoji="0" lang="en-GB"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endParaRPr kumimoji="0" lang="en-IE" sz="20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endParaRPr kumimoji="0" lang="en-IE" sz="20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p:txBody>
      </p:sp>
      <p:sp>
        <p:nvSpPr>
          <p:cNvPr id="4" name="Content Placeholder 1"/>
          <p:cNvSpPr txBox="1">
            <a:spLocks/>
          </p:cNvSpPr>
          <p:nvPr/>
        </p:nvSpPr>
        <p:spPr>
          <a:xfrm>
            <a:off x="6459665" y="1491343"/>
            <a:ext cx="5290735" cy="5064482"/>
          </a:xfrm>
          <a:prstGeom prst="rect">
            <a:avLst/>
          </a:prstGeom>
          <a:solidFill>
            <a:schemeClr val="accent1">
              <a:lumMod val="10000"/>
              <a:lumOff val="90000"/>
            </a:schemeClr>
          </a:solidFill>
        </p:spPr>
        <p:txBody>
          <a:bodyPr vert="horz" lIns="72000" tIns="72000" rIns="72000" bIns="72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7938" marR="0" lvl="1" indent="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None/>
              <a:tabLst>
                <a:tab pos="265113" algn="l"/>
              </a:tabLst>
              <a:defRPr/>
            </a:pPr>
            <a:r>
              <a:rPr kumimoji="0" lang="en-GB" sz="2400" b="1"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Education and Training Boards:</a:t>
            </a:r>
          </a:p>
          <a:p>
            <a:pPr marL="7938" marR="0" lvl="1" indent="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None/>
              <a:tabLst>
                <a:tab pos="265113" algn="l"/>
              </a:tabLst>
              <a:defRPr/>
            </a:pPr>
            <a:endParaRPr kumimoji="0" lang="en-GB"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IE"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15 reserved functions; </a:t>
            </a:r>
            <a:r>
              <a:rPr kumimoji="0" lang="en-IE" sz="2400" b="1"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explicitly prevented </a:t>
            </a:r>
            <a:r>
              <a:rPr kumimoji="0" lang="en-IE"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from acting beyond these</a:t>
            </a:r>
            <a:r>
              <a:rPr kumimoji="0" lang="en-IE" sz="2400" b="0" i="1"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 </a:t>
            </a:r>
            <a:r>
              <a:rPr kumimoji="0" lang="en-IE"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[ETB Act 2013|12 (6)]</a:t>
            </a: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endParaRPr kumimoji="0" lang="en-IE"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IE"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Strategic direction determined by national funding and policy landscape</a:t>
            </a: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endParaRPr kumimoji="0" lang="en-IE"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268288" marR="0" lvl="1" indent="-26035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IE"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ETB Policies developed and adopted by the executive</a:t>
            </a:r>
          </a:p>
          <a:p>
            <a:pPr marL="447676" marR="0" lvl="2" indent="-260350" algn="l" defTabSz="742950" rtl="0" eaLnBrk="1" fontAlgn="auto" latinLnBrk="0" hangingPunct="1">
              <a:lnSpc>
                <a:spcPct val="100000"/>
              </a:lnSpc>
              <a:spcBef>
                <a:spcPts val="600"/>
              </a:spcBef>
              <a:spcAft>
                <a:spcPts val="0"/>
              </a:spcAft>
              <a:buClr>
                <a:srgbClr val="002D62"/>
              </a:buClr>
              <a:buSzPct val="145000"/>
              <a:buFont typeface="Arial" panose="020B0604020202020204" pitchFamily="34" charset="0"/>
              <a:buChar char="•"/>
              <a:tabLst/>
              <a:defRPr/>
            </a:pPr>
            <a:endParaRPr kumimoji="0" lang="en-IE" sz="24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6256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7"/>
          </p:nvPr>
        </p:nvSpPr>
        <p:spPr>
          <a:xfrm>
            <a:off x="443077" y="1440000"/>
            <a:ext cx="11307323" cy="5115546"/>
          </a:xfrm>
        </p:spPr>
        <p:txBody>
          <a:bodyPr>
            <a:normAutofit fontScale="92500"/>
          </a:bodyPr>
          <a:lstStyle/>
          <a:p>
            <a:r>
              <a:rPr lang="en-IE" sz="2400" b="1" i="1" dirty="0"/>
              <a:t>Section 6</a:t>
            </a:r>
          </a:p>
          <a:p>
            <a:r>
              <a:rPr lang="en-US" sz="2400" i="1" dirty="0"/>
              <a:t>Taking account of public accountability and the special considerations which attach to State bodies in relation to their management and operation, the </a:t>
            </a:r>
            <a:r>
              <a:rPr lang="en-US" sz="2400" b="1" i="1" dirty="0"/>
              <a:t>annual report and financial statements</a:t>
            </a:r>
            <a:r>
              <a:rPr lang="en-US" sz="2400" i="1" dirty="0"/>
              <a:t>, taken as a whole, should be </a:t>
            </a:r>
            <a:r>
              <a:rPr lang="en-US" sz="2400" b="1" i="1" dirty="0"/>
              <a:t>fair, balanced and understandable</a:t>
            </a:r>
            <a:r>
              <a:rPr lang="en-US" sz="2400" i="1" dirty="0"/>
              <a:t> and provide the information necessary for an assessment of the ETB’s financial performance, financial position, business model and strategy.</a:t>
            </a:r>
          </a:p>
          <a:p>
            <a:endParaRPr lang="en-US" sz="2400" i="1" dirty="0"/>
          </a:p>
          <a:p>
            <a:r>
              <a:rPr lang="en-US" sz="2400" i="1" dirty="0"/>
              <a:t>A fundamental duty of the Board is to ensure that a balanced, </a:t>
            </a:r>
            <a:r>
              <a:rPr lang="en-US" sz="2400" b="1" i="1" dirty="0"/>
              <a:t>true and fair view of the ETB’s financial performance and financial position </a:t>
            </a:r>
            <a:r>
              <a:rPr lang="en-US" sz="2400" i="1" dirty="0"/>
              <a:t>is made when preparing the annual report and financial statements of the ETB and when submitting these to the Minister.</a:t>
            </a:r>
          </a:p>
          <a:p>
            <a:endParaRPr lang="en-US" sz="2400" i="1" dirty="0"/>
          </a:p>
          <a:p>
            <a:r>
              <a:rPr lang="en-US" sz="2400" i="1" dirty="0"/>
              <a:t>The Board should ensure that </a:t>
            </a:r>
            <a:r>
              <a:rPr lang="en-US" sz="2400" b="1" i="1" dirty="0"/>
              <a:t>timely and accurate disclosure is made to the Minister </a:t>
            </a:r>
            <a:r>
              <a:rPr lang="en-US" sz="2400" i="1" dirty="0"/>
              <a:t>on all material matters regarding the ETB, including the business context, financial performance and position, and governance of the ETB.</a:t>
            </a:r>
            <a:endParaRPr lang="en-IE" sz="2400" i="1" dirty="0"/>
          </a:p>
          <a:p>
            <a:endParaRPr lang="en-IE" sz="2400" dirty="0"/>
          </a:p>
          <a:p>
            <a:pPr marL="0" indent="0">
              <a:buNone/>
            </a:pPr>
            <a:endParaRPr lang="en-IE" sz="2400" dirty="0"/>
          </a:p>
          <a:p>
            <a:pPr>
              <a:buFont typeface="Wingdings" panose="05000000000000000000" pitchFamily="2" charset="2"/>
              <a:buChar char="§"/>
            </a:pPr>
            <a:endParaRPr lang="en-IE" dirty="0"/>
          </a:p>
          <a:p>
            <a:pPr>
              <a:buFont typeface="Wingdings" panose="05000000000000000000" pitchFamily="2" charset="2"/>
              <a:buChar char="§"/>
            </a:pPr>
            <a:endParaRPr lang="en-IE" dirty="0"/>
          </a:p>
        </p:txBody>
      </p:sp>
      <p:sp>
        <p:nvSpPr>
          <p:cNvPr id="2" name="Title 1"/>
          <p:cNvSpPr>
            <a:spLocks noGrp="1"/>
          </p:cNvSpPr>
          <p:nvPr>
            <p:ph type="title"/>
          </p:nvPr>
        </p:nvSpPr>
        <p:spPr/>
        <p:txBody>
          <a:bodyPr>
            <a:normAutofit/>
          </a:bodyPr>
          <a:lstStyle/>
          <a:p>
            <a:r>
              <a:rPr lang="en-IE" dirty="0"/>
              <a:t>What the Code Says… (Finance)</a:t>
            </a:r>
          </a:p>
        </p:txBody>
      </p:sp>
    </p:spTree>
    <p:extLst>
      <p:ext uri="{BB962C8B-B14F-4D97-AF65-F5344CB8AC3E}">
        <p14:creationId xmlns:p14="http://schemas.microsoft.com/office/powerpoint/2010/main" val="3554046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8" y="1440000"/>
            <a:ext cx="5290457" cy="5115825"/>
          </a:xfrm>
        </p:spPr>
        <p:txBody>
          <a:bodyPr/>
          <a:lstStyle/>
          <a:p>
            <a:pPr marL="285750" indent="-285750">
              <a:buClr>
                <a:schemeClr val="accent2"/>
              </a:buClr>
              <a:buSzPct val="120000"/>
              <a:buFont typeface="Arial" panose="020B0604020202020204" pitchFamily="34" charset="0"/>
              <a:buChar char="•"/>
            </a:pPr>
            <a:r>
              <a:rPr lang="en-US" sz="2200" dirty="0"/>
              <a:t>Examine and report to the Board regarding financial matters (</a:t>
            </a:r>
            <a:r>
              <a:rPr lang="en-US" sz="2200" b="1" dirty="0"/>
              <a:t>Section 4</a:t>
            </a:r>
            <a:r>
              <a:rPr lang="en-US" sz="2200" dirty="0"/>
              <a:t>)</a:t>
            </a:r>
          </a:p>
          <a:p>
            <a:pPr marL="285750" indent="-285750">
              <a:buClr>
                <a:schemeClr val="accent2"/>
              </a:buClr>
              <a:buSzPct val="120000"/>
              <a:buFont typeface="Arial" panose="020B0604020202020204" pitchFamily="34" charset="0"/>
              <a:buChar char="•"/>
            </a:pPr>
            <a:r>
              <a:rPr lang="en-US" sz="2200" dirty="0"/>
              <a:t>Have written terms of reference</a:t>
            </a:r>
          </a:p>
          <a:p>
            <a:pPr marL="285750" indent="-285750">
              <a:buClr>
                <a:schemeClr val="accent2"/>
              </a:buClr>
              <a:buSzPct val="120000"/>
              <a:buFont typeface="Arial" panose="020B0604020202020204" pitchFamily="34" charset="0"/>
              <a:buChar char="•"/>
            </a:pPr>
            <a:r>
              <a:rPr lang="en-US" sz="2200" dirty="0"/>
              <a:t>Possess certain skills</a:t>
            </a:r>
          </a:p>
          <a:p>
            <a:pPr marL="285750" indent="-285750">
              <a:buClr>
                <a:schemeClr val="accent2"/>
              </a:buClr>
              <a:buSzPct val="120000"/>
              <a:buFont typeface="Arial" panose="020B0604020202020204" pitchFamily="34" charset="0"/>
              <a:buChar char="•"/>
            </a:pPr>
            <a:r>
              <a:rPr lang="en-US" sz="2200" dirty="0"/>
              <a:t>Externality</a:t>
            </a:r>
          </a:p>
          <a:p>
            <a:pPr marL="285750" indent="-285750">
              <a:buClr>
                <a:schemeClr val="accent2"/>
              </a:buClr>
              <a:buSzPct val="120000"/>
              <a:buFont typeface="Arial" panose="020B0604020202020204" pitchFamily="34" charset="0"/>
              <a:buChar char="•"/>
            </a:pPr>
            <a:r>
              <a:rPr lang="en-US" sz="2200" dirty="0"/>
              <a:t>Declare, manage and record conflicts of interest (4.12, 4.13)</a:t>
            </a:r>
          </a:p>
          <a:p>
            <a:pPr marL="285750" indent="-285750">
              <a:buClr>
                <a:schemeClr val="accent2"/>
              </a:buClr>
              <a:buSzPct val="120000"/>
              <a:buFont typeface="Arial" panose="020B0604020202020204" pitchFamily="34" charset="0"/>
              <a:buChar char="•"/>
            </a:pPr>
            <a:r>
              <a:rPr lang="en-US" sz="2200" dirty="0"/>
              <a:t>Induction, training and development (4.14)</a:t>
            </a:r>
          </a:p>
          <a:p>
            <a:pPr marL="285750" indent="-285750">
              <a:buClr>
                <a:schemeClr val="accent2"/>
              </a:buClr>
              <a:buSzPct val="120000"/>
              <a:buFont typeface="Arial" panose="020B0604020202020204" pitchFamily="34" charset="0"/>
              <a:buChar char="•"/>
            </a:pPr>
            <a:r>
              <a:rPr lang="en-US" sz="2200" dirty="0"/>
              <a:t>Meet minimum four times annually (4.15)</a:t>
            </a:r>
          </a:p>
          <a:p>
            <a:pPr marL="285750" indent="-285750">
              <a:buClr>
                <a:schemeClr val="accent2"/>
              </a:buClr>
              <a:buSzPct val="120000"/>
              <a:buFont typeface="Arial" panose="020B0604020202020204" pitchFamily="34" charset="0"/>
              <a:buChar char="•"/>
            </a:pPr>
            <a:r>
              <a:rPr lang="en-US" sz="2200" dirty="0"/>
              <a:t>Invite ‘outsiders’ with relevant experience (4.15)</a:t>
            </a:r>
          </a:p>
        </p:txBody>
      </p:sp>
      <p:sp>
        <p:nvSpPr>
          <p:cNvPr id="3" name="Title 2"/>
          <p:cNvSpPr>
            <a:spLocks noGrp="1"/>
          </p:cNvSpPr>
          <p:nvPr>
            <p:ph type="title"/>
          </p:nvPr>
        </p:nvSpPr>
        <p:spPr/>
        <p:txBody>
          <a:bodyPr/>
          <a:lstStyle/>
          <a:p>
            <a:r>
              <a:rPr lang="en-IE" dirty="0"/>
              <a:t>What the Code Says </a:t>
            </a:r>
            <a:r>
              <a:rPr lang="en-IE" i="1" dirty="0"/>
              <a:t>cont.</a:t>
            </a:r>
            <a:r>
              <a:rPr lang="en-IE" dirty="0"/>
              <a:t>…. (Finance Committee) </a:t>
            </a:r>
          </a:p>
        </p:txBody>
      </p:sp>
      <p:sp>
        <p:nvSpPr>
          <p:cNvPr id="4" name="Content Placeholder 1"/>
          <p:cNvSpPr txBox="1">
            <a:spLocks/>
          </p:cNvSpPr>
          <p:nvPr/>
        </p:nvSpPr>
        <p:spPr>
          <a:xfrm>
            <a:off x="6450227" y="1440001"/>
            <a:ext cx="5300173" cy="5115824"/>
          </a:xfrm>
          <a:prstGeom prst="rect">
            <a:avLst/>
          </a:prstGeom>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285750" indent="-285750">
              <a:buClr>
                <a:schemeClr val="accent2"/>
              </a:buClr>
              <a:buSzPct val="120000"/>
              <a:buFont typeface="Arial" panose="020B0604020202020204" pitchFamily="34" charset="0"/>
              <a:buChar char="•"/>
            </a:pPr>
            <a:r>
              <a:rPr lang="en-US" sz="2200" dirty="0"/>
              <a:t>Query matters within TOR (4.16)</a:t>
            </a:r>
          </a:p>
          <a:p>
            <a:pPr marL="285750" indent="-285750">
              <a:buClr>
                <a:schemeClr val="accent2"/>
              </a:buClr>
              <a:buSzPct val="120000"/>
              <a:buFont typeface="Arial" panose="020B0604020202020204" pitchFamily="34" charset="0"/>
              <a:buChar char="•"/>
            </a:pPr>
            <a:r>
              <a:rPr lang="en-US" sz="2200" dirty="0"/>
              <a:t>Seek DES approval for external advice (4.16)</a:t>
            </a:r>
          </a:p>
          <a:p>
            <a:pPr marL="285750" indent="-285750">
              <a:buClr>
                <a:schemeClr val="accent2"/>
              </a:buClr>
              <a:buSzPct val="120000"/>
              <a:buFont typeface="Arial" panose="020B0604020202020204" pitchFamily="34" charset="0"/>
              <a:buChar char="•"/>
            </a:pPr>
            <a:r>
              <a:rPr lang="en-US" sz="2200" dirty="0"/>
              <a:t>Maintain relationships with executive (4.17)</a:t>
            </a:r>
          </a:p>
          <a:p>
            <a:pPr marL="285750" indent="-285750">
              <a:buClr>
                <a:schemeClr val="accent2"/>
              </a:buClr>
              <a:buSzPct val="120000"/>
              <a:buFont typeface="Arial" panose="020B0604020202020204" pitchFamily="34" charset="0"/>
              <a:buChar char="•"/>
            </a:pPr>
            <a:r>
              <a:rPr lang="en-US" sz="2200" dirty="0"/>
              <a:t>Communicate effectively with the Board (4.18)</a:t>
            </a:r>
          </a:p>
          <a:p>
            <a:pPr marL="285750" indent="-285750">
              <a:buClr>
                <a:schemeClr val="accent2"/>
              </a:buClr>
              <a:buSzPct val="120000"/>
              <a:buFont typeface="Arial" panose="020B0604020202020204" pitchFamily="34" charset="0"/>
              <a:buChar char="•"/>
            </a:pPr>
            <a:r>
              <a:rPr lang="en-US" sz="2200" dirty="0"/>
              <a:t>Reports (4.19)</a:t>
            </a:r>
          </a:p>
          <a:p>
            <a:pPr marL="285750" indent="-285750">
              <a:buClr>
                <a:schemeClr val="accent2"/>
              </a:buClr>
              <a:buSzPct val="120000"/>
              <a:buFont typeface="Arial" panose="020B0604020202020204" pitchFamily="34" charset="0"/>
              <a:buChar char="•"/>
            </a:pPr>
            <a:r>
              <a:rPr lang="en-US" sz="2200" dirty="0"/>
              <a:t>Review Draft Financial Statements (4.20)</a:t>
            </a:r>
          </a:p>
          <a:p>
            <a:pPr marL="646113" lvl="2" indent="-285750">
              <a:buSzPct val="120000"/>
            </a:pPr>
            <a:r>
              <a:rPr lang="en-US" sz="2200" dirty="0"/>
              <a:t>Various detailed requirements</a:t>
            </a:r>
          </a:p>
          <a:p>
            <a:pPr marL="285750" indent="-285750">
              <a:buClr>
                <a:schemeClr val="accent2"/>
              </a:buClr>
              <a:buSzPct val="120000"/>
              <a:buFont typeface="Arial" panose="020B0604020202020204" pitchFamily="34" charset="0"/>
              <a:buChar char="•"/>
            </a:pPr>
            <a:r>
              <a:rPr lang="en-US" sz="2200" i="1" dirty="0"/>
              <a:t>Numerous other oblique requirements, provisions and references throughout</a:t>
            </a:r>
          </a:p>
          <a:p>
            <a:pPr marL="285750" indent="-285750">
              <a:buClr>
                <a:schemeClr val="accent2"/>
              </a:buClr>
              <a:buSzPct val="120000"/>
              <a:buFont typeface="Arial" panose="020B0604020202020204" pitchFamily="34" charset="0"/>
              <a:buChar char="•"/>
            </a:pPr>
            <a:endParaRPr lang="en-US" sz="1700" dirty="0"/>
          </a:p>
        </p:txBody>
      </p:sp>
    </p:spTree>
    <p:extLst>
      <p:ext uri="{BB962C8B-B14F-4D97-AF65-F5344CB8AC3E}">
        <p14:creationId xmlns:p14="http://schemas.microsoft.com/office/powerpoint/2010/main" val="3387520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8" y="1440000"/>
            <a:ext cx="5290457" cy="5115825"/>
          </a:xfrm>
        </p:spPr>
        <p:txBody>
          <a:bodyPr/>
          <a:lstStyle/>
          <a:p>
            <a:pPr lvl="1" indent="0">
              <a:buSzPct val="120000"/>
              <a:buNone/>
            </a:pPr>
            <a:r>
              <a:rPr lang="en-US" sz="1800" b="1" dirty="0"/>
              <a:t>Appendix 14 – Terms of Reference for the Finance Committee</a:t>
            </a:r>
          </a:p>
          <a:p>
            <a:pPr marL="466725" lvl="1" indent="-285750">
              <a:buSzPct val="120000"/>
            </a:pPr>
            <a:r>
              <a:rPr lang="en-US" sz="1800" dirty="0"/>
              <a:t>Report to the Board as to </a:t>
            </a:r>
            <a:r>
              <a:rPr lang="en-US" sz="1800" b="1" dirty="0">
                <a:solidFill>
                  <a:schemeClr val="accent1"/>
                </a:solidFill>
              </a:rPr>
              <a:t>whether the Service Plan is being implemented within expenditure limits</a:t>
            </a:r>
            <a:r>
              <a:rPr lang="en-US" sz="1800" dirty="0"/>
              <a:t>, considering:</a:t>
            </a:r>
          </a:p>
          <a:p>
            <a:pPr marL="646113" lvl="2" indent="-285750">
              <a:buSzPct val="120000"/>
            </a:pPr>
            <a:r>
              <a:rPr lang="en-US" sz="1800" dirty="0"/>
              <a:t>Monthly accounts</a:t>
            </a:r>
          </a:p>
          <a:p>
            <a:pPr marL="646113" lvl="2" indent="-285750">
              <a:buSzPct val="120000"/>
            </a:pPr>
            <a:r>
              <a:rPr lang="en-US" sz="1800" dirty="0"/>
              <a:t>Ad hoc reports and information</a:t>
            </a:r>
          </a:p>
          <a:p>
            <a:pPr marL="466725" lvl="1" indent="-285750">
              <a:buSzPct val="120000"/>
            </a:pPr>
            <a:r>
              <a:rPr lang="en-US" sz="1800" dirty="0"/>
              <a:t>Advise the Board on:</a:t>
            </a:r>
          </a:p>
          <a:p>
            <a:pPr marL="646113" lvl="2" indent="-285750">
              <a:buSzPct val="120000"/>
            </a:pPr>
            <a:r>
              <a:rPr lang="en-US" sz="1800" dirty="0"/>
              <a:t>Accounting policies</a:t>
            </a:r>
          </a:p>
          <a:p>
            <a:pPr marL="646113" lvl="2" indent="-285750">
              <a:buSzPct val="120000"/>
            </a:pPr>
            <a:r>
              <a:rPr lang="en-US" sz="1800" dirty="0"/>
              <a:t>Financial statements</a:t>
            </a:r>
          </a:p>
          <a:p>
            <a:pPr marL="646113" lvl="2" indent="-285750">
              <a:buSzPct val="120000"/>
            </a:pPr>
            <a:r>
              <a:rPr lang="en-US" sz="1800" dirty="0"/>
              <a:t>Annual Report (including financial management and recording processes)</a:t>
            </a:r>
          </a:p>
          <a:p>
            <a:pPr marL="646113" lvl="2" indent="-285750">
              <a:buSzPct val="120000"/>
            </a:pPr>
            <a:r>
              <a:rPr lang="en-US" sz="1800" dirty="0"/>
              <a:t>Levels of error identified</a:t>
            </a:r>
          </a:p>
          <a:p>
            <a:pPr marL="646113" lvl="2" indent="-285750">
              <a:buSzPct val="120000"/>
            </a:pPr>
            <a:r>
              <a:rPr lang="en-US" sz="1800" dirty="0"/>
              <a:t>Management’s letter of representation to external audit</a:t>
            </a:r>
          </a:p>
          <a:p>
            <a:pPr marL="646113" lvl="2" indent="-285750">
              <a:buSzPct val="120000"/>
            </a:pPr>
            <a:endParaRPr lang="en-US" sz="1700" dirty="0"/>
          </a:p>
        </p:txBody>
      </p:sp>
      <p:sp>
        <p:nvSpPr>
          <p:cNvPr id="3" name="Title 2"/>
          <p:cNvSpPr>
            <a:spLocks noGrp="1"/>
          </p:cNvSpPr>
          <p:nvPr>
            <p:ph type="title"/>
          </p:nvPr>
        </p:nvSpPr>
        <p:spPr/>
        <p:txBody>
          <a:bodyPr/>
          <a:lstStyle/>
          <a:p>
            <a:r>
              <a:rPr lang="en-IE" sz="2800" dirty="0"/>
              <a:t>What the Code Says… (The Finance Committee’s Responsibilities) </a:t>
            </a:r>
          </a:p>
        </p:txBody>
      </p:sp>
      <p:sp>
        <p:nvSpPr>
          <p:cNvPr id="5" name="Content Placeholder 1"/>
          <p:cNvSpPr txBox="1">
            <a:spLocks/>
          </p:cNvSpPr>
          <p:nvPr/>
        </p:nvSpPr>
        <p:spPr>
          <a:xfrm>
            <a:off x="6459943" y="1440000"/>
            <a:ext cx="5290457" cy="5115825"/>
          </a:xfrm>
          <a:prstGeom prst="rect">
            <a:avLst/>
          </a:prstGeom>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466725" lvl="1" indent="-285750">
              <a:buSzPct val="120000"/>
            </a:pPr>
            <a:endParaRPr lang="en-US" sz="1800" dirty="0"/>
          </a:p>
          <a:p>
            <a:pPr marL="466725" lvl="1" indent="-285750">
              <a:buSzPct val="120000"/>
            </a:pPr>
            <a:r>
              <a:rPr lang="en-US" sz="1800" dirty="0"/>
              <a:t>Review and report on Draft Service Plan</a:t>
            </a:r>
          </a:p>
          <a:p>
            <a:pPr marL="466725" lvl="1" indent="-285750">
              <a:buSzPct val="120000"/>
            </a:pPr>
            <a:r>
              <a:rPr lang="en-US" sz="1800" dirty="0"/>
              <a:t>Advise the Board regarding the acceptance of the accounts and whether they should be signed.</a:t>
            </a:r>
          </a:p>
          <a:p>
            <a:pPr marL="646113" lvl="2" indent="-285750">
              <a:buSzPct val="120000"/>
            </a:pPr>
            <a:r>
              <a:rPr lang="en-US" sz="1800" dirty="0"/>
              <a:t>i.e. Does the information available establish a basis to consider that they are a proper reflection of income and expenditure and the </a:t>
            </a:r>
            <a:r>
              <a:rPr lang="en-US" sz="1800" dirty="0" err="1"/>
              <a:t>organisation’s</a:t>
            </a:r>
            <a:r>
              <a:rPr lang="en-US" sz="1800" dirty="0"/>
              <a:t> state of affairs?</a:t>
            </a:r>
          </a:p>
          <a:p>
            <a:pPr marL="466725" lvl="1" indent="-285750">
              <a:buSzPct val="120000"/>
            </a:pPr>
            <a:r>
              <a:rPr lang="en-US" sz="1800" dirty="0"/>
              <a:t>Make reports to the Board</a:t>
            </a:r>
          </a:p>
        </p:txBody>
      </p:sp>
    </p:spTree>
    <p:extLst>
      <p:ext uri="{BB962C8B-B14F-4D97-AF65-F5344CB8AC3E}">
        <p14:creationId xmlns:p14="http://schemas.microsoft.com/office/powerpoint/2010/main" val="1772631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8" y="1440000"/>
            <a:ext cx="11307322" cy="5115825"/>
          </a:xfrm>
          <a:solidFill>
            <a:schemeClr val="accent2">
              <a:lumMod val="20000"/>
              <a:lumOff val="80000"/>
            </a:schemeClr>
          </a:solidFill>
        </p:spPr>
        <p:txBody>
          <a:bodyPr/>
          <a:lstStyle/>
          <a:p>
            <a:pPr lvl="1" indent="0">
              <a:lnSpc>
                <a:spcPct val="150000"/>
              </a:lnSpc>
              <a:buSzPct val="120000"/>
              <a:buNone/>
            </a:pPr>
            <a:r>
              <a:rPr lang="en-US" sz="2400" b="1" dirty="0"/>
              <a:t>Section 4: Finance Committee Provisions</a:t>
            </a:r>
          </a:p>
          <a:p>
            <a:pPr lvl="1" indent="0">
              <a:lnSpc>
                <a:spcPct val="150000"/>
              </a:lnSpc>
              <a:buSzPct val="120000"/>
              <a:buNone/>
            </a:pPr>
            <a:r>
              <a:rPr lang="en-US" sz="2400" dirty="0"/>
              <a:t>Members should have (or swiftly acquire) familiarity with:</a:t>
            </a:r>
          </a:p>
          <a:p>
            <a:pPr marL="466725" lvl="1" indent="-285750">
              <a:lnSpc>
                <a:spcPct val="150000"/>
              </a:lnSpc>
              <a:buSzPct val="120000"/>
            </a:pPr>
            <a:r>
              <a:rPr lang="en-US" sz="2400" i="1" dirty="0"/>
              <a:t>What an ETB does, including the special reserved / executive distinction;</a:t>
            </a:r>
          </a:p>
          <a:p>
            <a:pPr marL="466725" lvl="1" indent="-285750">
              <a:lnSpc>
                <a:spcPct val="150000"/>
              </a:lnSpc>
              <a:buSzPct val="120000"/>
            </a:pPr>
            <a:r>
              <a:rPr lang="en-US" sz="2400" i="1" dirty="0"/>
              <a:t>The particular </a:t>
            </a:r>
            <a:r>
              <a:rPr lang="en-US" sz="2400" i="1" dirty="0" err="1"/>
              <a:t>organisational</a:t>
            </a:r>
            <a:r>
              <a:rPr lang="en-US" sz="2400" i="1" dirty="0"/>
              <a:t> culture and context;</a:t>
            </a:r>
          </a:p>
          <a:p>
            <a:pPr marL="466725" lvl="1" indent="-285750">
              <a:lnSpc>
                <a:spcPct val="150000"/>
              </a:lnSpc>
              <a:buSzPct val="120000"/>
            </a:pPr>
            <a:r>
              <a:rPr lang="en-US" sz="2400" i="1" dirty="0"/>
              <a:t>Who does what, who reports to whom and who oversees whom; and</a:t>
            </a:r>
          </a:p>
          <a:p>
            <a:pPr marL="466725" lvl="1" indent="-285750">
              <a:lnSpc>
                <a:spcPct val="150000"/>
              </a:lnSpc>
              <a:buSzPct val="120000"/>
            </a:pPr>
            <a:r>
              <a:rPr lang="en-US" sz="2400" i="1" dirty="0"/>
              <a:t>The legal and regulatory context.</a:t>
            </a:r>
          </a:p>
        </p:txBody>
      </p:sp>
      <p:sp>
        <p:nvSpPr>
          <p:cNvPr id="3" name="Title 2"/>
          <p:cNvSpPr>
            <a:spLocks noGrp="1"/>
          </p:cNvSpPr>
          <p:nvPr>
            <p:ph type="title"/>
          </p:nvPr>
        </p:nvSpPr>
        <p:spPr/>
        <p:txBody>
          <a:bodyPr/>
          <a:lstStyle/>
          <a:p>
            <a:r>
              <a:rPr lang="en-IE" dirty="0"/>
              <a:t>What the Code Says… (The Finance Committee Cont.) </a:t>
            </a:r>
          </a:p>
        </p:txBody>
      </p:sp>
    </p:spTree>
    <p:extLst>
      <p:ext uri="{BB962C8B-B14F-4D97-AF65-F5344CB8AC3E}">
        <p14:creationId xmlns:p14="http://schemas.microsoft.com/office/powerpoint/2010/main" val="2275665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556054" y="1440000"/>
            <a:ext cx="11194346" cy="5115825"/>
          </a:xfrm>
        </p:spPr>
        <p:txBody>
          <a:bodyPr/>
          <a:lstStyle/>
          <a:p>
            <a:pPr marL="444500" indent="-285750">
              <a:buClr>
                <a:schemeClr val="accent2"/>
              </a:buClr>
              <a:buSzPct val="120000"/>
              <a:buFont typeface="Arial" panose="020B0604020202020204" pitchFamily="34" charset="0"/>
              <a:buChar char="•"/>
            </a:pPr>
            <a:r>
              <a:rPr lang="en-US" sz="2000" dirty="0"/>
              <a:t>Set the agenda for meetings</a:t>
            </a:r>
          </a:p>
          <a:p>
            <a:pPr marL="444500" indent="-285750">
              <a:buClr>
                <a:schemeClr val="accent2"/>
              </a:buClr>
              <a:buSzPct val="120000"/>
              <a:buFont typeface="Arial" panose="020B0604020202020204" pitchFamily="34" charset="0"/>
              <a:buChar char="•"/>
            </a:pPr>
            <a:r>
              <a:rPr lang="en-US" sz="2000" dirty="0"/>
              <a:t>Ensure:</a:t>
            </a:r>
          </a:p>
          <a:p>
            <a:pPr marL="804863" lvl="2" indent="-285750">
              <a:buSzPct val="120000"/>
            </a:pPr>
            <a:r>
              <a:rPr lang="en-US" sz="2000" i="1" dirty="0"/>
              <a:t>that the Finance Committee is </a:t>
            </a:r>
            <a:r>
              <a:rPr lang="en-US" sz="2000" b="1" i="1" dirty="0"/>
              <a:t>appropriately resourced</a:t>
            </a:r>
            <a:r>
              <a:rPr lang="en-US" sz="2000" i="1" dirty="0"/>
              <a:t>;</a:t>
            </a:r>
          </a:p>
          <a:p>
            <a:pPr marL="804863" lvl="2" indent="-285750">
              <a:buSzPct val="120000"/>
            </a:pPr>
            <a:r>
              <a:rPr lang="en-US" sz="2000" i="1" dirty="0"/>
              <a:t>that </a:t>
            </a:r>
            <a:r>
              <a:rPr lang="en-US" sz="2000" b="1" i="1" dirty="0"/>
              <a:t>reports to the Committee contain relevant information </a:t>
            </a:r>
            <a:r>
              <a:rPr lang="en-US" sz="2000" i="1" dirty="0"/>
              <a:t>and are provided at the right time in an appropriate format;</a:t>
            </a:r>
          </a:p>
          <a:p>
            <a:pPr marL="804863" lvl="2" indent="-285750">
              <a:buSzPct val="120000"/>
            </a:pPr>
            <a:r>
              <a:rPr lang="en-US" sz="2000" b="1" i="1" dirty="0"/>
              <a:t>absent Committee members are briefed </a:t>
            </a:r>
            <a:r>
              <a:rPr lang="en-US" sz="2000" i="1" dirty="0"/>
              <a:t>on meetings and attendance records are maintained and reviewed annually;</a:t>
            </a:r>
          </a:p>
          <a:p>
            <a:pPr marL="804863" lvl="2" indent="-285750">
              <a:buSzPct val="120000"/>
            </a:pPr>
            <a:r>
              <a:rPr lang="en-US" sz="2000" i="1" dirty="0"/>
              <a:t>that they report at Board meetings and </a:t>
            </a:r>
            <a:r>
              <a:rPr lang="en-US" sz="2000" b="1" i="1" dirty="0"/>
              <a:t>submit regular written reports to the Board </a:t>
            </a:r>
            <a:r>
              <a:rPr lang="en-US" sz="2000" i="1" dirty="0"/>
              <a:t>containing relevant information;</a:t>
            </a:r>
          </a:p>
          <a:p>
            <a:pPr marL="804863" lvl="2" indent="-285750">
              <a:buSzPct val="120000"/>
            </a:pPr>
            <a:r>
              <a:rPr lang="en-US" sz="2000" i="1" dirty="0"/>
              <a:t>that matters arising are reported on at each subsequent meeting; and</a:t>
            </a:r>
          </a:p>
          <a:p>
            <a:pPr marL="804863" lvl="2" indent="-285750">
              <a:buSzPct val="120000"/>
            </a:pPr>
            <a:r>
              <a:rPr lang="en-US" sz="2000" i="1" dirty="0"/>
              <a:t>that they are involved in the </a:t>
            </a:r>
            <a:r>
              <a:rPr lang="en-US" sz="2000" b="1" i="1" dirty="0"/>
              <a:t>appointment of new Committee members</a:t>
            </a:r>
          </a:p>
          <a:p>
            <a:pPr marL="449263" lvl="1" indent="-285750">
              <a:buSzPct val="120000"/>
            </a:pPr>
            <a:r>
              <a:rPr lang="en-US" sz="2000" dirty="0"/>
              <a:t>Committee performance</a:t>
            </a:r>
          </a:p>
          <a:p>
            <a:pPr marL="466725" lvl="1" indent="-285750">
              <a:buSzPct val="120000"/>
            </a:pPr>
            <a:r>
              <a:rPr lang="en-US" sz="2000" dirty="0"/>
              <a:t>Convene additional meetings as required</a:t>
            </a:r>
          </a:p>
          <a:p>
            <a:pPr marL="466725" lvl="1" indent="-285750">
              <a:buSzPct val="120000"/>
            </a:pPr>
            <a:endParaRPr lang="en-US" sz="1800" dirty="0"/>
          </a:p>
        </p:txBody>
      </p:sp>
      <p:sp>
        <p:nvSpPr>
          <p:cNvPr id="3" name="Title 2"/>
          <p:cNvSpPr>
            <a:spLocks noGrp="1"/>
          </p:cNvSpPr>
          <p:nvPr>
            <p:ph type="title"/>
          </p:nvPr>
        </p:nvSpPr>
        <p:spPr/>
        <p:txBody>
          <a:bodyPr/>
          <a:lstStyle/>
          <a:p>
            <a:r>
              <a:rPr lang="en-IE" dirty="0"/>
              <a:t>What the Code Says…. (The Committee Chairperson)</a:t>
            </a:r>
          </a:p>
        </p:txBody>
      </p:sp>
    </p:spTree>
    <p:extLst>
      <p:ext uri="{BB962C8B-B14F-4D97-AF65-F5344CB8AC3E}">
        <p14:creationId xmlns:p14="http://schemas.microsoft.com/office/powerpoint/2010/main" val="3016684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938846" y="1925663"/>
            <a:ext cx="7710884" cy="2947087"/>
          </a:xfrm>
        </p:spPr>
        <p:txBody>
          <a:bodyPr>
            <a:normAutofit fontScale="92500" lnSpcReduction="20000"/>
          </a:bodyPr>
          <a:lstStyle/>
          <a:p>
            <a:r>
              <a:rPr lang="en-IE" dirty="0"/>
              <a:t>Discussion:</a:t>
            </a:r>
          </a:p>
          <a:p>
            <a:r>
              <a:rPr lang="en-IE" b="0" dirty="0"/>
              <a:t>What is the core purpose of the Finance Committee</a:t>
            </a:r>
          </a:p>
        </p:txBody>
      </p:sp>
    </p:spTree>
    <p:extLst>
      <p:ext uri="{BB962C8B-B14F-4D97-AF65-F5344CB8AC3E}">
        <p14:creationId xmlns:p14="http://schemas.microsoft.com/office/powerpoint/2010/main" val="39182934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002BEF5-6108-4382-8BEB-589FC4297316}"/>
              </a:ext>
            </a:extLst>
          </p:cNvPr>
          <p:cNvSpPr>
            <a:spLocks noGrp="1"/>
          </p:cNvSpPr>
          <p:nvPr>
            <p:ph sz="quarter" idx="17"/>
          </p:nvPr>
        </p:nvSpPr>
        <p:spPr/>
        <p:txBody>
          <a:bodyPr/>
          <a:lstStyle/>
          <a:p>
            <a:pPr marL="285750" indent="-285750">
              <a:buFont typeface="Arial" panose="020B0604020202020204" pitchFamily="34" charset="0"/>
              <a:buChar char="•"/>
            </a:pPr>
            <a:r>
              <a:rPr lang="en-IE" sz="1800" dirty="0"/>
              <a:t>The Finance Committee is asked to evaluate both the expenditure limits </a:t>
            </a:r>
            <a:r>
              <a:rPr lang="en-IE" sz="1800" u="sng" dirty="0"/>
              <a:t>and</a:t>
            </a:r>
            <a:r>
              <a:rPr lang="en-IE" sz="1800" dirty="0"/>
              <a:t> the implementation of the service plan – this second component is outside of the competence of the committee.</a:t>
            </a:r>
          </a:p>
          <a:p>
            <a:pPr marL="285750" indent="-285750">
              <a:buFont typeface="Arial" panose="020B0604020202020204" pitchFamily="34" charset="0"/>
              <a:buChar char="•"/>
            </a:pPr>
            <a:endParaRPr lang="en-IE" sz="1800" dirty="0"/>
          </a:p>
          <a:p>
            <a:pPr marL="285750" indent="-285750">
              <a:buFont typeface="Arial" panose="020B0604020202020204" pitchFamily="34" charset="0"/>
              <a:buChar char="•"/>
            </a:pPr>
            <a:r>
              <a:rPr lang="en-IE" sz="1800" dirty="0"/>
              <a:t>The Finance Committee notes the draft service plan and approves the expenditure limits, but the practice is for the budget to be amended midway through the year</a:t>
            </a:r>
          </a:p>
          <a:p>
            <a:pPr marL="285750" indent="-285750">
              <a:buFont typeface="Arial" panose="020B0604020202020204" pitchFamily="34" charset="0"/>
              <a:buChar char="•"/>
            </a:pPr>
            <a:endParaRPr lang="en-IE" sz="1800" dirty="0"/>
          </a:p>
          <a:p>
            <a:pPr marL="285750" indent="-285750">
              <a:buFont typeface="Arial" panose="020B0604020202020204" pitchFamily="34" charset="0"/>
              <a:buChar char="•"/>
            </a:pPr>
            <a:r>
              <a:rPr lang="en-IE" sz="1800" dirty="0"/>
              <a:t>There is a lack of specificity about the relationship between the ARC and FC</a:t>
            </a:r>
          </a:p>
          <a:p>
            <a:pPr marL="285750" indent="-285750">
              <a:buFont typeface="Arial" panose="020B0604020202020204" pitchFamily="34" charset="0"/>
              <a:buChar char="•"/>
            </a:pPr>
            <a:endParaRPr lang="en-IE" sz="1800" dirty="0"/>
          </a:p>
          <a:p>
            <a:pPr marL="285750" indent="-285750">
              <a:buFont typeface="Arial" panose="020B0604020202020204" pitchFamily="34" charset="0"/>
              <a:buChar char="•"/>
            </a:pPr>
            <a:r>
              <a:rPr lang="en-IE" sz="1800" dirty="0"/>
              <a:t>The level of resources required to evaluate and sign off on (for example) the letter of representation, giving the appropriate attention to detail is a challenge.</a:t>
            </a:r>
          </a:p>
        </p:txBody>
      </p:sp>
      <p:sp>
        <p:nvSpPr>
          <p:cNvPr id="3" name="Title 2">
            <a:extLst>
              <a:ext uri="{FF2B5EF4-FFF2-40B4-BE49-F238E27FC236}">
                <a16:creationId xmlns:a16="http://schemas.microsoft.com/office/drawing/2014/main" id="{57587463-7AAE-4FCB-A7AF-F225EB277363}"/>
              </a:ext>
            </a:extLst>
          </p:cNvPr>
          <p:cNvSpPr>
            <a:spLocks noGrp="1"/>
          </p:cNvSpPr>
          <p:nvPr>
            <p:ph type="title"/>
          </p:nvPr>
        </p:nvSpPr>
        <p:spPr/>
        <p:txBody>
          <a:bodyPr/>
          <a:lstStyle/>
          <a:p>
            <a:r>
              <a:rPr lang="en-IE" dirty="0"/>
              <a:t>Some concerns from the group</a:t>
            </a:r>
          </a:p>
        </p:txBody>
      </p:sp>
    </p:spTree>
    <p:extLst>
      <p:ext uri="{BB962C8B-B14F-4D97-AF65-F5344CB8AC3E}">
        <p14:creationId xmlns:p14="http://schemas.microsoft.com/office/powerpoint/2010/main" val="2072153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t>FC Purpose and Responsibilities</a:t>
            </a:r>
          </a:p>
        </p:txBody>
      </p:sp>
      <p:sp>
        <p:nvSpPr>
          <p:cNvPr id="4" name="Rectangle 3"/>
          <p:cNvSpPr/>
          <p:nvPr/>
        </p:nvSpPr>
        <p:spPr>
          <a:xfrm>
            <a:off x="442800" y="1534885"/>
            <a:ext cx="11307600" cy="5422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prstClr val="white"/>
                </a:solidFill>
                <a:effectLst/>
                <a:uLnTx/>
                <a:uFillTx/>
                <a:latin typeface="Arial" panose="020B0604020202020204"/>
                <a:ea typeface="+mn-ea"/>
                <a:cs typeface="+mn-cs"/>
              </a:rPr>
              <a:t>Purpose</a:t>
            </a:r>
          </a:p>
        </p:txBody>
      </p:sp>
      <p:sp>
        <p:nvSpPr>
          <p:cNvPr id="5" name="Rectangle 4"/>
          <p:cNvSpPr/>
          <p:nvPr/>
        </p:nvSpPr>
        <p:spPr>
          <a:xfrm>
            <a:off x="442800" y="4047065"/>
            <a:ext cx="11307600" cy="5362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prstClr val="white"/>
                </a:solidFill>
                <a:effectLst/>
                <a:uLnTx/>
                <a:uFillTx/>
                <a:latin typeface="Arial" panose="020B0604020202020204"/>
                <a:ea typeface="+mn-ea"/>
                <a:cs typeface="+mn-cs"/>
              </a:rPr>
              <a:t>Responsibilities</a:t>
            </a:r>
          </a:p>
        </p:txBody>
      </p:sp>
      <p:sp>
        <p:nvSpPr>
          <p:cNvPr id="8" name="TextBox 7"/>
          <p:cNvSpPr txBox="1"/>
          <p:nvPr/>
        </p:nvSpPr>
        <p:spPr>
          <a:xfrm>
            <a:off x="442800" y="2144889"/>
            <a:ext cx="11307600"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514F4F"/>
                </a:solidFill>
                <a:latin typeface="Arial" panose="020B0604020202020204"/>
              </a:rPr>
              <a:t>Always asking the tough or difficult questions – interrogating the material presented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514F4F"/>
                </a:solidFill>
                <a:effectLst/>
                <a:uLnTx/>
                <a:uFillTx/>
                <a:latin typeface="Arial" panose="020B0604020202020204"/>
                <a:ea typeface="+mn-ea"/>
                <a:cs typeface="+mn-cs"/>
              </a:rPr>
              <a:t>I</a:t>
            </a:r>
            <a:r>
              <a:rPr lang="en-US" dirty="0" err="1">
                <a:solidFill>
                  <a:srgbClr val="514F4F"/>
                </a:solidFill>
                <a:latin typeface="Arial" panose="020B0604020202020204"/>
              </a:rPr>
              <a:t>ndependence</a:t>
            </a:r>
            <a:r>
              <a:rPr lang="en-US" dirty="0">
                <a:solidFill>
                  <a:srgbClr val="514F4F"/>
                </a:solidFill>
                <a:latin typeface="Arial" panose="020B0604020202020204"/>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514F4F"/>
                </a:solidFill>
                <a:effectLst/>
                <a:uLnTx/>
                <a:uFillTx/>
                <a:latin typeface="Arial" panose="020B0604020202020204"/>
                <a:ea typeface="+mn-ea"/>
                <a:cs typeface="+mn-cs"/>
              </a:rPr>
              <a:t>Identifying</a:t>
            </a:r>
            <a:r>
              <a:rPr kumimoji="0" lang="en-US" sz="1800" b="0" i="0" u="none" strike="noStrike" kern="1200" cap="none" spc="0" normalizeH="0" baseline="0" noProof="0" dirty="0">
                <a:ln>
                  <a:noFill/>
                </a:ln>
                <a:solidFill>
                  <a:srgbClr val="514F4F"/>
                </a:solidFill>
                <a:effectLst/>
                <a:uLnTx/>
                <a:uFillTx/>
                <a:latin typeface="Arial" panose="020B0604020202020204"/>
                <a:ea typeface="+mn-ea"/>
                <a:cs typeface="+mn-cs"/>
              </a:rPr>
              <a:t> </a:t>
            </a:r>
            <a:r>
              <a:rPr lang="en-US" dirty="0">
                <a:solidFill>
                  <a:srgbClr val="514F4F"/>
                </a:solidFill>
                <a:latin typeface="Arial" panose="020B0604020202020204"/>
              </a:rPr>
              <a:t>and reporting irregularities brought to their attention (breaches or irregularities in financial reporting)</a:t>
            </a:r>
            <a:endParaRPr kumimoji="0" lang="en-US" sz="1800" b="0" i="0" u="none" strike="noStrike" kern="1200" cap="none" spc="0" normalizeH="0" baseline="0" noProof="0" dirty="0">
              <a:ln>
                <a:noFill/>
              </a:ln>
              <a:solidFill>
                <a:srgbClr val="514F4F"/>
              </a:solidFill>
              <a:effectLst/>
              <a:uLnTx/>
              <a:uFillTx/>
              <a:latin typeface="Arial" panose="020B0604020202020204"/>
              <a:ea typeface="+mn-ea"/>
              <a:cs typeface="+mn-cs"/>
            </a:endParaRPr>
          </a:p>
        </p:txBody>
      </p:sp>
      <p:sp>
        <p:nvSpPr>
          <p:cNvPr id="9" name="TextBox 8"/>
          <p:cNvSpPr txBox="1"/>
          <p:nvPr/>
        </p:nvSpPr>
        <p:spPr>
          <a:xfrm>
            <a:off x="442800" y="4566756"/>
            <a:ext cx="1130760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514F4F"/>
                </a:solidFill>
                <a:latin typeface="Arial" panose="020B0604020202020204"/>
              </a:rPr>
              <a:t>Make recommendations to the Board on finance matters</a:t>
            </a:r>
          </a:p>
          <a:p>
            <a:pPr marL="742950" lvl="1" indent="-285750">
              <a:buFont typeface="Arial" panose="020B0604020202020204" pitchFamily="34" charset="0"/>
              <a:buChar char="•"/>
              <a:defRPr/>
            </a:pPr>
            <a:r>
              <a:rPr kumimoji="0" lang="en-US" b="0" i="0" u="none" strike="noStrike" kern="1200" cap="none" spc="0" normalizeH="0" baseline="0" noProof="0" dirty="0" err="1">
                <a:ln>
                  <a:noFill/>
                </a:ln>
                <a:solidFill>
                  <a:srgbClr val="514F4F"/>
                </a:solidFill>
                <a:effectLst/>
                <a:uLnTx/>
                <a:uFillTx/>
                <a:latin typeface="Arial" panose="020B0604020202020204"/>
                <a:ea typeface="+mn-ea"/>
                <a:cs typeface="+mn-cs"/>
              </a:rPr>
              <a:t>Accou</a:t>
            </a:r>
            <a:r>
              <a:rPr lang="en-US" dirty="0" err="1">
                <a:solidFill>
                  <a:srgbClr val="514F4F"/>
                </a:solidFill>
                <a:latin typeface="Arial" panose="020B0604020202020204"/>
              </a:rPr>
              <a:t>nts</a:t>
            </a:r>
            <a:r>
              <a:rPr lang="en-US" dirty="0">
                <a:solidFill>
                  <a:srgbClr val="514F4F"/>
                </a:solidFill>
                <a:latin typeface="Arial" panose="020B0604020202020204"/>
              </a:rPr>
              <a:t>, strategic plan, procurement planning</a:t>
            </a:r>
            <a:endParaRPr kumimoji="0" lang="en-IE" b="0" i="0" u="none" strike="noStrike" kern="1200" cap="none" spc="0" normalizeH="0" baseline="0" noProof="0" dirty="0">
              <a:ln>
                <a:noFill/>
              </a:ln>
              <a:solidFill>
                <a:srgbClr val="514F4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94459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7" y="1306286"/>
            <a:ext cx="11307323" cy="5249539"/>
          </a:xfrm>
          <a:solidFill>
            <a:schemeClr val="accent2"/>
          </a:solidFill>
        </p:spPr>
        <p:txBody>
          <a:bodyPr lIns="72000" tIns="72000" rIns="72000" bIns="72000"/>
          <a:lstStyle/>
          <a:p>
            <a:pPr marL="285750" indent="-285750">
              <a:lnSpc>
                <a:spcPct val="200000"/>
              </a:lnSpc>
              <a:spcAft>
                <a:spcPts val="700"/>
              </a:spcAft>
              <a:buClr>
                <a:srgbClr val="00B050"/>
              </a:buClr>
              <a:buSzPct val="115000"/>
              <a:buFont typeface="Wingdings" panose="05000000000000000000" pitchFamily="2" charset="2"/>
              <a:buChar char="ü"/>
            </a:pPr>
            <a:r>
              <a:rPr lang="en-US" sz="2100" dirty="0"/>
              <a:t>Supplement and bolster the Board’s capacity to consider financial matters and execute certain critical reserved functions</a:t>
            </a:r>
          </a:p>
          <a:p>
            <a:pPr marL="285750" indent="-285750">
              <a:lnSpc>
                <a:spcPct val="200000"/>
              </a:lnSpc>
              <a:spcAft>
                <a:spcPts val="700"/>
              </a:spcAft>
              <a:buClr>
                <a:srgbClr val="00B050"/>
              </a:buClr>
              <a:buSzPct val="115000"/>
              <a:buFont typeface="Wingdings" panose="05000000000000000000" pitchFamily="2" charset="2"/>
              <a:buChar char="ü"/>
            </a:pPr>
            <a:r>
              <a:rPr lang="en-US" sz="2100" dirty="0"/>
              <a:t>Support the ETB Governance Framework through ensuring the interests of the ETB in relation to business, financial reporting and internal control</a:t>
            </a:r>
          </a:p>
          <a:p>
            <a:pPr marL="285750" indent="-285750">
              <a:lnSpc>
                <a:spcPct val="200000"/>
              </a:lnSpc>
              <a:spcAft>
                <a:spcPts val="700"/>
              </a:spcAft>
              <a:buClr>
                <a:srgbClr val="00B050"/>
              </a:buClr>
              <a:buSzPct val="115000"/>
              <a:buFont typeface="Wingdings" panose="05000000000000000000" pitchFamily="2" charset="2"/>
              <a:buChar char="ü"/>
            </a:pPr>
            <a:r>
              <a:rPr lang="en-US" sz="2100" dirty="0"/>
              <a:t>Provide a quasi-independent space for consideration of key organisational planning tools for the Board – particularly: </a:t>
            </a:r>
            <a:r>
              <a:rPr lang="en-US" sz="2100" i="1" dirty="0"/>
              <a:t>Is the Service Plan being delivered within expenditure limits?</a:t>
            </a:r>
          </a:p>
          <a:p>
            <a:pPr marL="285750" indent="-285750">
              <a:lnSpc>
                <a:spcPct val="200000"/>
              </a:lnSpc>
              <a:spcAft>
                <a:spcPts val="700"/>
              </a:spcAft>
              <a:buClr>
                <a:srgbClr val="00B050"/>
              </a:buClr>
              <a:buSzPct val="115000"/>
              <a:buFont typeface="Wingdings" panose="05000000000000000000" pitchFamily="2" charset="2"/>
              <a:buChar char="ü"/>
            </a:pPr>
            <a:r>
              <a:rPr lang="en-US" sz="2100" dirty="0"/>
              <a:t>Maintain </a:t>
            </a:r>
            <a:r>
              <a:rPr lang="en-US" sz="2100" b="1" dirty="0"/>
              <a:t>key governance relationships</a:t>
            </a:r>
          </a:p>
        </p:txBody>
      </p:sp>
      <p:sp>
        <p:nvSpPr>
          <p:cNvPr id="3" name="Title 2"/>
          <p:cNvSpPr>
            <a:spLocks noGrp="1"/>
          </p:cNvSpPr>
          <p:nvPr>
            <p:ph type="title"/>
          </p:nvPr>
        </p:nvSpPr>
        <p:spPr/>
        <p:txBody>
          <a:bodyPr/>
          <a:lstStyle/>
          <a:p>
            <a:r>
              <a:rPr lang="en-IE" dirty="0"/>
              <a:t>What the Code Means….</a:t>
            </a:r>
          </a:p>
        </p:txBody>
      </p:sp>
    </p:spTree>
    <p:extLst>
      <p:ext uri="{BB962C8B-B14F-4D97-AF65-F5344CB8AC3E}">
        <p14:creationId xmlns:p14="http://schemas.microsoft.com/office/powerpoint/2010/main" val="1887821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938846" y="2514599"/>
            <a:ext cx="7221306" cy="2312043"/>
          </a:xfrm>
        </p:spPr>
        <p:txBody>
          <a:bodyPr>
            <a:normAutofit/>
          </a:bodyPr>
          <a:lstStyle/>
          <a:p>
            <a:r>
              <a:rPr lang="en-IE" dirty="0"/>
              <a:t>Workshop Sessions</a:t>
            </a:r>
            <a:endParaRPr lang="en-IE" b="0" i="1" dirty="0"/>
          </a:p>
        </p:txBody>
      </p:sp>
    </p:spTree>
    <p:extLst>
      <p:ext uri="{BB962C8B-B14F-4D97-AF65-F5344CB8AC3E}">
        <p14:creationId xmlns:p14="http://schemas.microsoft.com/office/powerpoint/2010/main" val="2103530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938845" y="2514599"/>
            <a:ext cx="7259757" cy="2205681"/>
          </a:xfrm>
        </p:spPr>
        <p:txBody>
          <a:bodyPr>
            <a:normAutofit fontScale="85000" lnSpcReduction="10000"/>
          </a:bodyPr>
          <a:lstStyle/>
          <a:p>
            <a:r>
              <a:rPr lang="en-IE" dirty="0"/>
              <a:t>Workshop Session 1:</a:t>
            </a:r>
          </a:p>
          <a:p>
            <a:r>
              <a:rPr lang="en-IE" sz="4200" b="0" dirty="0"/>
              <a:t>The Finance Committee within the ETB Governance Framework</a:t>
            </a:r>
          </a:p>
        </p:txBody>
      </p:sp>
    </p:spTree>
    <p:extLst>
      <p:ext uri="{BB962C8B-B14F-4D97-AF65-F5344CB8AC3E}">
        <p14:creationId xmlns:p14="http://schemas.microsoft.com/office/powerpoint/2010/main" val="1350566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solidFill>
                  <a:schemeClr val="tx1"/>
                </a:solidFill>
              </a:rPr>
              <a:t>ETB Governance Framework</a:t>
            </a:r>
          </a:p>
        </p:txBody>
      </p:sp>
      <p:sp>
        <p:nvSpPr>
          <p:cNvPr id="5" name="Content Placeholder 1"/>
          <p:cNvSpPr>
            <a:spLocks noGrp="1"/>
          </p:cNvSpPr>
          <p:nvPr>
            <p:ph sz="quarter" idx="17"/>
          </p:nvPr>
        </p:nvSpPr>
        <p:spPr>
          <a:xfrm>
            <a:off x="7648833" y="1433384"/>
            <a:ext cx="4101568" cy="5090983"/>
          </a:xfrm>
          <a:solidFill>
            <a:schemeClr val="accent1">
              <a:lumMod val="10000"/>
              <a:lumOff val="90000"/>
            </a:schemeClr>
          </a:solidFill>
        </p:spPr>
        <p:txBody>
          <a:bodyPr lIns="36000" tIns="216000" rIns="36000" bIns="36000" anchor="ctr"/>
          <a:lstStyle/>
          <a:p>
            <a:pPr marL="358775" lvl="1" indent="-350838"/>
            <a:r>
              <a:rPr lang="en-IE" sz="2200" b="1" dirty="0"/>
              <a:t>Reports to the Board</a:t>
            </a:r>
          </a:p>
          <a:p>
            <a:pPr marL="538163" lvl="2" indent="-350838"/>
            <a:r>
              <a:rPr lang="en-IE" sz="2200" dirty="0"/>
              <a:t>Crucial support and input on financial considerations</a:t>
            </a:r>
          </a:p>
          <a:p>
            <a:pPr marL="538163" lvl="2" indent="-350838"/>
            <a:r>
              <a:rPr lang="en-IE" sz="2200" dirty="0"/>
              <a:t>Specific reports and deliverables</a:t>
            </a:r>
          </a:p>
          <a:p>
            <a:pPr marL="538163" lvl="2" indent="-350838"/>
            <a:endParaRPr lang="en-IE" sz="2200" dirty="0"/>
          </a:p>
          <a:p>
            <a:pPr marL="358775" lvl="1" indent="-350838"/>
            <a:r>
              <a:rPr lang="en-IE" sz="2200" b="1" dirty="0"/>
              <a:t>Informed by Internal / External Audit</a:t>
            </a:r>
          </a:p>
          <a:p>
            <a:pPr marL="538163" lvl="2" indent="-350838"/>
            <a:r>
              <a:rPr lang="en-IE" sz="2200" dirty="0"/>
              <a:t>Audit reports</a:t>
            </a:r>
          </a:p>
          <a:p>
            <a:pPr marL="538163" lvl="2" indent="-350838"/>
            <a:r>
              <a:rPr lang="en-IE" sz="2200" dirty="0"/>
              <a:t>Also informed by the Exec.</a:t>
            </a:r>
          </a:p>
          <a:p>
            <a:pPr marL="187325" lvl="2" indent="0">
              <a:buNone/>
            </a:pPr>
            <a:endParaRPr lang="en-IE" sz="2200"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r="5560"/>
          <a:stretch/>
        </p:blipFill>
        <p:spPr>
          <a:xfrm>
            <a:off x="363420" y="1306286"/>
            <a:ext cx="7025921" cy="5285462"/>
          </a:xfrm>
          <a:prstGeom prst="rect">
            <a:avLst/>
          </a:prstGeom>
        </p:spPr>
      </p:pic>
    </p:spTree>
    <p:extLst>
      <p:ext uri="{BB962C8B-B14F-4D97-AF65-F5344CB8AC3E}">
        <p14:creationId xmlns:p14="http://schemas.microsoft.com/office/powerpoint/2010/main" val="424958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solidFill>
                  <a:schemeClr val="tx1"/>
                </a:solidFill>
              </a:rPr>
              <a:t>How do you, as Chairperson, engage:</a:t>
            </a:r>
          </a:p>
        </p:txBody>
      </p:sp>
      <p:sp>
        <p:nvSpPr>
          <p:cNvPr id="5" name="Content Placeholder 1"/>
          <p:cNvSpPr txBox="1">
            <a:spLocks/>
          </p:cNvSpPr>
          <p:nvPr/>
        </p:nvSpPr>
        <p:spPr>
          <a:xfrm>
            <a:off x="442800" y="1347537"/>
            <a:ext cx="6237133" cy="5208288"/>
          </a:xfrm>
          <a:prstGeom prst="rect">
            <a:avLst/>
          </a:prstGeom>
        </p:spPr>
        <p:txBody>
          <a:bodyPr vert="horz" lIns="0" tIns="0" rIns="0" bIns="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268288" marR="0" lvl="1" indent="-260350" algn="l" defTabSz="742950" rtl="0" eaLnBrk="1" fontAlgn="auto" latinLnBrk="0" hangingPunct="1">
              <a:spcBef>
                <a:spcPts val="600"/>
              </a:spcBef>
              <a:spcAft>
                <a:spcPts val="0"/>
              </a:spcAft>
              <a:buClr>
                <a:srgbClr val="FDB913"/>
              </a:buClr>
              <a:buSzPct val="145000"/>
              <a:buFont typeface="Arial" panose="020B0604020202020204" pitchFamily="34" charset="0"/>
              <a:buChar char="•"/>
              <a:tabLst>
                <a:tab pos="265113" algn="l"/>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…with the Board Chairperson / Board?</a:t>
            </a:r>
          </a:p>
          <a:p>
            <a:pPr marL="627063" lvl="3" indent="-260350">
              <a:buClr>
                <a:srgbClr val="FDB913"/>
              </a:buClr>
              <a:tabLst>
                <a:tab pos="265113" algn="l"/>
              </a:tabLst>
              <a:defRPr/>
            </a:pPr>
            <a:r>
              <a:rPr kumimoji="0" lang="en-GB" sz="12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Board Chairperson is </a:t>
            </a:r>
            <a:r>
              <a:rPr lang="en-GB" sz="1200" i="1" dirty="0">
                <a:solidFill>
                  <a:srgbClr val="FF0000"/>
                </a:solidFill>
              </a:rPr>
              <a:t>sometimes a member of the FC</a:t>
            </a:r>
          </a:p>
          <a:p>
            <a:pPr marL="627063" lvl="3" indent="-260350">
              <a:buClr>
                <a:srgbClr val="FDB913"/>
              </a:buClr>
              <a:tabLst>
                <a:tab pos="265113" algn="l"/>
              </a:tabLst>
              <a:defRPr/>
            </a:pPr>
            <a:r>
              <a:rPr kumimoji="0" lang="en-GB" sz="12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Make reports to the Board – sometimes verbally There is very little comment / interrogation.</a:t>
            </a:r>
          </a:p>
          <a:p>
            <a:pPr marL="627063" lvl="3" indent="-260350">
              <a:buClr>
                <a:srgbClr val="FDB913"/>
              </a:buClr>
              <a:tabLst>
                <a:tab pos="265113" algn="l"/>
              </a:tabLst>
              <a:defRPr/>
            </a:pPr>
            <a:r>
              <a:rPr lang="en-GB" sz="1200" i="1" dirty="0">
                <a:solidFill>
                  <a:srgbClr val="FF0000"/>
                </a:solidFill>
              </a:rPr>
              <a:t>Formal evaluation of the FC is a responsibility of the Board Chairperson</a:t>
            </a:r>
          </a:p>
          <a:p>
            <a:pPr marL="627063" lvl="3" indent="-260350">
              <a:buClr>
                <a:srgbClr val="FDB913"/>
              </a:buClr>
              <a:tabLst>
                <a:tab pos="265113" algn="l"/>
              </a:tabLst>
              <a:defRPr/>
            </a:pPr>
            <a:r>
              <a:rPr kumimoji="0" lang="en-GB" sz="12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Annual attendance at </a:t>
            </a:r>
            <a:r>
              <a:rPr kumimoji="0" lang="en-GB" sz="1200" b="0" i="1" u="none" strike="noStrike" kern="1200" cap="none" spc="0" normalizeH="0" baseline="0" noProof="0" dirty="0" err="1">
                <a:ln>
                  <a:noFill/>
                </a:ln>
                <a:solidFill>
                  <a:srgbClr val="FF0000"/>
                </a:solidFill>
                <a:effectLst/>
                <a:uLnTx/>
                <a:uFillTx/>
                <a:latin typeface="Arial" panose="020B0604020202020204" pitchFamily="34" charset="0"/>
                <a:cs typeface="Arial" panose="020B0604020202020204" pitchFamily="34" charset="0"/>
              </a:rPr>
              <a:t>th</a:t>
            </a:r>
            <a:r>
              <a:rPr lang="en-GB" sz="1200" i="1" dirty="0">
                <a:solidFill>
                  <a:srgbClr val="FF0000"/>
                </a:solidFill>
              </a:rPr>
              <a:t>e Board, to present the Accounts is occasionally the practice</a:t>
            </a:r>
            <a:endParaRPr kumimoji="0" lang="en-GB" sz="12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a:p>
            <a:pPr marL="627063" lvl="3" indent="-260350">
              <a:buClr>
                <a:srgbClr val="FDB913"/>
              </a:buClr>
              <a:tabLst>
                <a:tab pos="265113" algn="l"/>
              </a:tabLst>
              <a:defRPr/>
            </a:pPr>
            <a:endParaRPr kumimoji="0" lang="en-GB" sz="1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a:p>
            <a:pPr marL="268288" marR="0" lvl="1" indent="-260350" algn="l" defTabSz="742950" rtl="0" eaLnBrk="1" fontAlgn="auto" latinLnBrk="0" hangingPunct="1">
              <a:spcBef>
                <a:spcPts val="600"/>
              </a:spcBef>
              <a:spcAft>
                <a:spcPts val="0"/>
              </a:spcAft>
              <a:buClr>
                <a:srgbClr val="FDB913"/>
              </a:buClr>
              <a:buSzPct val="145000"/>
              <a:buFont typeface="Arial" panose="020B0604020202020204" pitchFamily="34" charset="0"/>
              <a:buChar char="•"/>
              <a:tabLst>
                <a:tab pos="265113" algn="l"/>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…with the Chief Executive (and other Directors)?</a:t>
            </a:r>
          </a:p>
          <a:p>
            <a:pPr marL="447676" lvl="2" indent="-260350">
              <a:buClr>
                <a:srgbClr val="FDB913"/>
              </a:buClr>
              <a:defRPr/>
            </a:pPr>
            <a:r>
              <a:rPr lang="en-GB" sz="1200" i="1" dirty="0">
                <a:solidFill>
                  <a:srgbClr val="FF0000"/>
                </a:solidFill>
              </a:rPr>
              <a:t>CE attends for clarifications</a:t>
            </a:r>
          </a:p>
          <a:p>
            <a:pPr marL="447676" lvl="2" indent="-260350">
              <a:buClr>
                <a:srgbClr val="FDB913"/>
              </a:buClr>
              <a:defRPr/>
            </a:pPr>
            <a:r>
              <a:rPr kumimoji="0" lang="en-GB" sz="12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All executive personnel are very open and approachable</a:t>
            </a:r>
          </a:p>
          <a:p>
            <a:pPr marL="447676" lvl="2" indent="-260350">
              <a:buClr>
                <a:srgbClr val="FDB913"/>
              </a:buClr>
              <a:defRPr/>
            </a:pPr>
            <a:endParaRPr kumimoji="0" lang="en-GB" sz="5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a:p>
            <a:pPr marL="268288" marR="0" lvl="1" indent="-260350" algn="l" defTabSz="742950" rtl="0" eaLnBrk="1" fontAlgn="auto" latinLnBrk="0" hangingPunct="1">
              <a:spcBef>
                <a:spcPts val="600"/>
              </a:spcBef>
              <a:spcAft>
                <a:spcPts val="0"/>
              </a:spcAft>
              <a:buClr>
                <a:srgbClr val="FDB913"/>
              </a:buClr>
              <a:buSzPct val="145000"/>
              <a:buFont typeface="Arial" panose="020B0604020202020204" pitchFamily="34" charset="0"/>
              <a:buChar char="•"/>
              <a:tabLst>
                <a:tab pos="265113" algn="l"/>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…with ARC?</a:t>
            </a:r>
          </a:p>
          <a:p>
            <a:pPr marL="447676" lvl="2" indent="-260350">
              <a:buClr>
                <a:srgbClr val="FDB913"/>
              </a:buClr>
              <a:defRPr/>
            </a:pPr>
            <a:r>
              <a:rPr kumimoji="0" lang="en-GB" sz="12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Not much formal interaction</a:t>
            </a:r>
          </a:p>
          <a:p>
            <a:pPr marL="447676" lvl="2" indent="-260350">
              <a:buClr>
                <a:srgbClr val="FDB913"/>
              </a:buClr>
              <a:defRPr/>
            </a:pPr>
            <a:r>
              <a:rPr lang="en-GB" sz="1200" i="1" dirty="0">
                <a:solidFill>
                  <a:srgbClr val="FF0000"/>
                </a:solidFill>
              </a:rPr>
              <a:t>Could be worth having an annual joint meeting to confirm SIC/annual report.</a:t>
            </a:r>
          </a:p>
          <a:p>
            <a:pPr marL="447676" lvl="2" indent="-260350">
              <a:buClr>
                <a:srgbClr val="FDB913"/>
              </a:buClr>
              <a:defRPr/>
            </a:pPr>
            <a:r>
              <a:rPr kumimoji="0" lang="en-GB" sz="12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Agenda – </a:t>
            </a:r>
            <a:r>
              <a:rPr kumimoji="0" lang="en-GB" sz="1200" b="1"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teasing </a:t>
            </a:r>
            <a:r>
              <a:rPr kumimoji="0" lang="en-GB" sz="1200" b="1" i="1" u="none" strike="noStrike" kern="1200" cap="none" spc="0" normalizeH="0" baseline="0" noProof="0" dirty="0" err="1">
                <a:ln>
                  <a:noFill/>
                </a:ln>
                <a:solidFill>
                  <a:srgbClr val="FF0000"/>
                </a:solidFill>
                <a:effectLst/>
                <a:uLnTx/>
                <a:uFillTx/>
                <a:latin typeface="Arial" panose="020B0604020202020204" pitchFamily="34" charset="0"/>
                <a:cs typeface="Arial" panose="020B0604020202020204" pitchFamily="34" charset="0"/>
              </a:rPr>
              <a:t>ou</a:t>
            </a:r>
            <a:r>
              <a:rPr lang="en-GB" sz="1200" b="1" i="1" dirty="0">
                <a:solidFill>
                  <a:srgbClr val="FF0000"/>
                </a:solidFill>
              </a:rPr>
              <a:t>t of responsibilities </a:t>
            </a:r>
            <a:r>
              <a:rPr lang="en-GB" sz="1200" i="1" dirty="0">
                <a:solidFill>
                  <a:srgbClr val="FF0000"/>
                </a:solidFill>
              </a:rPr>
              <a:t>and where there is overlap</a:t>
            </a:r>
          </a:p>
          <a:p>
            <a:pPr marL="447676" lvl="2" indent="-260350">
              <a:buClr>
                <a:srgbClr val="FDB913"/>
              </a:buClr>
              <a:defRPr/>
            </a:pPr>
            <a:r>
              <a:rPr kumimoji="0" lang="en-GB" sz="12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ARC get a cop</a:t>
            </a:r>
            <a:r>
              <a:rPr lang="en-GB" sz="1200" i="1" dirty="0">
                <a:solidFill>
                  <a:srgbClr val="FF0000"/>
                </a:solidFill>
              </a:rPr>
              <a:t>y of the minutes and vice versa</a:t>
            </a:r>
          </a:p>
          <a:p>
            <a:pPr marL="447676" lvl="2" indent="-260350">
              <a:buClr>
                <a:srgbClr val="FDB913"/>
              </a:buClr>
              <a:defRPr/>
            </a:pPr>
            <a:r>
              <a:rPr kumimoji="0" lang="en-GB" sz="12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Confirm whether FC are </a:t>
            </a:r>
            <a:r>
              <a:rPr kumimoji="0" lang="en-GB" sz="1200" b="0" i="1" u="none" strike="noStrike" kern="1200" cap="none" spc="0" normalizeH="0" baseline="0" noProof="0" dirty="0" err="1">
                <a:ln>
                  <a:noFill/>
                </a:ln>
                <a:solidFill>
                  <a:srgbClr val="FF0000"/>
                </a:solidFill>
                <a:effectLst/>
                <a:uLnTx/>
                <a:uFillTx/>
                <a:latin typeface="Arial" panose="020B0604020202020204" pitchFamily="34" charset="0"/>
                <a:cs typeface="Arial" panose="020B0604020202020204" pitchFamily="34" charset="0"/>
              </a:rPr>
              <a:t>ent</a:t>
            </a:r>
            <a:r>
              <a:rPr lang="en-GB" sz="1200" i="1" dirty="0" err="1">
                <a:solidFill>
                  <a:srgbClr val="FF0000"/>
                </a:solidFill>
              </a:rPr>
              <a:t>itled</a:t>
            </a:r>
            <a:r>
              <a:rPr lang="en-GB" sz="1200" i="1" dirty="0">
                <a:solidFill>
                  <a:srgbClr val="FF0000"/>
                </a:solidFill>
              </a:rPr>
              <a:t> to get a copy of external reports?</a:t>
            </a:r>
            <a:endParaRPr kumimoji="0" lang="en-GB" sz="12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a:p>
            <a:pPr marL="447676" lvl="2" indent="-260350">
              <a:buClr>
                <a:srgbClr val="FDB913"/>
              </a:buClr>
              <a:defRPr/>
            </a:pPr>
            <a:endParaRPr kumimoji="0" lang="en-GB" sz="6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a:p>
            <a:pPr marL="7938" marR="0" lvl="1" indent="0" algn="l" defTabSz="742950" rtl="0" eaLnBrk="1" fontAlgn="auto" latinLnBrk="0" hangingPunct="1">
              <a:spcBef>
                <a:spcPts val="600"/>
              </a:spcBef>
              <a:spcAft>
                <a:spcPts val="0"/>
              </a:spcAft>
              <a:buClr>
                <a:srgbClr val="FDB913"/>
              </a:buClr>
              <a:buSzPct val="145000"/>
              <a:buFont typeface="Arial" panose="020B0604020202020204" pitchFamily="34" charset="0"/>
              <a:buNone/>
              <a:tabLst>
                <a:tab pos="265113" algn="l"/>
              </a:tabLst>
              <a:defRPr/>
            </a:pPr>
            <a:endPar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D64647C-3618-4B14-B2E4-7012B7BA0DB7}"/>
              </a:ext>
            </a:extLst>
          </p:cNvPr>
          <p:cNvSpPr txBox="1"/>
          <p:nvPr/>
        </p:nvSpPr>
        <p:spPr>
          <a:xfrm>
            <a:off x="6679933" y="1501541"/>
            <a:ext cx="5069268" cy="1646605"/>
          </a:xfrm>
          <a:prstGeom prst="rect">
            <a:avLst/>
          </a:prstGeom>
          <a:noFill/>
        </p:spPr>
        <p:txBody>
          <a:bodyPr wrap="square" rtlCol="0">
            <a:spAutoFit/>
          </a:bodyPr>
          <a:lstStyle/>
          <a:p>
            <a:pPr marL="268288" marR="0" lvl="1" indent="-260350" algn="l" defTabSz="742950" rtl="0" eaLnBrk="1" fontAlgn="auto" latinLnBrk="0" hangingPunct="1">
              <a:spcBef>
                <a:spcPts val="600"/>
              </a:spcBef>
              <a:spcAft>
                <a:spcPts val="0"/>
              </a:spcAft>
              <a:buClr>
                <a:srgbClr val="FDB913"/>
              </a:buClr>
              <a:buSzPct val="145000"/>
              <a:buFont typeface="Arial" panose="020B0604020202020204" pitchFamily="34" charset="0"/>
              <a:buChar char="•"/>
              <a:tabLst>
                <a:tab pos="265113" algn="l"/>
              </a:tabLst>
              <a:defRPr/>
            </a:pPr>
            <a:r>
              <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…with other stakeholders (Government etc.)?</a:t>
            </a:r>
          </a:p>
          <a:p>
            <a:pPr marL="447675" lvl="2" indent="4763">
              <a:buClr>
                <a:srgbClr val="FDB913"/>
              </a:buClr>
              <a:defRPr/>
            </a:pPr>
            <a:r>
              <a:rPr lang="en-GB" sz="1200" i="1" dirty="0">
                <a:solidFill>
                  <a:srgbClr val="FF0000"/>
                </a:solidFill>
              </a:rPr>
              <a:t>Need a tighter relationship with the C&amp;AG</a:t>
            </a:r>
          </a:p>
          <a:p>
            <a:pPr marL="447675" lvl="2" indent="4763">
              <a:buClr>
                <a:srgbClr val="FDB913"/>
              </a:buClr>
              <a:defRPr/>
            </a:pPr>
            <a:r>
              <a:rPr kumimoji="0" lang="en-GB" sz="12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Reporting on f</a:t>
            </a:r>
            <a:r>
              <a:rPr lang="en-GB" sz="1200" i="1" dirty="0" err="1">
                <a:solidFill>
                  <a:srgbClr val="FF0000"/>
                </a:solidFill>
              </a:rPr>
              <a:t>itness</a:t>
            </a:r>
            <a:r>
              <a:rPr lang="en-GB" sz="1200" i="1" dirty="0">
                <a:solidFill>
                  <a:srgbClr val="FF0000"/>
                </a:solidFill>
              </a:rPr>
              <a:t> for purpose of systems and processes in the ETBs</a:t>
            </a:r>
          </a:p>
          <a:p>
            <a:pPr marL="447675" lvl="2" indent="4763">
              <a:buClr>
                <a:srgbClr val="FDB913"/>
              </a:buClr>
              <a:defRPr/>
            </a:pPr>
            <a:r>
              <a:rPr lang="en-GB" sz="1200" i="1" dirty="0" err="1">
                <a:solidFill>
                  <a:srgbClr val="FF0000"/>
                </a:solidFill>
              </a:rPr>
              <a:t>Hihglighting</a:t>
            </a:r>
            <a:r>
              <a:rPr lang="en-GB" sz="1200" i="1" dirty="0">
                <a:solidFill>
                  <a:srgbClr val="FF0000"/>
                </a:solidFill>
              </a:rPr>
              <a:t> issues as they arise with the department / funders</a:t>
            </a:r>
          </a:p>
          <a:p>
            <a:pPr marL="447675" lvl="2" indent="4763">
              <a:buClr>
                <a:srgbClr val="FDB913"/>
              </a:buClr>
              <a:defRPr/>
            </a:pPr>
            <a:endParaRPr kumimoji="0" lang="en-GB" sz="1200" b="0" i="1"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a:p>
            <a:pPr marL="268288" marR="0" lvl="1" indent="-260350" algn="l" defTabSz="742950" rtl="0" eaLnBrk="1" fontAlgn="auto" latinLnBrk="0" hangingPunct="1">
              <a:spcBef>
                <a:spcPts val="600"/>
              </a:spcBef>
              <a:spcAft>
                <a:spcPts val="0"/>
              </a:spcAft>
              <a:buClr>
                <a:srgbClr val="FDB913"/>
              </a:buClr>
              <a:buSzPct val="145000"/>
              <a:buFont typeface="Arial" panose="020B0604020202020204" pitchFamily="34" charset="0"/>
              <a:buChar char="•"/>
              <a:tabLst>
                <a:tab pos="265113" algn="l"/>
              </a:tabLst>
              <a:defRPr/>
            </a:pPr>
            <a:endParaRPr kumimoji="0" lang="en-GB"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4568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1600" y="210226"/>
            <a:ext cx="11307600" cy="478800"/>
          </a:xfrm>
        </p:spPr>
        <p:txBody>
          <a:bodyPr/>
          <a:lstStyle/>
          <a:p>
            <a:r>
              <a:rPr lang="en-IE" dirty="0">
                <a:solidFill>
                  <a:schemeClr val="tx1"/>
                </a:solidFill>
              </a:rPr>
              <a:t>How do you Interact?</a:t>
            </a:r>
          </a:p>
        </p:txBody>
      </p:sp>
      <p:sp>
        <p:nvSpPr>
          <p:cNvPr id="6" name="Content Placeholder 1"/>
          <p:cNvSpPr txBox="1">
            <a:spLocks/>
          </p:cNvSpPr>
          <p:nvPr/>
        </p:nvSpPr>
        <p:spPr>
          <a:xfrm>
            <a:off x="441600" y="1312681"/>
            <a:ext cx="4994174" cy="4135045"/>
          </a:xfrm>
          <a:prstGeom prst="rect">
            <a:avLst/>
          </a:prstGeom>
          <a:solidFill>
            <a:schemeClr val="accent2">
              <a:lumMod val="20000"/>
              <a:lumOff val="80000"/>
            </a:schemeClr>
          </a:solidFill>
        </p:spPr>
        <p:txBody>
          <a:bodyPr vert="horz" lIns="144000" tIns="144000" rIns="144000" bIns="144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7937" lvl="1" indent="0">
              <a:buClr>
                <a:srgbClr val="FDB913"/>
              </a:buClr>
              <a:buNone/>
            </a:pPr>
            <a:r>
              <a:rPr kumimoji="0" lang="en-US" sz="1800" b="0" i="1" u="none" strike="noStrike" kern="1200" cap="none" spc="0" normalizeH="0" baseline="0" noProof="0" dirty="0">
                <a:ln>
                  <a:noFill/>
                </a:ln>
                <a:solidFill>
                  <a:srgbClr val="999999">
                    <a:lumMod val="50000"/>
                  </a:srgbClr>
                </a:solidFill>
                <a:effectLst/>
                <a:uLnTx/>
                <a:uFillTx/>
              </a:rPr>
              <a:t>“</a:t>
            </a:r>
            <a:r>
              <a:rPr lang="en-US" sz="1800" i="1" dirty="0"/>
              <a:t>Executive members of the </a:t>
            </a:r>
            <a:r>
              <a:rPr lang="en-US" sz="1800" i="1" dirty="0" err="1"/>
              <a:t>organisation</a:t>
            </a:r>
            <a:r>
              <a:rPr lang="en-US" sz="1800" i="1" dirty="0"/>
              <a:t> should maintain an appropriate relationship with the Finance Committee</a:t>
            </a:r>
            <a:r>
              <a:rPr lang="en-US" sz="1800" dirty="0"/>
              <a:t>.” (4.17)</a:t>
            </a:r>
          </a:p>
          <a:p>
            <a:pPr marL="7937" lvl="1" indent="0">
              <a:buClr>
                <a:srgbClr val="FDB913"/>
              </a:buClr>
              <a:buNone/>
            </a:pPr>
            <a:endParaRPr kumimoji="0" lang="en-US" sz="1800" b="0" i="1" u="none" strike="noStrike" kern="1200" cap="none" spc="0" normalizeH="0" baseline="0" noProof="0" dirty="0">
              <a:ln>
                <a:noFill/>
              </a:ln>
              <a:solidFill>
                <a:srgbClr val="999999">
                  <a:lumMod val="50000"/>
                </a:srgbClr>
              </a:solidFill>
              <a:effectLst/>
              <a:uLnTx/>
              <a:uFillTx/>
            </a:endParaRPr>
          </a:p>
          <a:p>
            <a:pPr marL="7937" lvl="1" indent="0">
              <a:buClr>
                <a:srgbClr val="FDB913"/>
              </a:buClr>
              <a:buNone/>
            </a:pPr>
            <a:r>
              <a:rPr lang="en-US" sz="1800" i="1" dirty="0"/>
              <a:t>“The Finance Committee should ensure that it communicates effectively with the Board.”</a:t>
            </a:r>
            <a:endParaRPr kumimoji="0" lang="en-US" sz="1800" b="0" i="1" u="none" strike="noStrike" kern="1200" cap="none" spc="0" normalizeH="0" baseline="0" noProof="0" dirty="0">
              <a:ln>
                <a:noFill/>
              </a:ln>
              <a:solidFill>
                <a:srgbClr val="999999">
                  <a:lumMod val="50000"/>
                </a:srgbClr>
              </a:solidFill>
              <a:effectLst/>
              <a:uLnTx/>
              <a:uFillTx/>
            </a:endParaRPr>
          </a:p>
          <a:p>
            <a:pPr marL="7937" marR="0" lvl="1" indent="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None/>
              <a:tabLst>
                <a:tab pos="265113" algn="l"/>
              </a:tabLst>
              <a:defRPr/>
            </a:pPr>
            <a:r>
              <a:rPr kumimoji="0" lang="en-US" sz="1800" b="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(4.18)</a:t>
            </a:r>
          </a:p>
          <a:p>
            <a:pPr marL="7937" marR="0" lvl="1" indent="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None/>
              <a:tabLst>
                <a:tab pos="265113" algn="l"/>
              </a:tabLst>
              <a:defRPr/>
            </a:pPr>
            <a:endParaRPr kumimoji="0" lang="en-US" sz="1800" b="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180975" marR="0" lvl="1" indent="-173038"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US"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What is the FC Chairperson’s role in maintaining these relationships?</a:t>
            </a:r>
          </a:p>
          <a:p>
            <a:pPr marL="180975" marR="0" lvl="1" indent="-173038"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US"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What does the Board need from the Committee to support these relationships?</a:t>
            </a:r>
          </a:p>
          <a:p>
            <a:pPr marL="7937" marR="0" lvl="1" indent="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None/>
              <a:tabLst>
                <a:tab pos="265113" algn="l"/>
              </a:tabLst>
              <a:defRPr/>
            </a:pPr>
            <a:endParaRPr kumimoji="0" lang="en-US"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7937" marR="0" lvl="1" indent="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None/>
              <a:tabLst>
                <a:tab pos="265113" algn="l"/>
              </a:tabLst>
              <a:defRPr/>
            </a:pPr>
            <a:endParaRPr kumimoji="0" lang="en-US" sz="1800" b="0" i="1"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7937" marR="0" lvl="1" indent="0"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None/>
              <a:tabLst>
                <a:tab pos="265113" algn="l"/>
              </a:tabLst>
              <a:defRPr/>
            </a:pPr>
            <a:endParaRPr kumimoji="0" lang="en-IE" sz="1800" b="0" i="1"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p:txBody>
      </p:sp>
      <p:grpSp>
        <p:nvGrpSpPr>
          <p:cNvPr id="5" name="Group 4"/>
          <p:cNvGrpSpPr/>
          <p:nvPr/>
        </p:nvGrpSpPr>
        <p:grpSpPr>
          <a:xfrm>
            <a:off x="2203121" y="862789"/>
            <a:ext cx="902533" cy="630860"/>
            <a:chOff x="5260975" y="5405438"/>
            <a:chExt cx="466725" cy="368301"/>
          </a:xfrm>
          <a:solidFill>
            <a:schemeClr val="accent1"/>
          </a:solidFill>
        </p:grpSpPr>
        <p:sp>
          <p:nvSpPr>
            <p:cNvPr id="7" name="Freeform 49"/>
            <p:cNvSpPr>
              <a:spLocks/>
            </p:cNvSpPr>
            <p:nvPr/>
          </p:nvSpPr>
          <p:spPr bwMode="auto">
            <a:xfrm>
              <a:off x="5311775" y="5421313"/>
              <a:ext cx="415925" cy="328613"/>
            </a:xfrm>
            <a:custGeom>
              <a:avLst/>
              <a:gdLst>
                <a:gd name="T0" fmla="*/ 201 w 427"/>
                <a:gd name="T1" fmla="*/ 60 h 335"/>
                <a:gd name="T2" fmla="*/ 201 w 427"/>
                <a:gd name="T3" fmla="*/ 60 h 335"/>
                <a:gd name="T4" fmla="*/ 238 w 427"/>
                <a:gd name="T5" fmla="*/ 84 h 335"/>
                <a:gd name="T6" fmla="*/ 272 w 427"/>
                <a:gd name="T7" fmla="*/ 94 h 335"/>
                <a:gd name="T8" fmla="*/ 303 w 427"/>
                <a:gd name="T9" fmla="*/ 74 h 335"/>
                <a:gd name="T10" fmla="*/ 300 w 427"/>
                <a:gd name="T11" fmla="*/ 35 h 335"/>
                <a:gd name="T12" fmla="*/ 273 w 427"/>
                <a:gd name="T13" fmla="*/ 0 h 335"/>
                <a:gd name="T14" fmla="*/ 290 w 427"/>
                <a:gd name="T15" fmla="*/ 9 h 335"/>
                <a:gd name="T16" fmla="*/ 388 w 427"/>
                <a:gd name="T17" fmla="*/ 34 h 335"/>
                <a:gd name="T18" fmla="*/ 384 w 427"/>
                <a:gd name="T19" fmla="*/ 34 h 335"/>
                <a:gd name="T20" fmla="*/ 427 w 427"/>
                <a:gd name="T21" fmla="*/ 196 h 335"/>
                <a:gd name="T22" fmla="*/ 394 w 427"/>
                <a:gd name="T23" fmla="*/ 196 h 335"/>
                <a:gd name="T24" fmla="*/ 371 w 427"/>
                <a:gd name="T25" fmla="*/ 210 h 335"/>
                <a:gd name="T26" fmla="*/ 337 w 427"/>
                <a:gd name="T27" fmla="*/ 182 h 335"/>
                <a:gd name="T28" fmla="*/ 309 w 427"/>
                <a:gd name="T29" fmla="*/ 167 h 335"/>
                <a:gd name="T30" fmla="*/ 268 w 427"/>
                <a:gd name="T31" fmla="*/ 207 h 335"/>
                <a:gd name="T32" fmla="*/ 269 w 427"/>
                <a:gd name="T33" fmla="*/ 212 h 335"/>
                <a:gd name="T34" fmla="*/ 233 w 427"/>
                <a:gd name="T35" fmla="*/ 226 h 335"/>
                <a:gd name="T36" fmla="*/ 234 w 427"/>
                <a:gd name="T37" fmla="*/ 265 h 335"/>
                <a:gd name="T38" fmla="*/ 192 w 427"/>
                <a:gd name="T39" fmla="*/ 283 h 335"/>
                <a:gd name="T40" fmla="*/ 143 w 427"/>
                <a:gd name="T41" fmla="*/ 322 h 335"/>
                <a:gd name="T42" fmla="*/ 118 w 427"/>
                <a:gd name="T43" fmla="*/ 333 h 335"/>
                <a:gd name="T44" fmla="*/ 95 w 427"/>
                <a:gd name="T45" fmla="*/ 320 h 335"/>
                <a:gd name="T46" fmla="*/ 99 w 427"/>
                <a:gd name="T47" fmla="*/ 301 h 335"/>
                <a:gd name="T48" fmla="*/ 170 w 427"/>
                <a:gd name="T49" fmla="*/ 245 h 335"/>
                <a:gd name="T50" fmla="*/ 176 w 427"/>
                <a:gd name="T51" fmla="*/ 236 h 335"/>
                <a:gd name="T52" fmla="*/ 171 w 427"/>
                <a:gd name="T53" fmla="*/ 228 h 335"/>
                <a:gd name="T54" fmla="*/ 161 w 427"/>
                <a:gd name="T55" fmla="*/ 230 h 335"/>
                <a:gd name="T56" fmla="*/ 90 w 427"/>
                <a:gd name="T57" fmla="*/ 287 h 335"/>
                <a:gd name="T58" fmla="*/ 61 w 427"/>
                <a:gd name="T59" fmla="*/ 296 h 335"/>
                <a:gd name="T60" fmla="*/ 44 w 427"/>
                <a:gd name="T61" fmla="*/ 284 h 335"/>
                <a:gd name="T62" fmla="*/ 50 w 427"/>
                <a:gd name="T63" fmla="*/ 262 h 335"/>
                <a:gd name="T64" fmla="*/ 134 w 427"/>
                <a:gd name="T65" fmla="*/ 196 h 335"/>
                <a:gd name="T66" fmla="*/ 139 w 427"/>
                <a:gd name="T67" fmla="*/ 183 h 335"/>
                <a:gd name="T68" fmla="*/ 123 w 427"/>
                <a:gd name="T69" fmla="*/ 182 h 335"/>
                <a:gd name="T70" fmla="*/ 46 w 427"/>
                <a:gd name="T71" fmla="*/ 243 h 335"/>
                <a:gd name="T72" fmla="*/ 35 w 427"/>
                <a:gd name="T73" fmla="*/ 251 h 335"/>
                <a:gd name="T74" fmla="*/ 7 w 427"/>
                <a:gd name="T75" fmla="*/ 247 h 335"/>
                <a:gd name="T76" fmla="*/ 9 w 427"/>
                <a:gd name="T77" fmla="*/ 218 h 335"/>
                <a:gd name="T78" fmla="*/ 20 w 427"/>
                <a:gd name="T79" fmla="*/ 208 h 335"/>
                <a:gd name="T80" fmla="*/ 171 w 427"/>
                <a:gd name="T81" fmla="*/ 88 h 335"/>
                <a:gd name="T82" fmla="*/ 201 w 427"/>
                <a:gd name="T83" fmla="*/ 6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27" h="335">
                  <a:moveTo>
                    <a:pt x="201" y="60"/>
                  </a:moveTo>
                  <a:lnTo>
                    <a:pt x="201" y="60"/>
                  </a:lnTo>
                  <a:cubicBezTo>
                    <a:pt x="213" y="67"/>
                    <a:pt x="224" y="78"/>
                    <a:pt x="238" y="84"/>
                  </a:cubicBezTo>
                  <a:cubicBezTo>
                    <a:pt x="248" y="90"/>
                    <a:pt x="260" y="93"/>
                    <a:pt x="272" y="94"/>
                  </a:cubicBezTo>
                  <a:cubicBezTo>
                    <a:pt x="286" y="95"/>
                    <a:pt x="297" y="87"/>
                    <a:pt x="303" y="74"/>
                  </a:cubicBezTo>
                  <a:cubicBezTo>
                    <a:pt x="309" y="61"/>
                    <a:pt x="310" y="47"/>
                    <a:pt x="300" y="35"/>
                  </a:cubicBezTo>
                  <a:cubicBezTo>
                    <a:pt x="291" y="23"/>
                    <a:pt x="282" y="13"/>
                    <a:pt x="273" y="0"/>
                  </a:cubicBezTo>
                  <a:cubicBezTo>
                    <a:pt x="279" y="3"/>
                    <a:pt x="285" y="5"/>
                    <a:pt x="290" y="9"/>
                  </a:cubicBezTo>
                  <a:cubicBezTo>
                    <a:pt x="319" y="30"/>
                    <a:pt x="352" y="37"/>
                    <a:pt x="388" y="34"/>
                  </a:cubicBezTo>
                  <a:cubicBezTo>
                    <a:pt x="400" y="33"/>
                    <a:pt x="370" y="34"/>
                    <a:pt x="384" y="34"/>
                  </a:cubicBezTo>
                  <a:cubicBezTo>
                    <a:pt x="384" y="40"/>
                    <a:pt x="427" y="182"/>
                    <a:pt x="427" y="196"/>
                  </a:cubicBezTo>
                  <a:cubicBezTo>
                    <a:pt x="416" y="196"/>
                    <a:pt x="405" y="196"/>
                    <a:pt x="394" y="196"/>
                  </a:cubicBezTo>
                  <a:cubicBezTo>
                    <a:pt x="384" y="195"/>
                    <a:pt x="373" y="194"/>
                    <a:pt x="371" y="210"/>
                  </a:cubicBezTo>
                  <a:cubicBezTo>
                    <a:pt x="359" y="200"/>
                    <a:pt x="349" y="190"/>
                    <a:pt x="337" y="182"/>
                  </a:cubicBezTo>
                  <a:cubicBezTo>
                    <a:pt x="329" y="176"/>
                    <a:pt x="319" y="170"/>
                    <a:pt x="309" y="167"/>
                  </a:cubicBezTo>
                  <a:cubicBezTo>
                    <a:pt x="285" y="159"/>
                    <a:pt x="259" y="183"/>
                    <a:pt x="268" y="207"/>
                  </a:cubicBezTo>
                  <a:cubicBezTo>
                    <a:pt x="269" y="208"/>
                    <a:pt x="269" y="210"/>
                    <a:pt x="269" y="212"/>
                  </a:cubicBezTo>
                  <a:cubicBezTo>
                    <a:pt x="255" y="212"/>
                    <a:pt x="242" y="213"/>
                    <a:pt x="233" y="226"/>
                  </a:cubicBezTo>
                  <a:cubicBezTo>
                    <a:pt x="225" y="239"/>
                    <a:pt x="226" y="251"/>
                    <a:pt x="234" y="265"/>
                  </a:cubicBezTo>
                  <a:cubicBezTo>
                    <a:pt x="216" y="263"/>
                    <a:pt x="204" y="273"/>
                    <a:pt x="192" y="283"/>
                  </a:cubicBezTo>
                  <a:cubicBezTo>
                    <a:pt x="176" y="296"/>
                    <a:pt x="160" y="310"/>
                    <a:pt x="143" y="322"/>
                  </a:cubicBezTo>
                  <a:cubicBezTo>
                    <a:pt x="136" y="327"/>
                    <a:pt x="127" y="331"/>
                    <a:pt x="118" y="333"/>
                  </a:cubicBezTo>
                  <a:cubicBezTo>
                    <a:pt x="107" y="335"/>
                    <a:pt x="99" y="330"/>
                    <a:pt x="95" y="320"/>
                  </a:cubicBezTo>
                  <a:cubicBezTo>
                    <a:pt x="91" y="312"/>
                    <a:pt x="92" y="307"/>
                    <a:pt x="99" y="301"/>
                  </a:cubicBezTo>
                  <a:cubicBezTo>
                    <a:pt x="123" y="283"/>
                    <a:pt x="146" y="264"/>
                    <a:pt x="170" y="245"/>
                  </a:cubicBezTo>
                  <a:cubicBezTo>
                    <a:pt x="173" y="243"/>
                    <a:pt x="176" y="239"/>
                    <a:pt x="176" y="236"/>
                  </a:cubicBezTo>
                  <a:cubicBezTo>
                    <a:pt x="177" y="233"/>
                    <a:pt x="174" y="229"/>
                    <a:pt x="171" y="228"/>
                  </a:cubicBezTo>
                  <a:cubicBezTo>
                    <a:pt x="168" y="226"/>
                    <a:pt x="164" y="228"/>
                    <a:pt x="161" y="230"/>
                  </a:cubicBezTo>
                  <a:cubicBezTo>
                    <a:pt x="137" y="249"/>
                    <a:pt x="114" y="269"/>
                    <a:pt x="90" y="287"/>
                  </a:cubicBezTo>
                  <a:cubicBezTo>
                    <a:pt x="82" y="292"/>
                    <a:pt x="71" y="295"/>
                    <a:pt x="61" y="296"/>
                  </a:cubicBezTo>
                  <a:cubicBezTo>
                    <a:pt x="53" y="297"/>
                    <a:pt x="46" y="292"/>
                    <a:pt x="44" y="284"/>
                  </a:cubicBezTo>
                  <a:cubicBezTo>
                    <a:pt x="42" y="275"/>
                    <a:pt x="42" y="268"/>
                    <a:pt x="50" y="262"/>
                  </a:cubicBezTo>
                  <a:cubicBezTo>
                    <a:pt x="79" y="240"/>
                    <a:pt x="106" y="218"/>
                    <a:pt x="134" y="196"/>
                  </a:cubicBezTo>
                  <a:cubicBezTo>
                    <a:pt x="138" y="192"/>
                    <a:pt x="142" y="189"/>
                    <a:pt x="139" y="183"/>
                  </a:cubicBezTo>
                  <a:cubicBezTo>
                    <a:pt x="134" y="175"/>
                    <a:pt x="129" y="177"/>
                    <a:pt x="123" y="182"/>
                  </a:cubicBezTo>
                  <a:cubicBezTo>
                    <a:pt x="98" y="202"/>
                    <a:pt x="72" y="223"/>
                    <a:pt x="46" y="243"/>
                  </a:cubicBezTo>
                  <a:cubicBezTo>
                    <a:pt x="42" y="246"/>
                    <a:pt x="39" y="249"/>
                    <a:pt x="35" y="251"/>
                  </a:cubicBezTo>
                  <a:cubicBezTo>
                    <a:pt x="24" y="257"/>
                    <a:pt x="14" y="256"/>
                    <a:pt x="7" y="247"/>
                  </a:cubicBezTo>
                  <a:cubicBezTo>
                    <a:pt x="0" y="237"/>
                    <a:pt x="0" y="227"/>
                    <a:pt x="9" y="218"/>
                  </a:cubicBezTo>
                  <a:cubicBezTo>
                    <a:pt x="12" y="214"/>
                    <a:pt x="16" y="211"/>
                    <a:pt x="20" y="208"/>
                  </a:cubicBezTo>
                  <a:cubicBezTo>
                    <a:pt x="70" y="168"/>
                    <a:pt x="121" y="129"/>
                    <a:pt x="171" y="88"/>
                  </a:cubicBezTo>
                  <a:cubicBezTo>
                    <a:pt x="182" y="80"/>
                    <a:pt x="191" y="69"/>
                    <a:pt x="201" y="6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8" name="Freeform 50"/>
            <p:cNvSpPr>
              <a:spLocks/>
            </p:cNvSpPr>
            <p:nvPr/>
          </p:nvSpPr>
          <p:spPr bwMode="auto">
            <a:xfrm>
              <a:off x="5260975" y="5405438"/>
              <a:ext cx="328613" cy="211138"/>
            </a:xfrm>
            <a:custGeom>
              <a:avLst/>
              <a:gdLst>
                <a:gd name="T0" fmla="*/ 226 w 338"/>
                <a:gd name="T1" fmla="*/ 84 h 217"/>
                <a:gd name="T2" fmla="*/ 226 w 338"/>
                <a:gd name="T3" fmla="*/ 84 h 217"/>
                <a:gd name="T4" fmla="*/ 55 w 338"/>
                <a:gd name="T5" fmla="*/ 217 h 217"/>
                <a:gd name="T6" fmla="*/ 36 w 338"/>
                <a:gd name="T7" fmla="*/ 213 h 217"/>
                <a:gd name="T8" fmla="*/ 0 w 338"/>
                <a:gd name="T9" fmla="*/ 213 h 217"/>
                <a:gd name="T10" fmla="*/ 42 w 338"/>
                <a:gd name="T11" fmla="*/ 51 h 217"/>
                <a:gd name="T12" fmla="*/ 78 w 338"/>
                <a:gd name="T13" fmla="*/ 52 h 217"/>
                <a:gd name="T14" fmla="*/ 109 w 338"/>
                <a:gd name="T15" fmla="*/ 43 h 217"/>
                <a:gd name="T16" fmla="*/ 162 w 338"/>
                <a:gd name="T17" fmla="*/ 11 h 217"/>
                <a:gd name="T18" fmla="*/ 208 w 338"/>
                <a:gd name="T19" fmla="*/ 1 h 217"/>
                <a:gd name="T20" fmla="*/ 278 w 338"/>
                <a:gd name="T21" fmla="*/ 5 h 217"/>
                <a:gd name="T22" fmla="*/ 296 w 338"/>
                <a:gd name="T23" fmla="*/ 16 h 217"/>
                <a:gd name="T24" fmla="*/ 324 w 338"/>
                <a:gd name="T25" fmla="*/ 49 h 217"/>
                <a:gd name="T26" fmla="*/ 337 w 338"/>
                <a:gd name="T27" fmla="*/ 68 h 217"/>
                <a:gd name="T28" fmla="*/ 335 w 338"/>
                <a:gd name="T29" fmla="*/ 87 h 217"/>
                <a:gd name="T30" fmla="*/ 318 w 338"/>
                <a:gd name="T31" fmla="*/ 94 h 217"/>
                <a:gd name="T32" fmla="*/ 268 w 338"/>
                <a:gd name="T33" fmla="*/ 66 h 217"/>
                <a:gd name="T34" fmla="*/ 230 w 338"/>
                <a:gd name="T35" fmla="*/ 60 h 217"/>
                <a:gd name="T36" fmla="*/ 226 w 338"/>
                <a:gd name="T37" fmla="*/ 8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8" h="217">
                  <a:moveTo>
                    <a:pt x="226" y="84"/>
                  </a:moveTo>
                  <a:lnTo>
                    <a:pt x="226" y="84"/>
                  </a:lnTo>
                  <a:cubicBezTo>
                    <a:pt x="168" y="129"/>
                    <a:pt x="111" y="174"/>
                    <a:pt x="55" y="217"/>
                  </a:cubicBezTo>
                  <a:cubicBezTo>
                    <a:pt x="47" y="215"/>
                    <a:pt x="42" y="213"/>
                    <a:pt x="36" y="213"/>
                  </a:cubicBezTo>
                  <a:cubicBezTo>
                    <a:pt x="24" y="212"/>
                    <a:pt x="12" y="213"/>
                    <a:pt x="0" y="213"/>
                  </a:cubicBezTo>
                  <a:cubicBezTo>
                    <a:pt x="0" y="199"/>
                    <a:pt x="42" y="60"/>
                    <a:pt x="42" y="51"/>
                  </a:cubicBezTo>
                  <a:cubicBezTo>
                    <a:pt x="46" y="51"/>
                    <a:pt x="56" y="51"/>
                    <a:pt x="78" y="52"/>
                  </a:cubicBezTo>
                  <a:cubicBezTo>
                    <a:pt x="90" y="52"/>
                    <a:pt x="99" y="49"/>
                    <a:pt x="109" y="43"/>
                  </a:cubicBezTo>
                  <a:cubicBezTo>
                    <a:pt x="126" y="32"/>
                    <a:pt x="144" y="22"/>
                    <a:pt x="162" y="11"/>
                  </a:cubicBezTo>
                  <a:cubicBezTo>
                    <a:pt x="176" y="4"/>
                    <a:pt x="192" y="0"/>
                    <a:pt x="208" y="1"/>
                  </a:cubicBezTo>
                  <a:cubicBezTo>
                    <a:pt x="231" y="2"/>
                    <a:pt x="255" y="3"/>
                    <a:pt x="278" y="5"/>
                  </a:cubicBezTo>
                  <a:cubicBezTo>
                    <a:pt x="285" y="6"/>
                    <a:pt x="292" y="11"/>
                    <a:pt x="296" y="16"/>
                  </a:cubicBezTo>
                  <a:cubicBezTo>
                    <a:pt x="306" y="26"/>
                    <a:pt x="315" y="37"/>
                    <a:pt x="324" y="49"/>
                  </a:cubicBezTo>
                  <a:cubicBezTo>
                    <a:pt x="329" y="55"/>
                    <a:pt x="334" y="61"/>
                    <a:pt x="337" y="68"/>
                  </a:cubicBezTo>
                  <a:cubicBezTo>
                    <a:pt x="338" y="73"/>
                    <a:pt x="337" y="81"/>
                    <a:pt x="335" y="87"/>
                  </a:cubicBezTo>
                  <a:cubicBezTo>
                    <a:pt x="332" y="94"/>
                    <a:pt x="325" y="95"/>
                    <a:pt x="318" y="94"/>
                  </a:cubicBezTo>
                  <a:cubicBezTo>
                    <a:pt x="298" y="90"/>
                    <a:pt x="282" y="80"/>
                    <a:pt x="268" y="66"/>
                  </a:cubicBezTo>
                  <a:cubicBezTo>
                    <a:pt x="258" y="56"/>
                    <a:pt x="242" y="54"/>
                    <a:pt x="230" y="60"/>
                  </a:cubicBezTo>
                  <a:cubicBezTo>
                    <a:pt x="221" y="64"/>
                    <a:pt x="220" y="69"/>
                    <a:pt x="226" y="8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9" name="Freeform 51"/>
            <p:cNvSpPr>
              <a:spLocks/>
            </p:cNvSpPr>
            <p:nvPr/>
          </p:nvSpPr>
          <p:spPr bwMode="auto">
            <a:xfrm>
              <a:off x="5581650" y="5595938"/>
              <a:ext cx="85725" cy="79375"/>
            </a:xfrm>
            <a:custGeom>
              <a:avLst/>
              <a:gdLst>
                <a:gd name="T0" fmla="*/ 28 w 89"/>
                <a:gd name="T1" fmla="*/ 0 h 81"/>
                <a:gd name="T2" fmla="*/ 28 w 89"/>
                <a:gd name="T3" fmla="*/ 0 h 81"/>
                <a:gd name="T4" fmla="*/ 49 w 89"/>
                <a:gd name="T5" fmla="*/ 11 h 81"/>
                <a:gd name="T6" fmla="*/ 77 w 89"/>
                <a:gd name="T7" fmla="*/ 36 h 81"/>
                <a:gd name="T8" fmla="*/ 80 w 89"/>
                <a:gd name="T9" fmla="*/ 70 h 81"/>
                <a:gd name="T10" fmla="*/ 47 w 89"/>
                <a:gd name="T11" fmla="*/ 71 h 81"/>
                <a:gd name="T12" fmla="*/ 13 w 89"/>
                <a:gd name="T13" fmla="*/ 40 h 81"/>
                <a:gd name="T14" fmla="*/ 15 w 89"/>
                <a:gd name="T15" fmla="*/ 4 h 81"/>
                <a:gd name="T16" fmla="*/ 28 w 89"/>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81">
                  <a:moveTo>
                    <a:pt x="28" y="0"/>
                  </a:moveTo>
                  <a:lnTo>
                    <a:pt x="28" y="0"/>
                  </a:lnTo>
                  <a:cubicBezTo>
                    <a:pt x="34" y="4"/>
                    <a:pt x="42" y="7"/>
                    <a:pt x="49" y="11"/>
                  </a:cubicBezTo>
                  <a:cubicBezTo>
                    <a:pt x="59" y="19"/>
                    <a:pt x="68" y="27"/>
                    <a:pt x="77" y="36"/>
                  </a:cubicBezTo>
                  <a:cubicBezTo>
                    <a:pt x="88" y="46"/>
                    <a:pt x="89" y="59"/>
                    <a:pt x="80" y="70"/>
                  </a:cubicBezTo>
                  <a:cubicBezTo>
                    <a:pt x="71" y="80"/>
                    <a:pt x="59" y="81"/>
                    <a:pt x="47" y="71"/>
                  </a:cubicBezTo>
                  <a:cubicBezTo>
                    <a:pt x="35" y="60"/>
                    <a:pt x="24" y="51"/>
                    <a:pt x="13" y="40"/>
                  </a:cubicBezTo>
                  <a:cubicBezTo>
                    <a:pt x="0" y="26"/>
                    <a:pt x="1" y="11"/>
                    <a:pt x="15" y="4"/>
                  </a:cubicBezTo>
                  <a:cubicBezTo>
                    <a:pt x="19" y="2"/>
                    <a:pt x="22" y="2"/>
                    <a:pt x="2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10" name="Freeform 52"/>
            <p:cNvSpPr>
              <a:spLocks/>
            </p:cNvSpPr>
            <p:nvPr/>
          </p:nvSpPr>
          <p:spPr bwMode="auto">
            <a:xfrm>
              <a:off x="5543550" y="5640388"/>
              <a:ext cx="84138" cy="71438"/>
            </a:xfrm>
            <a:custGeom>
              <a:avLst/>
              <a:gdLst>
                <a:gd name="T0" fmla="*/ 57 w 86"/>
                <a:gd name="T1" fmla="*/ 74 h 74"/>
                <a:gd name="T2" fmla="*/ 57 w 86"/>
                <a:gd name="T3" fmla="*/ 74 h 74"/>
                <a:gd name="T4" fmla="*/ 44 w 86"/>
                <a:gd name="T5" fmla="*/ 68 h 74"/>
                <a:gd name="T6" fmla="*/ 13 w 86"/>
                <a:gd name="T7" fmla="*/ 41 h 74"/>
                <a:gd name="T8" fmla="*/ 7 w 86"/>
                <a:gd name="T9" fmla="*/ 12 h 74"/>
                <a:gd name="T10" fmla="*/ 41 w 86"/>
                <a:gd name="T11" fmla="*/ 7 h 74"/>
                <a:gd name="T12" fmla="*/ 77 w 86"/>
                <a:gd name="T13" fmla="*/ 37 h 74"/>
                <a:gd name="T14" fmla="*/ 81 w 86"/>
                <a:gd name="T15" fmla="*/ 61 h 74"/>
                <a:gd name="T16" fmla="*/ 57 w 86"/>
                <a:gd name="T17"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74">
                  <a:moveTo>
                    <a:pt x="57" y="74"/>
                  </a:moveTo>
                  <a:lnTo>
                    <a:pt x="57" y="74"/>
                  </a:lnTo>
                  <a:cubicBezTo>
                    <a:pt x="54" y="73"/>
                    <a:pt x="48" y="72"/>
                    <a:pt x="44" y="68"/>
                  </a:cubicBezTo>
                  <a:cubicBezTo>
                    <a:pt x="33" y="60"/>
                    <a:pt x="23" y="51"/>
                    <a:pt x="13" y="41"/>
                  </a:cubicBezTo>
                  <a:cubicBezTo>
                    <a:pt x="2" y="31"/>
                    <a:pt x="0" y="21"/>
                    <a:pt x="7" y="12"/>
                  </a:cubicBezTo>
                  <a:cubicBezTo>
                    <a:pt x="13" y="3"/>
                    <a:pt x="31" y="0"/>
                    <a:pt x="41" y="7"/>
                  </a:cubicBezTo>
                  <a:cubicBezTo>
                    <a:pt x="54" y="17"/>
                    <a:pt x="66" y="27"/>
                    <a:pt x="77" y="37"/>
                  </a:cubicBezTo>
                  <a:cubicBezTo>
                    <a:pt x="84" y="44"/>
                    <a:pt x="86" y="52"/>
                    <a:pt x="81" y="61"/>
                  </a:cubicBezTo>
                  <a:cubicBezTo>
                    <a:pt x="77" y="70"/>
                    <a:pt x="70" y="74"/>
                    <a:pt x="57" y="7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11" name="Freeform 53"/>
            <p:cNvSpPr>
              <a:spLocks/>
            </p:cNvSpPr>
            <p:nvPr/>
          </p:nvSpPr>
          <p:spPr bwMode="auto">
            <a:xfrm>
              <a:off x="5513388" y="5688013"/>
              <a:ext cx="65088" cy="63500"/>
            </a:xfrm>
            <a:custGeom>
              <a:avLst/>
              <a:gdLst>
                <a:gd name="T0" fmla="*/ 67 w 67"/>
                <a:gd name="T1" fmla="*/ 38 h 65"/>
                <a:gd name="T2" fmla="*/ 67 w 67"/>
                <a:gd name="T3" fmla="*/ 38 h 65"/>
                <a:gd name="T4" fmla="*/ 35 w 67"/>
                <a:gd name="T5" fmla="*/ 57 h 65"/>
                <a:gd name="T6" fmla="*/ 7 w 67"/>
                <a:gd name="T7" fmla="*/ 36 h 65"/>
                <a:gd name="T8" fmla="*/ 2 w 67"/>
                <a:gd name="T9" fmla="*/ 18 h 65"/>
                <a:gd name="T10" fmla="*/ 17 w 67"/>
                <a:gd name="T11" fmla="*/ 5 h 65"/>
                <a:gd name="T12" fmla="*/ 66 w 67"/>
                <a:gd name="T13" fmla="*/ 35 h 65"/>
                <a:gd name="T14" fmla="*/ 67 w 67"/>
                <a:gd name="T15" fmla="*/ 38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65">
                  <a:moveTo>
                    <a:pt x="67" y="38"/>
                  </a:moveTo>
                  <a:lnTo>
                    <a:pt x="67" y="38"/>
                  </a:lnTo>
                  <a:cubicBezTo>
                    <a:pt x="67" y="54"/>
                    <a:pt x="49" y="65"/>
                    <a:pt x="35" y="57"/>
                  </a:cubicBezTo>
                  <a:cubicBezTo>
                    <a:pt x="25" y="51"/>
                    <a:pt x="15" y="45"/>
                    <a:pt x="7" y="36"/>
                  </a:cubicBezTo>
                  <a:cubicBezTo>
                    <a:pt x="3" y="32"/>
                    <a:pt x="0" y="23"/>
                    <a:pt x="2" y="18"/>
                  </a:cubicBezTo>
                  <a:cubicBezTo>
                    <a:pt x="4" y="13"/>
                    <a:pt x="11" y="7"/>
                    <a:pt x="17" y="5"/>
                  </a:cubicBezTo>
                  <a:cubicBezTo>
                    <a:pt x="31" y="0"/>
                    <a:pt x="63" y="21"/>
                    <a:pt x="66" y="35"/>
                  </a:cubicBezTo>
                  <a:cubicBezTo>
                    <a:pt x="67" y="36"/>
                    <a:pt x="67" y="38"/>
                    <a:pt x="67" y="3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12" name="Freeform 54"/>
            <p:cNvSpPr>
              <a:spLocks/>
            </p:cNvSpPr>
            <p:nvPr/>
          </p:nvSpPr>
          <p:spPr bwMode="auto">
            <a:xfrm>
              <a:off x="5472113" y="5727701"/>
              <a:ext cx="53975" cy="46038"/>
            </a:xfrm>
            <a:custGeom>
              <a:avLst/>
              <a:gdLst>
                <a:gd name="T0" fmla="*/ 24 w 56"/>
                <a:gd name="T1" fmla="*/ 0 h 47"/>
                <a:gd name="T2" fmla="*/ 24 w 56"/>
                <a:gd name="T3" fmla="*/ 0 h 47"/>
                <a:gd name="T4" fmla="*/ 56 w 56"/>
                <a:gd name="T5" fmla="*/ 25 h 47"/>
                <a:gd name="T6" fmla="*/ 54 w 56"/>
                <a:gd name="T7" fmla="*/ 32 h 47"/>
                <a:gd name="T8" fmla="*/ 20 w 56"/>
                <a:gd name="T9" fmla="*/ 40 h 47"/>
                <a:gd name="T10" fmla="*/ 12 w 56"/>
                <a:gd name="T11" fmla="*/ 35 h 47"/>
                <a:gd name="T12" fmla="*/ 2 w 56"/>
                <a:gd name="T13" fmla="*/ 16 h 47"/>
                <a:gd name="T14" fmla="*/ 24 w 56"/>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47">
                  <a:moveTo>
                    <a:pt x="24" y="0"/>
                  </a:moveTo>
                  <a:lnTo>
                    <a:pt x="24" y="0"/>
                  </a:lnTo>
                  <a:cubicBezTo>
                    <a:pt x="31" y="1"/>
                    <a:pt x="54" y="18"/>
                    <a:pt x="56" y="25"/>
                  </a:cubicBezTo>
                  <a:cubicBezTo>
                    <a:pt x="56" y="27"/>
                    <a:pt x="56" y="30"/>
                    <a:pt x="54" y="32"/>
                  </a:cubicBezTo>
                  <a:cubicBezTo>
                    <a:pt x="47" y="44"/>
                    <a:pt x="32" y="47"/>
                    <a:pt x="20" y="40"/>
                  </a:cubicBezTo>
                  <a:cubicBezTo>
                    <a:pt x="17" y="38"/>
                    <a:pt x="15" y="36"/>
                    <a:pt x="12" y="35"/>
                  </a:cubicBezTo>
                  <a:cubicBezTo>
                    <a:pt x="5" y="30"/>
                    <a:pt x="0" y="25"/>
                    <a:pt x="2" y="16"/>
                  </a:cubicBezTo>
                  <a:cubicBezTo>
                    <a:pt x="4" y="8"/>
                    <a:pt x="15" y="0"/>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grpSp>
      <p:sp>
        <p:nvSpPr>
          <p:cNvPr id="14" name="Content Placeholder 1"/>
          <p:cNvSpPr txBox="1">
            <a:spLocks/>
          </p:cNvSpPr>
          <p:nvPr/>
        </p:nvSpPr>
        <p:spPr>
          <a:xfrm>
            <a:off x="6276032" y="1326967"/>
            <a:ext cx="5473168" cy="4089033"/>
          </a:xfrm>
          <a:prstGeom prst="rect">
            <a:avLst/>
          </a:prstGeom>
          <a:solidFill>
            <a:schemeClr val="accent2">
              <a:lumMod val="20000"/>
              <a:lumOff val="80000"/>
            </a:schemeClr>
          </a:solidFill>
        </p:spPr>
        <p:txBody>
          <a:bodyPr vert="horz" lIns="144000" tIns="144000" rIns="144000" bIns="144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7937" lvl="1" indent="0">
              <a:buClr>
                <a:srgbClr val="FDB913"/>
              </a:buClr>
              <a:buNone/>
              <a:tabLst>
                <a:tab pos="265113" algn="l"/>
                <a:tab pos="2324100" algn="l"/>
              </a:tabLst>
            </a:pPr>
            <a:r>
              <a:rPr kumimoji="0" lang="en-US" sz="1800" b="0" i="1" u="none" strike="noStrike" kern="1200" cap="none" spc="0" normalizeH="0" baseline="0" noProof="0" dirty="0">
                <a:ln>
                  <a:noFill/>
                </a:ln>
                <a:solidFill>
                  <a:srgbClr val="999999">
                    <a:lumMod val="50000"/>
                  </a:srgbClr>
                </a:solidFill>
                <a:effectLst/>
                <a:uLnTx/>
                <a:uFillTx/>
              </a:rPr>
              <a:t>“</a:t>
            </a:r>
            <a:r>
              <a:rPr lang="en-US" sz="1800" i="1" dirty="0"/>
              <a:t>While the Board has reserved functions in relation to financial matters including the keeping of accounts, the adoption of an annual service plan and the power to borrow money, the Finance Committee has a particular role in supporting the Board in this work by examining and reporting to the Board on financial matters.</a:t>
            </a:r>
            <a:r>
              <a:rPr kumimoji="0" lang="en-US" sz="1800" b="0" i="1" u="none" strike="noStrike" kern="1200" cap="none" spc="0" normalizeH="0" baseline="0" noProof="0" dirty="0">
                <a:ln>
                  <a:noFill/>
                </a:ln>
                <a:solidFill>
                  <a:srgbClr val="999999">
                    <a:lumMod val="50000"/>
                  </a:srgbClr>
                </a:solidFill>
                <a:effectLst/>
                <a:uLnTx/>
                <a:uFillTx/>
              </a:rPr>
              <a:t>”</a:t>
            </a:r>
          </a:p>
          <a:p>
            <a:pPr marL="180975" marR="0" lvl="1" indent="-173038"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endParaRPr kumimoji="0" lang="en-US"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a:p>
            <a:pPr marL="180975" marR="0" lvl="1" indent="-173038"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US"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How do you ensure independence / distance is maintained?</a:t>
            </a:r>
          </a:p>
          <a:p>
            <a:pPr marL="180975" marR="0" lvl="1" indent="-173038" algn="l" defTabSz="742950" rtl="0" eaLnBrk="1" fontAlgn="auto" latinLnBrk="0" hangingPunct="1">
              <a:lnSpc>
                <a:spcPct val="100000"/>
              </a:lnSpc>
              <a:spcBef>
                <a:spcPts val="600"/>
              </a:spcBef>
              <a:spcAft>
                <a:spcPts val="0"/>
              </a:spcAft>
              <a:buClr>
                <a:srgbClr val="FDB913"/>
              </a:buClr>
              <a:buSzPct val="145000"/>
              <a:buFont typeface="Arial" panose="020B0604020202020204" pitchFamily="34" charset="0"/>
              <a:buChar char="•"/>
              <a:tabLst>
                <a:tab pos="265113" algn="l"/>
              </a:tabLst>
              <a:defRPr/>
            </a:pPr>
            <a:r>
              <a:rPr kumimoji="0" lang="en-US"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rPr>
              <a:t>How can you prevent interference or undue influence?</a:t>
            </a:r>
            <a:endParaRPr kumimoji="0" lang="en-IE" sz="1800" b="0" i="0" u="none" strike="noStrike" kern="1200" cap="none" spc="0" normalizeH="0" baseline="0" noProof="0" dirty="0">
              <a:ln>
                <a:noFill/>
              </a:ln>
              <a:solidFill>
                <a:srgbClr val="999999">
                  <a:lumMod val="50000"/>
                </a:srgbClr>
              </a:solidFill>
              <a:effectLst/>
              <a:uLnTx/>
              <a:uFillTx/>
              <a:latin typeface="Arial" panose="020B0604020202020204" pitchFamily="34" charset="0"/>
              <a:cs typeface="Arial" panose="020B0604020202020204" pitchFamily="34" charset="0"/>
            </a:endParaRPr>
          </a:p>
        </p:txBody>
      </p:sp>
      <p:grpSp>
        <p:nvGrpSpPr>
          <p:cNvPr id="16" name="Group 42"/>
          <p:cNvGrpSpPr>
            <a:grpSpLocks noChangeAspect="1"/>
          </p:cNvGrpSpPr>
          <p:nvPr/>
        </p:nvGrpSpPr>
        <p:grpSpPr bwMode="auto">
          <a:xfrm>
            <a:off x="8833610" y="507506"/>
            <a:ext cx="772560" cy="1037792"/>
            <a:chOff x="4953" y="4215"/>
            <a:chExt cx="292" cy="432"/>
          </a:xfrm>
          <a:solidFill>
            <a:schemeClr val="accent1"/>
          </a:solidFill>
        </p:grpSpPr>
        <p:sp>
          <p:nvSpPr>
            <p:cNvPr id="17" name="Freeform 43"/>
            <p:cNvSpPr>
              <a:spLocks noEditPoints="1"/>
            </p:cNvSpPr>
            <p:nvPr/>
          </p:nvSpPr>
          <p:spPr bwMode="auto">
            <a:xfrm>
              <a:off x="5105" y="4513"/>
              <a:ext cx="113" cy="104"/>
            </a:xfrm>
            <a:custGeom>
              <a:avLst/>
              <a:gdLst>
                <a:gd name="T0" fmla="*/ 371 w 501"/>
                <a:gd name="T1" fmla="*/ 109 h 459"/>
                <a:gd name="T2" fmla="*/ 371 w 501"/>
                <a:gd name="T3" fmla="*/ 109 h 459"/>
                <a:gd name="T4" fmla="*/ 372 w 501"/>
                <a:gd name="T5" fmla="*/ 348 h 459"/>
                <a:gd name="T6" fmla="*/ 253 w 501"/>
                <a:gd name="T7" fmla="*/ 398 h 459"/>
                <a:gd name="T8" fmla="*/ 133 w 501"/>
                <a:gd name="T9" fmla="*/ 350 h 459"/>
                <a:gd name="T10" fmla="*/ 132 w 501"/>
                <a:gd name="T11" fmla="*/ 111 h 459"/>
                <a:gd name="T12" fmla="*/ 251 w 501"/>
                <a:gd name="T13" fmla="*/ 61 h 459"/>
                <a:gd name="T14" fmla="*/ 371 w 501"/>
                <a:gd name="T15" fmla="*/ 109 h 459"/>
                <a:gd name="T16" fmla="*/ 89 w 501"/>
                <a:gd name="T17" fmla="*/ 68 h 459"/>
                <a:gd name="T18" fmla="*/ 89 w 501"/>
                <a:gd name="T19" fmla="*/ 68 h 459"/>
                <a:gd name="T20" fmla="*/ 91 w 501"/>
                <a:gd name="T21" fmla="*/ 393 h 459"/>
                <a:gd name="T22" fmla="*/ 254 w 501"/>
                <a:gd name="T23" fmla="*/ 459 h 459"/>
                <a:gd name="T24" fmla="*/ 365 w 501"/>
                <a:gd name="T25" fmla="*/ 429 h 459"/>
                <a:gd name="T26" fmla="*/ 390 w 501"/>
                <a:gd name="T27" fmla="*/ 454 h 459"/>
                <a:gd name="T28" fmla="*/ 440 w 501"/>
                <a:gd name="T29" fmla="*/ 415 h 459"/>
                <a:gd name="T30" fmla="*/ 479 w 501"/>
                <a:gd name="T31" fmla="*/ 364 h 459"/>
                <a:gd name="T32" fmla="*/ 454 w 501"/>
                <a:gd name="T33" fmla="*/ 339 h 459"/>
                <a:gd name="T34" fmla="*/ 413 w 501"/>
                <a:gd name="T35" fmla="*/ 66 h 459"/>
                <a:gd name="T36" fmla="*/ 251 w 501"/>
                <a:gd name="T37" fmla="*/ 0 h 459"/>
                <a:gd name="T38" fmla="*/ 89 w 501"/>
                <a:gd name="T39" fmla="*/ 68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1" h="459">
                  <a:moveTo>
                    <a:pt x="371" y="109"/>
                  </a:moveTo>
                  <a:lnTo>
                    <a:pt x="371" y="109"/>
                  </a:lnTo>
                  <a:cubicBezTo>
                    <a:pt x="437" y="175"/>
                    <a:pt x="438" y="282"/>
                    <a:pt x="372" y="348"/>
                  </a:cubicBezTo>
                  <a:cubicBezTo>
                    <a:pt x="341" y="380"/>
                    <a:pt x="298" y="398"/>
                    <a:pt x="253" y="398"/>
                  </a:cubicBezTo>
                  <a:cubicBezTo>
                    <a:pt x="208" y="399"/>
                    <a:pt x="166" y="381"/>
                    <a:pt x="133" y="350"/>
                  </a:cubicBezTo>
                  <a:cubicBezTo>
                    <a:pt x="67" y="284"/>
                    <a:pt x="66" y="177"/>
                    <a:pt x="132" y="111"/>
                  </a:cubicBezTo>
                  <a:cubicBezTo>
                    <a:pt x="164" y="79"/>
                    <a:pt x="206" y="61"/>
                    <a:pt x="251" y="61"/>
                  </a:cubicBezTo>
                  <a:cubicBezTo>
                    <a:pt x="296" y="60"/>
                    <a:pt x="339" y="78"/>
                    <a:pt x="371" y="109"/>
                  </a:cubicBezTo>
                  <a:close/>
                  <a:moveTo>
                    <a:pt x="89" y="68"/>
                  </a:moveTo>
                  <a:lnTo>
                    <a:pt x="89" y="68"/>
                  </a:lnTo>
                  <a:cubicBezTo>
                    <a:pt x="0" y="158"/>
                    <a:pt x="1" y="304"/>
                    <a:pt x="91" y="393"/>
                  </a:cubicBezTo>
                  <a:cubicBezTo>
                    <a:pt x="135" y="436"/>
                    <a:pt x="192" y="459"/>
                    <a:pt x="254" y="459"/>
                  </a:cubicBezTo>
                  <a:cubicBezTo>
                    <a:pt x="293" y="459"/>
                    <a:pt x="331" y="448"/>
                    <a:pt x="365" y="429"/>
                  </a:cubicBezTo>
                  <a:lnTo>
                    <a:pt x="390" y="454"/>
                  </a:lnTo>
                  <a:cubicBezTo>
                    <a:pt x="408" y="443"/>
                    <a:pt x="425" y="430"/>
                    <a:pt x="440" y="415"/>
                  </a:cubicBezTo>
                  <a:cubicBezTo>
                    <a:pt x="455" y="399"/>
                    <a:pt x="468" y="382"/>
                    <a:pt x="479" y="364"/>
                  </a:cubicBezTo>
                  <a:lnTo>
                    <a:pt x="454" y="339"/>
                  </a:lnTo>
                  <a:cubicBezTo>
                    <a:pt x="501" y="251"/>
                    <a:pt x="488" y="139"/>
                    <a:pt x="413" y="66"/>
                  </a:cubicBezTo>
                  <a:cubicBezTo>
                    <a:pt x="370" y="23"/>
                    <a:pt x="312" y="0"/>
                    <a:pt x="251" y="0"/>
                  </a:cubicBezTo>
                  <a:cubicBezTo>
                    <a:pt x="189" y="0"/>
                    <a:pt x="132" y="25"/>
                    <a:pt x="89" y="6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18" name="Freeform 44"/>
            <p:cNvSpPr>
              <a:spLocks/>
            </p:cNvSpPr>
            <p:nvPr/>
          </p:nvSpPr>
          <p:spPr bwMode="auto">
            <a:xfrm>
              <a:off x="5202" y="4604"/>
              <a:ext cx="43" cy="43"/>
            </a:xfrm>
            <a:custGeom>
              <a:avLst/>
              <a:gdLst>
                <a:gd name="T0" fmla="*/ 0 w 190"/>
                <a:gd name="T1" fmla="*/ 72 h 190"/>
                <a:gd name="T2" fmla="*/ 0 w 190"/>
                <a:gd name="T3" fmla="*/ 72 h 190"/>
                <a:gd name="T4" fmla="*/ 99 w 190"/>
                <a:gd name="T5" fmla="*/ 170 h 190"/>
                <a:gd name="T6" fmla="*/ 171 w 190"/>
                <a:gd name="T7" fmla="*/ 169 h 190"/>
                <a:gd name="T8" fmla="*/ 170 w 190"/>
                <a:gd name="T9" fmla="*/ 98 h 190"/>
                <a:gd name="T10" fmla="*/ 71 w 190"/>
                <a:gd name="T11" fmla="*/ 0 h 190"/>
                <a:gd name="T12" fmla="*/ 39 w 190"/>
                <a:gd name="T13" fmla="*/ 39 h 190"/>
                <a:gd name="T14" fmla="*/ 0 w 190"/>
                <a:gd name="T15" fmla="*/ 72 h 1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190">
                  <a:moveTo>
                    <a:pt x="0" y="72"/>
                  </a:moveTo>
                  <a:lnTo>
                    <a:pt x="0" y="72"/>
                  </a:lnTo>
                  <a:lnTo>
                    <a:pt x="99" y="170"/>
                  </a:lnTo>
                  <a:cubicBezTo>
                    <a:pt x="119" y="190"/>
                    <a:pt x="151" y="189"/>
                    <a:pt x="171" y="169"/>
                  </a:cubicBezTo>
                  <a:cubicBezTo>
                    <a:pt x="190" y="150"/>
                    <a:pt x="190" y="117"/>
                    <a:pt x="170" y="98"/>
                  </a:cubicBezTo>
                  <a:lnTo>
                    <a:pt x="71" y="0"/>
                  </a:lnTo>
                  <a:cubicBezTo>
                    <a:pt x="62" y="14"/>
                    <a:pt x="51" y="27"/>
                    <a:pt x="39" y="39"/>
                  </a:cubicBezTo>
                  <a:cubicBezTo>
                    <a:pt x="27" y="51"/>
                    <a:pt x="14" y="62"/>
                    <a:pt x="0" y="7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19" name="Freeform 45"/>
            <p:cNvSpPr>
              <a:spLocks/>
            </p:cNvSpPr>
            <p:nvPr/>
          </p:nvSpPr>
          <p:spPr bwMode="auto">
            <a:xfrm>
              <a:off x="5141" y="4537"/>
              <a:ext cx="42" cy="14"/>
            </a:xfrm>
            <a:custGeom>
              <a:avLst/>
              <a:gdLst>
                <a:gd name="T0" fmla="*/ 5 w 187"/>
                <a:gd name="T1" fmla="*/ 38 h 63"/>
                <a:gd name="T2" fmla="*/ 5 w 187"/>
                <a:gd name="T3" fmla="*/ 38 h 63"/>
                <a:gd name="T4" fmla="*/ 5 w 187"/>
                <a:gd name="T5" fmla="*/ 58 h 63"/>
                <a:gd name="T6" fmla="*/ 26 w 187"/>
                <a:gd name="T7" fmla="*/ 58 h 63"/>
                <a:gd name="T8" fmla="*/ 93 w 187"/>
                <a:gd name="T9" fmla="*/ 29 h 63"/>
                <a:gd name="T10" fmla="*/ 162 w 187"/>
                <a:gd name="T11" fmla="*/ 57 h 63"/>
                <a:gd name="T12" fmla="*/ 182 w 187"/>
                <a:gd name="T13" fmla="*/ 57 h 63"/>
                <a:gd name="T14" fmla="*/ 182 w 187"/>
                <a:gd name="T15" fmla="*/ 37 h 63"/>
                <a:gd name="T16" fmla="*/ 93 w 187"/>
                <a:gd name="T17" fmla="*/ 1 h 63"/>
                <a:gd name="T18" fmla="*/ 5 w 187"/>
                <a:gd name="T19" fmla="*/ 3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63">
                  <a:moveTo>
                    <a:pt x="5" y="38"/>
                  </a:moveTo>
                  <a:lnTo>
                    <a:pt x="5" y="38"/>
                  </a:lnTo>
                  <a:cubicBezTo>
                    <a:pt x="0" y="43"/>
                    <a:pt x="0" y="52"/>
                    <a:pt x="5" y="58"/>
                  </a:cubicBezTo>
                  <a:cubicBezTo>
                    <a:pt x="11" y="63"/>
                    <a:pt x="20" y="63"/>
                    <a:pt x="26" y="58"/>
                  </a:cubicBezTo>
                  <a:cubicBezTo>
                    <a:pt x="44" y="39"/>
                    <a:pt x="68" y="29"/>
                    <a:pt x="93" y="29"/>
                  </a:cubicBezTo>
                  <a:cubicBezTo>
                    <a:pt x="119" y="29"/>
                    <a:pt x="143" y="39"/>
                    <a:pt x="162" y="57"/>
                  </a:cubicBezTo>
                  <a:cubicBezTo>
                    <a:pt x="167" y="62"/>
                    <a:pt x="176" y="62"/>
                    <a:pt x="182" y="57"/>
                  </a:cubicBezTo>
                  <a:cubicBezTo>
                    <a:pt x="187" y="51"/>
                    <a:pt x="187" y="42"/>
                    <a:pt x="182" y="37"/>
                  </a:cubicBezTo>
                  <a:cubicBezTo>
                    <a:pt x="158" y="13"/>
                    <a:pt x="127" y="0"/>
                    <a:pt x="93" y="1"/>
                  </a:cubicBezTo>
                  <a:cubicBezTo>
                    <a:pt x="60" y="1"/>
                    <a:pt x="29" y="14"/>
                    <a:pt x="5" y="3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20" name="Freeform 46"/>
            <p:cNvSpPr>
              <a:spLocks/>
            </p:cNvSpPr>
            <p:nvPr/>
          </p:nvSpPr>
          <p:spPr bwMode="auto">
            <a:xfrm>
              <a:off x="4953" y="4447"/>
              <a:ext cx="260" cy="137"/>
            </a:xfrm>
            <a:custGeom>
              <a:avLst/>
              <a:gdLst>
                <a:gd name="T0" fmla="*/ 651 w 1155"/>
                <a:gd name="T1" fmla="*/ 533 h 607"/>
                <a:gd name="T2" fmla="*/ 651 w 1155"/>
                <a:gd name="T3" fmla="*/ 533 h 607"/>
                <a:gd name="T4" fmla="*/ 926 w 1155"/>
                <a:gd name="T5" fmla="*/ 258 h 607"/>
                <a:gd name="T6" fmla="*/ 1071 w 1155"/>
                <a:gd name="T7" fmla="*/ 300 h 607"/>
                <a:gd name="T8" fmla="*/ 1134 w 1155"/>
                <a:gd name="T9" fmla="*/ 122 h 607"/>
                <a:gd name="T10" fmla="*/ 1032 w 1155"/>
                <a:gd name="T11" fmla="*/ 0 h 607"/>
                <a:gd name="T12" fmla="*/ 122 w 1155"/>
                <a:gd name="T13" fmla="*/ 0 h 607"/>
                <a:gd name="T14" fmla="*/ 20 w 1155"/>
                <a:gd name="T15" fmla="*/ 122 h 607"/>
                <a:gd name="T16" fmla="*/ 166 w 1155"/>
                <a:gd name="T17" fmla="*/ 541 h 607"/>
                <a:gd name="T18" fmla="*/ 268 w 1155"/>
                <a:gd name="T19" fmla="*/ 607 h 607"/>
                <a:gd name="T20" fmla="*/ 661 w 1155"/>
                <a:gd name="T21" fmla="*/ 607 h 607"/>
                <a:gd name="T22" fmla="*/ 651 w 1155"/>
                <a:gd name="T23" fmla="*/ 533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5" h="607">
                  <a:moveTo>
                    <a:pt x="651" y="533"/>
                  </a:moveTo>
                  <a:lnTo>
                    <a:pt x="651" y="533"/>
                  </a:lnTo>
                  <a:cubicBezTo>
                    <a:pt x="651" y="381"/>
                    <a:pt x="774" y="258"/>
                    <a:pt x="926" y="258"/>
                  </a:cubicBezTo>
                  <a:cubicBezTo>
                    <a:pt x="979" y="258"/>
                    <a:pt x="1029" y="273"/>
                    <a:pt x="1071" y="300"/>
                  </a:cubicBezTo>
                  <a:lnTo>
                    <a:pt x="1134" y="122"/>
                  </a:lnTo>
                  <a:cubicBezTo>
                    <a:pt x="1155" y="62"/>
                    <a:pt x="1104" y="0"/>
                    <a:pt x="1032" y="0"/>
                  </a:cubicBezTo>
                  <a:lnTo>
                    <a:pt x="122" y="0"/>
                  </a:lnTo>
                  <a:cubicBezTo>
                    <a:pt x="50" y="0"/>
                    <a:pt x="0" y="61"/>
                    <a:pt x="20" y="122"/>
                  </a:cubicBezTo>
                  <a:lnTo>
                    <a:pt x="166" y="541"/>
                  </a:lnTo>
                  <a:cubicBezTo>
                    <a:pt x="180" y="580"/>
                    <a:pt x="221" y="607"/>
                    <a:pt x="268" y="607"/>
                  </a:cubicBezTo>
                  <a:lnTo>
                    <a:pt x="661" y="607"/>
                  </a:lnTo>
                  <a:cubicBezTo>
                    <a:pt x="655" y="583"/>
                    <a:pt x="651" y="559"/>
                    <a:pt x="651"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sp>
          <p:nvSpPr>
            <p:cNvPr id="21" name="Freeform 47"/>
            <p:cNvSpPr>
              <a:spLocks noEditPoints="1"/>
            </p:cNvSpPr>
            <p:nvPr/>
          </p:nvSpPr>
          <p:spPr bwMode="auto">
            <a:xfrm>
              <a:off x="4979" y="4215"/>
              <a:ext cx="204" cy="219"/>
            </a:xfrm>
            <a:custGeom>
              <a:avLst/>
              <a:gdLst>
                <a:gd name="T0" fmla="*/ 238 w 907"/>
                <a:gd name="T1" fmla="*/ 331 h 972"/>
                <a:gd name="T2" fmla="*/ 238 w 907"/>
                <a:gd name="T3" fmla="*/ 331 h 972"/>
                <a:gd name="T4" fmla="*/ 346 w 907"/>
                <a:gd name="T5" fmla="*/ 204 h 972"/>
                <a:gd name="T6" fmla="*/ 623 w 907"/>
                <a:gd name="T7" fmla="*/ 347 h 972"/>
                <a:gd name="T8" fmla="*/ 654 w 907"/>
                <a:gd name="T9" fmla="*/ 331 h 972"/>
                <a:gd name="T10" fmla="*/ 669 w 907"/>
                <a:gd name="T11" fmla="*/ 378 h 972"/>
                <a:gd name="T12" fmla="*/ 654 w 907"/>
                <a:gd name="T13" fmla="*/ 426 h 972"/>
                <a:gd name="T14" fmla="*/ 638 w 907"/>
                <a:gd name="T15" fmla="*/ 426 h 972"/>
                <a:gd name="T16" fmla="*/ 530 w 907"/>
                <a:gd name="T17" fmla="*/ 584 h 972"/>
                <a:gd name="T18" fmla="*/ 453 w 907"/>
                <a:gd name="T19" fmla="*/ 615 h 972"/>
                <a:gd name="T20" fmla="*/ 361 w 907"/>
                <a:gd name="T21" fmla="*/ 584 h 972"/>
                <a:gd name="T22" fmla="*/ 269 w 907"/>
                <a:gd name="T23" fmla="*/ 426 h 972"/>
                <a:gd name="T24" fmla="*/ 253 w 907"/>
                <a:gd name="T25" fmla="*/ 426 h 972"/>
                <a:gd name="T26" fmla="*/ 238 w 907"/>
                <a:gd name="T27" fmla="*/ 378 h 972"/>
                <a:gd name="T28" fmla="*/ 253 w 907"/>
                <a:gd name="T29" fmla="*/ 331 h 972"/>
                <a:gd name="T30" fmla="*/ 238 w 907"/>
                <a:gd name="T31" fmla="*/ 331 h 972"/>
                <a:gd name="T32" fmla="*/ 623 w 907"/>
                <a:gd name="T33" fmla="*/ 694 h 972"/>
                <a:gd name="T34" fmla="*/ 623 w 907"/>
                <a:gd name="T35" fmla="*/ 694 h 972"/>
                <a:gd name="T36" fmla="*/ 453 w 907"/>
                <a:gd name="T37" fmla="*/ 773 h 972"/>
                <a:gd name="T38" fmla="*/ 284 w 907"/>
                <a:gd name="T39" fmla="*/ 694 h 972"/>
                <a:gd name="T40" fmla="*/ 284 w 907"/>
                <a:gd name="T41" fmla="*/ 678 h 972"/>
                <a:gd name="T42" fmla="*/ 330 w 907"/>
                <a:gd name="T43" fmla="*/ 631 h 972"/>
                <a:gd name="T44" fmla="*/ 392 w 907"/>
                <a:gd name="T45" fmla="*/ 678 h 972"/>
                <a:gd name="T46" fmla="*/ 453 w 907"/>
                <a:gd name="T47" fmla="*/ 694 h 972"/>
                <a:gd name="T48" fmla="*/ 515 w 907"/>
                <a:gd name="T49" fmla="*/ 678 h 972"/>
                <a:gd name="T50" fmla="*/ 577 w 907"/>
                <a:gd name="T51" fmla="*/ 631 h 972"/>
                <a:gd name="T52" fmla="*/ 592 w 907"/>
                <a:gd name="T53" fmla="*/ 631 h 972"/>
                <a:gd name="T54" fmla="*/ 638 w 907"/>
                <a:gd name="T55" fmla="*/ 678 h 972"/>
                <a:gd name="T56" fmla="*/ 623 w 907"/>
                <a:gd name="T57" fmla="*/ 694 h 972"/>
                <a:gd name="T58" fmla="*/ 865 w 907"/>
                <a:gd name="T59" fmla="*/ 972 h 972"/>
                <a:gd name="T60" fmla="*/ 865 w 907"/>
                <a:gd name="T61" fmla="*/ 972 h 972"/>
                <a:gd name="T62" fmla="*/ 898 w 907"/>
                <a:gd name="T63" fmla="*/ 923 h 972"/>
                <a:gd name="T64" fmla="*/ 746 w 907"/>
                <a:gd name="T65" fmla="*/ 726 h 972"/>
                <a:gd name="T66" fmla="*/ 746 w 907"/>
                <a:gd name="T67" fmla="*/ 710 h 972"/>
                <a:gd name="T68" fmla="*/ 715 w 907"/>
                <a:gd name="T69" fmla="*/ 394 h 972"/>
                <a:gd name="T70" fmla="*/ 469 w 907"/>
                <a:gd name="T71" fmla="*/ 31 h 972"/>
                <a:gd name="T72" fmla="*/ 453 w 907"/>
                <a:gd name="T73" fmla="*/ 31 h 972"/>
                <a:gd name="T74" fmla="*/ 438 w 907"/>
                <a:gd name="T75" fmla="*/ 31 h 972"/>
                <a:gd name="T76" fmla="*/ 191 w 907"/>
                <a:gd name="T77" fmla="*/ 378 h 972"/>
                <a:gd name="T78" fmla="*/ 161 w 907"/>
                <a:gd name="T79" fmla="*/ 694 h 972"/>
                <a:gd name="T80" fmla="*/ 161 w 907"/>
                <a:gd name="T81" fmla="*/ 726 h 972"/>
                <a:gd name="T82" fmla="*/ 10 w 907"/>
                <a:gd name="T83" fmla="*/ 920 h 972"/>
                <a:gd name="T84" fmla="*/ 46 w 907"/>
                <a:gd name="T85" fmla="*/ 972 h 972"/>
                <a:gd name="T86" fmla="*/ 865 w 907"/>
                <a:gd name="T87" fmla="*/ 972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07" h="972">
                  <a:moveTo>
                    <a:pt x="238" y="331"/>
                  </a:moveTo>
                  <a:lnTo>
                    <a:pt x="238" y="331"/>
                  </a:lnTo>
                  <a:cubicBezTo>
                    <a:pt x="238" y="315"/>
                    <a:pt x="269" y="204"/>
                    <a:pt x="346" y="204"/>
                  </a:cubicBezTo>
                  <a:lnTo>
                    <a:pt x="623" y="347"/>
                  </a:lnTo>
                  <a:lnTo>
                    <a:pt x="654" y="331"/>
                  </a:lnTo>
                  <a:cubicBezTo>
                    <a:pt x="669" y="331"/>
                    <a:pt x="669" y="362"/>
                    <a:pt x="669" y="378"/>
                  </a:cubicBezTo>
                  <a:cubicBezTo>
                    <a:pt x="669" y="410"/>
                    <a:pt x="654" y="426"/>
                    <a:pt x="654" y="426"/>
                  </a:cubicBezTo>
                  <a:lnTo>
                    <a:pt x="638" y="426"/>
                  </a:lnTo>
                  <a:cubicBezTo>
                    <a:pt x="607" y="489"/>
                    <a:pt x="577" y="536"/>
                    <a:pt x="530" y="584"/>
                  </a:cubicBezTo>
                  <a:cubicBezTo>
                    <a:pt x="515" y="599"/>
                    <a:pt x="484" y="615"/>
                    <a:pt x="453" y="615"/>
                  </a:cubicBezTo>
                  <a:cubicBezTo>
                    <a:pt x="423" y="615"/>
                    <a:pt x="392" y="599"/>
                    <a:pt x="361" y="584"/>
                  </a:cubicBezTo>
                  <a:cubicBezTo>
                    <a:pt x="330" y="536"/>
                    <a:pt x="284" y="489"/>
                    <a:pt x="269" y="426"/>
                  </a:cubicBezTo>
                  <a:lnTo>
                    <a:pt x="253" y="426"/>
                  </a:lnTo>
                  <a:cubicBezTo>
                    <a:pt x="253" y="426"/>
                    <a:pt x="238" y="410"/>
                    <a:pt x="238" y="378"/>
                  </a:cubicBezTo>
                  <a:cubicBezTo>
                    <a:pt x="238" y="362"/>
                    <a:pt x="238" y="331"/>
                    <a:pt x="253" y="331"/>
                  </a:cubicBezTo>
                  <a:lnTo>
                    <a:pt x="238" y="331"/>
                  </a:lnTo>
                  <a:close/>
                  <a:moveTo>
                    <a:pt x="623" y="694"/>
                  </a:moveTo>
                  <a:lnTo>
                    <a:pt x="623" y="694"/>
                  </a:lnTo>
                  <a:cubicBezTo>
                    <a:pt x="592" y="726"/>
                    <a:pt x="530" y="773"/>
                    <a:pt x="453" y="773"/>
                  </a:cubicBezTo>
                  <a:cubicBezTo>
                    <a:pt x="376" y="773"/>
                    <a:pt x="315" y="726"/>
                    <a:pt x="284" y="694"/>
                  </a:cubicBezTo>
                  <a:lnTo>
                    <a:pt x="284" y="678"/>
                  </a:lnTo>
                  <a:cubicBezTo>
                    <a:pt x="299" y="663"/>
                    <a:pt x="330" y="647"/>
                    <a:pt x="330" y="631"/>
                  </a:cubicBezTo>
                  <a:cubicBezTo>
                    <a:pt x="346" y="647"/>
                    <a:pt x="376" y="663"/>
                    <a:pt x="392" y="678"/>
                  </a:cubicBezTo>
                  <a:cubicBezTo>
                    <a:pt x="423" y="678"/>
                    <a:pt x="438" y="694"/>
                    <a:pt x="453" y="694"/>
                  </a:cubicBezTo>
                  <a:cubicBezTo>
                    <a:pt x="469" y="694"/>
                    <a:pt x="484" y="678"/>
                    <a:pt x="515" y="678"/>
                  </a:cubicBezTo>
                  <a:cubicBezTo>
                    <a:pt x="530" y="663"/>
                    <a:pt x="561" y="647"/>
                    <a:pt x="577" y="631"/>
                  </a:cubicBezTo>
                  <a:lnTo>
                    <a:pt x="592" y="631"/>
                  </a:lnTo>
                  <a:cubicBezTo>
                    <a:pt x="592" y="663"/>
                    <a:pt x="638" y="678"/>
                    <a:pt x="638" y="678"/>
                  </a:cubicBezTo>
                  <a:cubicBezTo>
                    <a:pt x="638" y="694"/>
                    <a:pt x="623" y="694"/>
                    <a:pt x="623" y="694"/>
                  </a:cubicBezTo>
                  <a:close/>
                  <a:moveTo>
                    <a:pt x="865" y="972"/>
                  </a:moveTo>
                  <a:lnTo>
                    <a:pt x="865" y="972"/>
                  </a:lnTo>
                  <a:cubicBezTo>
                    <a:pt x="890" y="972"/>
                    <a:pt x="907" y="947"/>
                    <a:pt x="898" y="923"/>
                  </a:cubicBezTo>
                  <a:cubicBezTo>
                    <a:pt x="838" y="770"/>
                    <a:pt x="760" y="726"/>
                    <a:pt x="746" y="726"/>
                  </a:cubicBezTo>
                  <a:lnTo>
                    <a:pt x="746" y="710"/>
                  </a:lnTo>
                  <a:cubicBezTo>
                    <a:pt x="669" y="647"/>
                    <a:pt x="715" y="394"/>
                    <a:pt x="715" y="394"/>
                  </a:cubicBezTo>
                  <a:cubicBezTo>
                    <a:pt x="715" y="0"/>
                    <a:pt x="469" y="31"/>
                    <a:pt x="469" y="31"/>
                  </a:cubicBezTo>
                  <a:lnTo>
                    <a:pt x="453" y="31"/>
                  </a:lnTo>
                  <a:lnTo>
                    <a:pt x="438" y="31"/>
                  </a:lnTo>
                  <a:cubicBezTo>
                    <a:pt x="438" y="31"/>
                    <a:pt x="191" y="0"/>
                    <a:pt x="191" y="378"/>
                  </a:cubicBezTo>
                  <a:cubicBezTo>
                    <a:pt x="191" y="378"/>
                    <a:pt x="238" y="647"/>
                    <a:pt x="161" y="694"/>
                  </a:cubicBezTo>
                  <a:lnTo>
                    <a:pt x="161" y="726"/>
                  </a:lnTo>
                  <a:cubicBezTo>
                    <a:pt x="147" y="726"/>
                    <a:pt x="70" y="770"/>
                    <a:pt x="10" y="920"/>
                  </a:cubicBezTo>
                  <a:cubicBezTo>
                    <a:pt x="0" y="945"/>
                    <a:pt x="19" y="972"/>
                    <a:pt x="46" y="972"/>
                  </a:cubicBezTo>
                  <a:lnTo>
                    <a:pt x="865" y="97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solidFill>
                <a:effectLst/>
                <a:uLnTx/>
                <a:uFillTx/>
                <a:latin typeface="Arial" panose="020B0604020202020204"/>
                <a:ea typeface="+mn-ea"/>
                <a:cs typeface="+mn-cs"/>
              </a:endParaRPr>
            </a:p>
          </p:txBody>
        </p:sp>
      </p:grpSp>
      <p:sp>
        <p:nvSpPr>
          <p:cNvPr id="22" name="Content Placeholder 1">
            <a:extLst>
              <a:ext uri="{FF2B5EF4-FFF2-40B4-BE49-F238E27FC236}">
                <a16:creationId xmlns:a16="http://schemas.microsoft.com/office/drawing/2014/main" id="{6ED6AA71-BD32-4737-9DDF-62042E4FC7AE}"/>
              </a:ext>
            </a:extLst>
          </p:cNvPr>
          <p:cNvSpPr txBox="1">
            <a:spLocks/>
          </p:cNvSpPr>
          <p:nvPr/>
        </p:nvSpPr>
        <p:spPr>
          <a:xfrm>
            <a:off x="409027" y="5416000"/>
            <a:ext cx="4994174" cy="1655978"/>
          </a:xfrm>
          <a:prstGeom prst="rect">
            <a:avLst/>
          </a:prstGeom>
          <a:noFill/>
        </p:spPr>
        <p:txBody>
          <a:bodyPr vert="horz" lIns="144000" tIns="144000" rIns="144000" bIns="144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1"/>
            <a:r>
              <a:rPr lang="en-US" i="1" dirty="0">
                <a:solidFill>
                  <a:srgbClr val="FF0000"/>
                </a:solidFill>
              </a:rPr>
              <a:t>The FC can only offer so much – the Board has some responsibilities</a:t>
            </a:r>
          </a:p>
          <a:p>
            <a:pPr lvl="1"/>
            <a:r>
              <a:rPr lang="en-US" i="1" dirty="0">
                <a:solidFill>
                  <a:srgbClr val="FF0000"/>
                </a:solidFill>
              </a:rPr>
              <a:t>Sending reports as appropriate</a:t>
            </a:r>
          </a:p>
          <a:p>
            <a:pPr lvl="1"/>
            <a:r>
              <a:rPr lang="en-US" i="1" dirty="0">
                <a:solidFill>
                  <a:srgbClr val="FF0000"/>
                </a:solidFill>
              </a:rPr>
              <a:t>Being kept informed throughout an annual cycle</a:t>
            </a:r>
            <a:endParaRPr lang="en-IE" i="1" dirty="0">
              <a:solidFill>
                <a:srgbClr val="FF0000"/>
              </a:solidFill>
            </a:endParaRPr>
          </a:p>
        </p:txBody>
      </p:sp>
      <p:sp>
        <p:nvSpPr>
          <p:cNvPr id="23" name="Content Placeholder 1">
            <a:extLst>
              <a:ext uri="{FF2B5EF4-FFF2-40B4-BE49-F238E27FC236}">
                <a16:creationId xmlns:a16="http://schemas.microsoft.com/office/drawing/2014/main" id="{C2232E15-CD31-4890-B7B5-6E674503A1C8}"/>
              </a:ext>
            </a:extLst>
          </p:cNvPr>
          <p:cNvSpPr txBox="1">
            <a:spLocks/>
          </p:cNvSpPr>
          <p:nvPr/>
        </p:nvSpPr>
        <p:spPr>
          <a:xfrm>
            <a:off x="6276032" y="5428290"/>
            <a:ext cx="5473168" cy="1655978"/>
          </a:xfrm>
          <a:prstGeom prst="rect">
            <a:avLst/>
          </a:prstGeom>
          <a:noFill/>
        </p:spPr>
        <p:txBody>
          <a:bodyPr vert="horz" lIns="144000" tIns="144000" rIns="144000" bIns="144000" rtlCol="0">
            <a:noAutofit/>
          </a:bodyPr>
          <a:lstStyle>
            <a:lvl1pPr marL="0" indent="0" algn="l" defTabSz="742950" rtl="0" eaLnBrk="1" latinLnBrk="0" hangingPunct="1">
              <a:lnSpc>
                <a:spcPct val="100000"/>
              </a:lnSpc>
              <a:spcBef>
                <a:spcPts val="600"/>
              </a:spcBef>
              <a:spcAft>
                <a:spcPts val="0"/>
              </a:spcAft>
              <a:buClr>
                <a:schemeClr val="accent1"/>
              </a:buClr>
              <a:buSzPct val="100000"/>
              <a:buFont typeface="+mj-lt"/>
              <a:buNone/>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1pPr>
            <a:lvl2pPr marL="180975" indent="-173038" algn="l" defTabSz="742950" rtl="0" eaLnBrk="1" latinLnBrk="0" hangingPunct="1">
              <a:lnSpc>
                <a:spcPct val="100000"/>
              </a:lnSpc>
              <a:spcBef>
                <a:spcPts val="600"/>
              </a:spcBef>
              <a:spcAft>
                <a:spcPts val="0"/>
              </a:spcAft>
              <a:buClr>
                <a:schemeClr val="accent2"/>
              </a:buClr>
              <a:buSzPct val="145000"/>
              <a:buFont typeface="Arial" panose="020B0604020202020204" pitchFamily="34" charset="0"/>
              <a:buChar char="•"/>
              <a:tabLst>
                <a:tab pos="265113"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2pPr>
            <a:lvl3pPr marL="360363" indent="-180975" algn="l" defTabSz="742950" rtl="0" eaLnBrk="1" latinLnBrk="0" hangingPunct="1">
              <a:lnSpc>
                <a:spcPct val="100000"/>
              </a:lnSpc>
              <a:spcBef>
                <a:spcPts val="600"/>
              </a:spcBef>
              <a:spcAft>
                <a:spcPts val="0"/>
              </a:spcAft>
              <a:buClr>
                <a:schemeClr val="accent1"/>
              </a:buClr>
              <a:buSzPct val="145000"/>
              <a:buFont typeface="Arial" panose="020B0604020202020204" pitchFamily="34" charset="0"/>
              <a:buChar char="•"/>
              <a:tabLst/>
              <a:defRPr sz="1400" kern="1200" baseline="0">
                <a:solidFill>
                  <a:schemeClr val="accent6">
                    <a:lumMod val="50000"/>
                  </a:schemeClr>
                </a:solidFill>
                <a:latin typeface="Arial" panose="020B0604020202020204" pitchFamily="34" charset="0"/>
                <a:ea typeface="Arial" charset="0"/>
                <a:cs typeface="Arial" panose="020B0604020202020204" pitchFamily="34" charset="0"/>
              </a:defRPr>
            </a:lvl3pPr>
            <a:lvl4pPr marL="539750" indent="-179388"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tab pos="611188" algn="l"/>
              </a:tabLst>
              <a:defRPr sz="1400" kern="1200">
                <a:solidFill>
                  <a:schemeClr val="accent6">
                    <a:lumMod val="50000"/>
                  </a:schemeClr>
                </a:solidFill>
                <a:latin typeface="Arial" panose="020B0604020202020204" pitchFamily="34" charset="0"/>
                <a:ea typeface="Arial" charset="0"/>
                <a:cs typeface="Arial" panose="020B0604020202020204" pitchFamily="34" charset="0"/>
              </a:defRPr>
            </a:lvl4pPr>
            <a:lvl5pPr marL="539750" indent="-176213" algn="l" defTabSz="742950" rtl="0" eaLnBrk="1" latinLnBrk="0" hangingPunct="1">
              <a:lnSpc>
                <a:spcPct val="100000"/>
              </a:lnSpc>
              <a:spcBef>
                <a:spcPts val="600"/>
              </a:spcBef>
              <a:spcAft>
                <a:spcPts val="0"/>
              </a:spcAft>
              <a:buClr>
                <a:schemeClr val="accent6"/>
              </a:buClr>
              <a:buSzPct val="145000"/>
              <a:buFont typeface="Arial" panose="020B0604020202020204" pitchFamily="34" charset="0"/>
              <a:buChar char="•"/>
              <a:tabLst/>
              <a:defRPr sz="1400" kern="1200">
                <a:solidFill>
                  <a:srgbClr val="000000"/>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1"/>
            <a:r>
              <a:rPr lang="en-US" i="1" dirty="0">
                <a:solidFill>
                  <a:srgbClr val="FF0000"/>
                </a:solidFill>
              </a:rPr>
              <a:t>Some members are Board Members which is both positive and something to be aware of</a:t>
            </a:r>
          </a:p>
          <a:p>
            <a:pPr lvl="1"/>
            <a:r>
              <a:rPr lang="en-US" i="1" dirty="0">
                <a:solidFill>
                  <a:srgbClr val="FF0000"/>
                </a:solidFill>
              </a:rPr>
              <a:t>Focusing on oversight and a high-level view</a:t>
            </a:r>
          </a:p>
          <a:p>
            <a:pPr lvl="1"/>
            <a:r>
              <a:rPr lang="en-US" i="1" dirty="0">
                <a:solidFill>
                  <a:srgbClr val="FF0000"/>
                </a:solidFill>
              </a:rPr>
              <a:t>Showing budget to date and where the </a:t>
            </a:r>
            <a:r>
              <a:rPr lang="en-US" i="1" dirty="0" err="1">
                <a:solidFill>
                  <a:srgbClr val="FF0000"/>
                </a:solidFill>
              </a:rPr>
              <a:t>organisation</a:t>
            </a:r>
            <a:r>
              <a:rPr lang="en-US" i="1" dirty="0">
                <a:solidFill>
                  <a:srgbClr val="FF0000"/>
                </a:solidFill>
              </a:rPr>
              <a:t> is</a:t>
            </a:r>
            <a:endParaRPr lang="en-IE" i="1" dirty="0">
              <a:solidFill>
                <a:srgbClr val="FF0000"/>
              </a:solidFill>
            </a:endParaRPr>
          </a:p>
        </p:txBody>
      </p:sp>
    </p:spTree>
    <p:extLst>
      <p:ext uri="{BB962C8B-B14F-4D97-AF65-F5344CB8AC3E}">
        <p14:creationId xmlns:p14="http://schemas.microsoft.com/office/powerpoint/2010/main" val="3231835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938845" y="2514599"/>
            <a:ext cx="7723241" cy="2205681"/>
          </a:xfrm>
        </p:spPr>
        <p:txBody>
          <a:bodyPr>
            <a:normAutofit fontScale="92500"/>
          </a:bodyPr>
          <a:lstStyle/>
          <a:p>
            <a:r>
              <a:rPr lang="en-IE" dirty="0"/>
              <a:t>Workshop Session 2:</a:t>
            </a:r>
          </a:p>
          <a:p>
            <a:r>
              <a:rPr lang="en-IE" sz="4200" b="0" dirty="0"/>
              <a:t>Finance Committee Competencies</a:t>
            </a:r>
          </a:p>
        </p:txBody>
      </p:sp>
    </p:spTree>
    <p:extLst>
      <p:ext uri="{BB962C8B-B14F-4D97-AF65-F5344CB8AC3E}">
        <p14:creationId xmlns:p14="http://schemas.microsoft.com/office/powerpoint/2010/main" val="2030944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sz="quarter" idx="17"/>
          </p:nvPr>
        </p:nvSpPr>
        <p:spPr>
          <a:solidFill>
            <a:schemeClr val="accent1">
              <a:lumMod val="10000"/>
              <a:lumOff val="90000"/>
            </a:schemeClr>
          </a:solidFill>
        </p:spPr>
        <p:txBody>
          <a:bodyPr lIns="72000" tIns="72000">
            <a:normAutofit/>
          </a:bodyPr>
          <a:lstStyle/>
          <a:p>
            <a:r>
              <a:rPr lang="en-US" sz="2000" b="1" i="1" dirty="0"/>
              <a:t>Relevant Skills and Experience: </a:t>
            </a:r>
            <a:r>
              <a:rPr lang="en-US" sz="2000" i="1" dirty="0"/>
              <a:t>The Finance Committee should collectively possess an </a:t>
            </a:r>
            <a:r>
              <a:rPr lang="en-US" sz="2000" b="1" i="1" dirty="0"/>
              <a:t>appropriate range of skills </a:t>
            </a:r>
            <a:r>
              <a:rPr lang="en-US" sz="2000" i="1" dirty="0"/>
              <a:t>to perform its functions to the required standard. Members should have a thorough </a:t>
            </a:r>
            <a:r>
              <a:rPr lang="en-US" sz="2000" b="1" i="1" dirty="0"/>
              <a:t>understanding of the role </a:t>
            </a:r>
            <a:r>
              <a:rPr lang="en-US" sz="2000" i="1" dirty="0"/>
              <a:t>of the Finance Committee and financial experience. In this regard, the Finance Committee Chairperson and members should be provided with initial </a:t>
            </a:r>
            <a:r>
              <a:rPr lang="en-US" sz="2000" b="1" i="1" dirty="0"/>
              <a:t>induction and continuing training </a:t>
            </a:r>
            <a:r>
              <a:rPr lang="en-US" sz="2000" i="1" dirty="0"/>
              <a:t>in relevant matters as appropriate.</a:t>
            </a:r>
          </a:p>
          <a:p>
            <a:endParaRPr lang="en-US" sz="2000" i="1" dirty="0"/>
          </a:p>
          <a:p>
            <a:r>
              <a:rPr lang="en-US" sz="2000" b="1" i="1" dirty="0"/>
              <a:t>Competencies: </a:t>
            </a:r>
            <a:r>
              <a:rPr lang="en-US" sz="2000" b="0" i="1" dirty="0"/>
              <a:t>In addition to the skills outlined above, members should have, or acquire as soon as possible after their appointment, an understanding of;</a:t>
            </a:r>
          </a:p>
          <a:p>
            <a:pPr marL="285750" indent="-285750">
              <a:buFont typeface="Arial" panose="020B0604020202020204" pitchFamily="34" charset="0"/>
              <a:buChar char="•"/>
            </a:pPr>
            <a:r>
              <a:rPr lang="en-US" sz="2000" b="0" i="1" dirty="0"/>
              <a:t>the functions of an ETB; </a:t>
            </a:r>
          </a:p>
          <a:p>
            <a:pPr marL="285750" indent="-285750">
              <a:buFont typeface="Arial" panose="020B0604020202020204" pitchFamily="34" charset="0"/>
              <a:buChar char="•"/>
            </a:pPr>
            <a:r>
              <a:rPr lang="en-IE" sz="2000" b="0" i="1" dirty="0"/>
              <a:t>organisational culture, objectives and challenges; </a:t>
            </a:r>
          </a:p>
          <a:p>
            <a:pPr marL="285750" indent="-285750">
              <a:buFont typeface="Arial" panose="020B0604020202020204" pitchFamily="34" charset="0"/>
              <a:buChar char="•"/>
            </a:pPr>
            <a:r>
              <a:rPr lang="en-US" sz="2000" b="0" i="1" dirty="0" err="1"/>
              <a:t>organisational</a:t>
            </a:r>
            <a:r>
              <a:rPr lang="en-US" sz="2000" b="0" i="1" dirty="0"/>
              <a:t> structure including key relationships, e.g. the ETB’s relationship with the Minister, the Department of Education and Skills and other funding agencies/Departments; and </a:t>
            </a:r>
          </a:p>
          <a:p>
            <a:pPr marL="285750" indent="-285750">
              <a:buFont typeface="Arial" panose="020B0604020202020204" pitchFamily="34" charset="0"/>
              <a:buChar char="•"/>
            </a:pPr>
            <a:r>
              <a:rPr lang="en-US" sz="2000" b="0" i="1" dirty="0"/>
              <a:t>relevant legislation and other rules governing the financial operations of the ETB</a:t>
            </a:r>
            <a:r>
              <a:rPr lang="en-US" sz="2000" b="0" dirty="0"/>
              <a:t>. </a:t>
            </a:r>
          </a:p>
          <a:p>
            <a:endParaRPr lang="en-IE" sz="2000" dirty="0"/>
          </a:p>
        </p:txBody>
      </p:sp>
      <p:sp>
        <p:nvSpPr>
          <p:cNvPr id="3" name="Title 2"/>
          <p:cNvSpPr>
            <a:spLocks noGrp="1"/>
          </p:cNvSpPr>
          <p:nvPr>
            <p:ph type="title"/>
          </p:nvPr>
        </p:nvSpPr>
        <p:spPr/>
        <p:txBody>
          <a:bodyPr/>
          <a:lstStyle/>
          <a:p>
            <a:r>
              <a:rPr lang="en-IE" dirty="0"/>
              <a:t>Code Provisions</a:t>
            </a:r>
          </a:p>
        </p:txBody>
      </p:sp>
    </p:spTree>
    <p:extLst>
      <p:ext uri="{BB962C8B-B14F-4D97-AF65-F5344CB8AC3E}">
        <p14:creationId xmlns:p14="http://schemas.microsoft.com/office/powerpoint/2010/main" val="943608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2800" y="504300"/>
            <a:ext cx="11307600" cy="478800"/>
          </a:xfrm>
        </p:spPr>
        <p:txBody>
          <a:bodyPr/>
          <a:lstStyle/>
          <a:p>
            <a:pPr algn="ctr"/>
            <a:r>
              <a:rPr lang="en-IE" sz="3200" dirty="0">
                <a:solidFill>
                  <a:srgbClr val="5A5858"/>
                </a:solidFill>
              </a:rPr>
              <a:t>The FC Interactions with the Executive</a:t>
            </a:r>
          </a:p>
        </p:txBody>
      </p:sp>
      <p:sp>
        <p:nvSpPr>
          <p:cNvPr id="4" name="Rounded Rectangle 3"/>
          <p:cNvSpPr/>
          <p:nvPr/>
        </p:nvSpPr>
        <p:spPr>
          <a:xfrm>
            <a:off x="442798" y="1811856"/>
            <a:ext cx="5136197" cy="210659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Sufficient Resources and Administrative Support?</a:t>
            </a:r>
            <a:endParaRPr lang="en-IE" sz="2400" b="1" dirty="0"/>
          </a:p>
        </p:txBody>
      </p:sp>
      <p:sp>
        <p:nvSpPr>
          <p:cNvPr id="6" name="Rounded Rectangle 5"/>
          <p:cNvSpPr/>
          <p:nvPr/>
        </p:nvSpPr>
        <p:spPr>
          <a:xfrm>
            <a:off x="6643868" y="1811856"/>
            <a:ext cx="5106532" cy="210659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Adequate / Timely Information and Appropriate Access?</a:t>
            </a:r>
            <a:endParaRPr lang="en-IE" sz="2400" b="1" dirty="0"/>
          </a:p>
        </p:txBody>
      </p:sp>
      <p:sp>
        <p:nvSpPr>
          <p:cNvPr id="8" name="Rounded Rectangle 7"/>
          <p:cNvSpPr/>
          <p:nvPr/>
        </p:nvSpPr>
        <p:spPr>
          <a:xfrm>
            <a:off x="442799" y="4109013"/>
            <a:ext cx="5136197" cy="21460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Access to Skills, Support and Perspectives?</a:t>
            </a:r>
            <a:endParaRPr lang="en-IE" sz="2400" b="1" dirty="0"/>
          </a:p>
        </p:txBody>
      </p:sp>
      <p:sp>
        <p:nvSpPr>
          <p:cNvPr id="7" name="Rounded Rectangle 6"/>
          <p:cNvSpPr/>
          <p:nvPr/>
        </p:nvSpPr>
        <p:spPr>
          <a:xfrm>
            <a:off x="6643868" y="4109013"/>
            <a:ext cx="5106532" cy="214603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Maintenance of Records?</a:t>
            </a:r>
            <a:endParaRPr lang="en-IE" sz="2400" b="1" dirty="0"/>
          </a:p>
        </p:txBody>
      </p:sp>
    </p:spTree>
    <p:extLst>
      <p:ext uri="{BB962C8B-B14F-4D97-AF65-F5344CB8AC3E}">
        <p14:creationId xmlns:p14="http://schemas.microsoft.com/office/powerpoint/2010/main" val="18029830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36411"/>
            <a:ext cx="12192000" cy="4893647"/>
          </a:xfrm>
          <a:prstGeom prst="rect">
            <a:avLst/>
          </a:prstGeom>
        </p:spPr>
        <p:txBody>
          <a:bodyPr wrap="square">
            <a:spAutoFit/>
          </a:bodyPr>
          <a:lstStyle/>
          <a:p>
            <a:pPr marL="355600" marR="0" lvl="1" indent="-355600" algn="ctr" defTabSz="914400" rtl="0" eaLnBrk="1" fontAlgn="auto" latinLnBrk="0" hangingPunct="1">
              <a:lnSpc>
                <a:spcPct val="100000"/>
              </a:lnSpc>
              <a:spcBef>
                <a:spcPts val="0"/>
              </a:spcBef>
              <a:spcAft>
                <a:spcPts val="0"/>
              </a:spcAft>
              <a:buClrTx/>
              <a:buSzTx/>
              <a:buFontTx/>
              <a:buNone/>
              <a:tabLst/>
              <a:defRPr/>
            </a:pPr>
            <a:r>
              <a:rPr kumimoji="0" lang="en-IE" b="1" i="0" u="none" strike="noStrike" kern="1200" cap="none" spc="0" normalizeH="0" baseline="0" noProof="0" dirty="0">
                <a:ln>
                  <a:noFill/>
                </a:ln>
                <a:solidFill>
                  <a:srgbClr val="000000"/>
                </a:solidFill>
                <a:effectLst/>
                <a:uLnTx/>
                <a:uFillTx/>
                <a:latin typeface="Arial" panose="020B0604020202020204"/>
                <a:ea typeface="+mn-ea"/>
                <a:cs typeface="+mn-cs"/>
              </a:rPr>
              <a:t>The membership is somewhat prescribed:</a:t>
            </a:r>
          </a:p>
          <a:p>
            <a:pPr marL="355600" marR="0" lvl="1" indent="-355600" algn="ctr" defTabSz="914400" rtl="0" eaLnBrk="1" fontAlgn="auto" latinLnBrk="0" hangingPunct="1">
              <a:lnSpc>
                <a:spcPct val="100000"/>
              </a:lnSpc>
              <a:spcBef>
                <a:spcPts val="0"/>
              </a:spcBef>
              <a:spcAft>
                <a:spcPts val="0"/>
              </a:spcAft>
              <a:buClrTx/>
              <a:buSzTx/>
              <a:buFontTx/>
              <a:buNone/>
              <a:tabLst/>
              <a:defRPr/>
            </a:pPr>
            <a:r>
              <a:rPr kumimoji="0" lang="en-IE" b="0" i="0" u="none" strike="noStrike" kern="1200" cap="none" spc="0" normalizeH="0" baseline="0" noProof="0" dirty="0">
                <a:ln>
                  <a:noFill/>
                </a:ln>
                <a:solidFill>
                  <a:srgbClr val="000000"/>
                </a:solidFill>
                <a:effectLst/>
                <a:uLnTx/>
                <a:uFillTx/>
                <a:latin typeface="Arial" panose="020B0604020202020204"/>
                <a:ea typeface="+mn-ea"/>
                <a:cs typeface="+mn-cs"/>
              </a:rPr>
              <a:t>How do you capitalise on the capabilities at the table?</a:t>
            </a:r>
          </a:p>
          <a:p>
            <a:pPr marL="355600" marR="0" lvl="1" indent="-355600" algn="ctr" defTabSz="914400" rtl="0" eaLnBrk="1" fontAlgn="auto" latinLnBrk="0" hangingPunct="1">
              <a:lnSpc>
                <a:spcPct val="100000"/>
              </a:lnSpc>
              <a:spcBef>
                <a:spcPts val="0"/>
              </a:spcBef>
              <a:spcAft>
                <a:spcPts val="0"/>
              </a:spcAft>
              <a:buClrTx/>
              <a:buSzTx/>
              <a:buFontTx/>
              <a:buNone/>
              <a:tabLst/>
              <a:defRPr/>
            </a:pPr>
            <a:r>
              <a:rPr kumimoji="0" lang="en-IE" b="0" i="0" u="none" strike="noStrike" kern="1200" cap="none" spc="0" normalizeH="0" baseline="0" noProof="0" dirty="0">
                <a:ln>
                  <a:noFill/>
                </a:ln>
                <a:solidFill>
                  <a:srgbClr val="000000"/>
                </a:solidFill>
                <a:effectLst/>
                <a:uLnTx/>
                <a:uFillTx/>
                <a:latin typeface="Arial" panose="020B0604020202020204"/>
                <a:ea typeface="+mn-ea"/>
                <a:cs typeface="+mn-cs"/>
              </a:rPr>
              <a:t>How do you bolster/supplement this skills mix?</a:t>
            </a:r>
          </a:p>
          <a:p>
            <a:pPr marL="355600" marR="0" lvl="1" indent="-355600" algn="ctr" defTabSz="914400" rtl="0" eaLnBrk="1" fontAlgn="auto" latinLnBrk="0" hangingPunct="1">
              <a:lnSpc>
                <a:spcPct val="100000"/>
              </a:lnSpc>
              <a:spcBef>
                <a:spcPts val="0"/>
              </a:spcBef>
              <a:spcAft>
                <a:spcPts val="0"/>
              </a:spcAft>
              <a:buClrTx/>
              <a:buSzTx/>
              <a:buFontTx/>
              <a:buNone/>
              <a:tabLst/>
              <a:defRPr/>
            </a:pPr>
            <a:endParaRPr kumimoji="0" lang="en-IE" sz="1600" b="1" i="1" u="none" strike="noStrike" kern="1200" cap="none" spc="0" normalizeH="0" baseline="0" noProof="0" dirty="0">
              <a:ln>
                <a:noFill/>
              </a:ln>
              <a:solidFill>
                <a:srgbClr val="000000"/>
              </a:solidFill>
              <a:effectLst/>
              <a:uLnTx/>
              <a:uFillTx/>
              <a:latin typeface="Arial" panose="020B0604020202020204"/>
              <a:ea typeface="+mn-ea"/>
              <a:cs typeface="+mn-cs"/>
            </a:endParaRPr>
          </a:p>
          <a:p>
            <a:pPr marL="355600" lvl="1" indent="-355600" algn="ctr">
              <a:defRPr/>
            </a:pPr>
            <a:r>
              <a:rPr lang="en-IE" sz="1400" i="1" dirty="0">
                <a:solidFill>
                  <a:srgbClr val="FF0000"/>
                </a:solidFill>
                <a:latin typeface="Arial" panose="020B0604020202020204"/>
              </a:rPr>
              <a:t>Some challenges in having the right skills and experience in </a:t>
            </a:r>
            <a:r>
              <a:rPr lang="en-IE" sz="1400" i="1" dirty="0">
                <a:solidFill>
                  <a:srgbClr val="FF0000"/>
                </a:solidFill>
              </a:rPr>
              <a:t>the committee. Some FCs are more lightweight in terms of financial expertise. A mix of educators and financial expertise is important (+1)</a:t>
            </a:r>
          </a:p>
          <a:p>
            <a:pPr marL="355600" lvl="1" indent="-355600" algn="ctr">
              <a:defRPr/>
            </a:pPr>
            <a:endParaRPr lang="en-IE" sz="1400" i="1" dirty="0">
              <a:solidFill>
                <a:srgbClr val="FF0000"/>
              </a:solidFill>
            </a:endParaRPr>
          </a:p>
          <a:p>
            <a:pPr marL="355600" marR="0" lvl="1" indent="-355600" algn="ctr" defTabSz="914400" rtl="0" eaLnBrk="1" fontAlgn="auto" latinLnBrk="0" hangingPunct="1">
              <a:lnSpc>
                <a:spcPct val="100000"/>
              </a:lnSpc>
              <a:spcBef>
                <a:spcPts val="0"/>
              </a:spcBef>
              <a:spcAft>
                <a:spcPts val="0"/>
              </a:spcAft>
              <a:buClrTx/>
              <a:buSzTx/>
              <a:buFontTx/>
              <a:buNone/>
              <a:tabLst/>
              <a:defRPr/>
            </a:pPr>
            <a:endParaRPr lang="en-IE" sz="1400" i="1" dirty="0">
              <a:solidFill>
                <a:srgbClr val="FF0000"/>
              </a:solidFill>
              <a:latin typeface="Arial" panose="020B0604020202020204"/>
            </a:endParaRPr>
          </a:p>
          <a:p>
            <a:pPr marL="355600" marR="0" lvl="1" indent="-355600" algn="ctr" defTabSz="914400" rtl="0" eaLnBrk="1" fontAlgn="auto" latinLnBrk="0" hangingPunct="1">
              <a:lnSpc>
                <a:spcPct val="100000"/>
              </a:lnSpc>
              <a:spcBef>
                <a:spcPts val="0"/>
              </a:spcBef>
              <a:spcAft>
                <a:spcPts val="0"/>
              </a:spcAft>
              <a:buClrTx/>
              <a:buSzTx/>
              <a:buFontTx/>
              <a:buNone/>
              <a:tabLst/>
              <a:defRPr/>
            </a:pPr>
            <a:endParaRPr lang="en-IE" sz="1400" i="1" dirty="0">
              <a:solidFill>
                <a:srgbClr val="FF0000"/>
              </a:solidFill>
              <a:latin typeface="Arial" panose="020B0604020202020204"/>
            </a:endParaRPr>
          </a:p>
          <a:p>
            <a:pPr marL="355600" marR="0" lvl="1" indent="-355600" algn="ctr" defTabSz="914400" rtl="0" eaLnBrk="1" fontAlgn="auto" latinLnBrk="0" hangingPunct="1">
              <a:lnSpc>
                <a:spcPct val="100000"/>
              </a:lnSpc>
              <a:spcBef>
                <a:spcPts val="0"/>
              </a:spcBef>
              <a:spcAft>
                <a:spcPts val="0"/>
              </a:spcAft>
              <a:buClrTx/>
              <a:buSzTx/>
              <a:buFontTx/>
              <a:buNone/>
              <a:tabLst/>
              <a:defRPr/>
            </a:pPr>
            <a:r>
              <a:rPr kumimoji="0" lang="en-IE" sz="1400" b="0" i="1" u="none" strike="noStrike" kern="1200" cap="none" spc="0" normalizeH="0" baseline="0" noProof="0" dirty="0">
                <a:ln>
                  <a:noFill/>
                </a:ln>
                <a:solidFill>
                  <a:srgbClr val="FF0000"/>
                </a:solidFill>
                <a:effectLst/>
                <a:uLnTx/>
                <a:uFillTx/>
                <a:latin typeface="Arial" panose="020B0604020202020204"/>
                <a:ea typeface="+mn-ea"/>
                <a:cs typeface="+mn-cs"/>
              </a:rPr>
              <a:t>External members (such as former executives) can be invited so t</a:t>
            </a:r>
            <a:r>
              <a:rPr lang="en-IE" sz="1400" i="1" dirty="0">
                <a:solidFill>
                  <a:srgbClr val="FF0000"/>
                </a:solidFill>
                <a:latin typeface="Arial" panose="020B0604020202020204"/>
              </a:rPr>
              <a:t>he facility is there to seek particular skills and experience</a:t>
            </a:r>
          </a:p>
          <a:p>
            <a:pPr marL="355600" marR="0" lvl="1" indent="-355600" algn="ctr" defTabSz="914400" rtl="0" eaLnBrk="1" fontAlgn="auto" latinLnBrk="0" hangingPunct="1">
              <a:lnSpc>
                <a:spcPct val="100000"/>
              </a:lnSpc>
              <a:spcBef>
                <a:spcPts val="0"/>
              </a:spcBef>
              <a:spcAft>
                <a:spcPts val="0"/>
              </a:spcAft>
              <a:buClrTx/>
              <a:buSzTx/>
              <a:buFontTx/>
              <a:buNone/>
              <a:tabLst/>
              <a:defRPr/>
            </a:pPr>
            <a:endParaRPr lang="en-IE" sz="1400" i="1" dirty="0">
              <a:solidFill>
                <a:srgbClr val="FF0000"/>
              </a:solidFill>
              <a:latin typeface="Arial" panose="020B0604020202020204"/>
            </a:endParaRPr>
          </a:p>
          <a:p>
            <a:pPr marL="355600" marR="0" lvl="1" indent="-355600" algn="ctr" defTabSz="914400" rtl="0" eaLnBrk="1" fontAlgn="auto" latinLnBrk="0" hangingPunct="1">
              <a:lnSpc>
                <a:spcPct val="100000"/>
              </a:lnSpc>
              <a:spcBef>
                <a:spcPts val="0"/>
              </a:spcBef>
              <a:spcAft>
                <a:spcPts val="0"/>
              </a:spcAft>
              <a:buClrTx/>
              <a:buSzTx/>
              <a:buFontTx/>
              <a:buNone/>
              <a:tabLst/>
              <a:defRPr/>
            </a:pPr>
            <a:r>
              <a:rPr kumimoji="0" lang="en-IE" sz="1400" b="0" i="1" u="none" strike="noStrike" kern="1200" cap="none" spc="0" normalizeH="0" baseline="0" noProof="0" dirty="0">
                <a:ln>
                  <a:noFill/>
                </a:ln>
                <a:solidFill>
                  <a:srgbClr val="FF0000"/>
                </a:solidFill>
                <a:effectLst/>
                <a:uLnTx/>
                <a:uFillTx/>
                <a:latin typeface="Arial" panose="020B0604020202020204"/>
                <a:ea typeface="+mn-ea"/>
                <a:cs typeface="+mn-cs"/>
              </a:rPr>
              <a:t>Invite people to make presentations to the committee about how certain activities are financially managed (e.g. music generation) – inviting the heads of functions about both interrogating the finances but also about informing the committee about how things work in the ETB.</a:t>
            </a:r>
          </a:p>
          <a:p>
            <a:pPr marL="355600" marR="0" lvl="1" indent="-355600" algn="ctr" defTabSz="914400" rtl="0" eaLnBrk="1" fontAlgn="auto" latinLnBrk="0" hangingPunct="1">
              <a:lnSpc>
                <a:spcPct val="100000"/>
              </a:lnSpc>
              <a:spcBef>
                <a:spcPts val="0"/>
              </a:spcBef>
              <a:spcAft>
                <a:spcPts val="0"/>
              </a:spcAft>
              <a:buClrTx/>
              <a:buSzTx/>
              <a:buFontTx/>
              <a:buNone/>
              <a:tabLst/>
              <a:defRPr/>
            </a:pPr>
            <a:endParaRPr kumimoji="0" lang="en-IE" sz="1400" b="0" i="1" u="none" strike="noStrike" kern="1200" cap="none" spc="0" normalizeH="0" baseline="0" noProof="0" dirty="0">
              <a:ln>
                <a:noFill/>
              </a:ln>
              <a:solidFill>
                <a:srgbClr val="FF0000"/>
              </a:solidFill>
              <a:effectLst/>
              <a:uLnTx/>
              <a:uFillTx/>
              <a:latin typeface="Arial" panose="020B0604020202020204"/>
              <a:ea typeface="+mn-ea"/>
              <a:cs typeface="+mn-cs"/>
            </a:endParaRPr>
          </a:p>
          <a:p>
            <a:pPr marL="355600" marR="0" lvl="1" indent="-355600" algn="ctr" defTabSz="914400" rtl="0" eaLnBrk="1" fontAlgn="auto" latinLnBrk="0" hangingPunct="1">
              <a:lnSpc>
                <a:spcPct val="100000"/>
              </a:lnSpc>
              <a:spcBef>
                <a:spcPts val="0"/>
              </a:spcBef>
              <a:spcAft>
                <a:spcPts val="0"/>
              </a:spcAft>
              <a:buClrTx/>
              <a:buSzTx/>
              <a:buFontTx/>
              <a:buNone/>
              <a:tabLst/>
              <a:defRPr/>
            </a:pPr>
            <a:r>
              <a:rPr lang="en-IE" sz="1400" i="1" dirty="0">
                <a:solidFill>
                  <a:srgbClr val="FF0000"/>
                </a:solidFill>
                <a:latin typeface="Arial" panose="020B0604020202020204"/>
              </a:rPr>
              <a:t>Meetings can be rotated throughout the ETB’s geographical area to hear a local flavour</a:t>
            </a:r>
          </a:p>
          <a:p>
            <a:pPr marL="355600" marR="0" lvl="1" indent="-355600" algn="ctr" defTabSz="914400" rtl="0" eaLnBrk="1" fontAlgn="auto" latinLnBrk="0" hangingPunct="1">
              <a:lnSpc>
                <a:spcPct val="100000"/>
              </a:lnSpc>
              <a:spcBef>
                <a:spcPts val="0"/>
              </a:spcBef>
              <a:spcAft>
                <a:spcPts val="0"/>
              </a:spcAft>
              <a:buClrTx/>
              <a:buSzTx/>
              <a:buFontTx/>
              <a:buNone/>
              <a:tabLst/>
              <a:defRPr/>
            </a:pPr>
            <a:endParaRPr lang="en-IE" sz="1400" i="1" dirty="0">
              <a:solidFill>
                <a:srgbClr val="FF0000"/>
              </a:solidFill>
              <a:latin typeface="Arial" panose="020B0604020202020204"/>
            </a:endParaRPr>
          </a:p>
          <a:p>
            <a:pPr marL="355600" marR="0" lvl="1" indent="-355600" algn="ctr" defTabSz="914400" rtl="0" eaLnBrk="1" fontAlgn="auto" latinLnBrk="0" hangingPunct="1">
              <a:lnSpc>
                <a:spcPct val="100000"/>
              </a:lnSpc>
              <a:spcBef>
                <a:spcPts val="0"/>
              </a:spcBef>
              <a:spcAft>
                <a:spcPts val="0"/>
              </a:spcAft>
              <a:buClrTx/>
              <a:buSzTx/>
              <a:buFontTx/>
              <a:buNone/>
              <a:tabLst/>
              <a:defRPr/>
            </a:pPr>
            <a:r>
              <a:rPr lang="en-IE" sz="1400" i="1" dirty="0">
                <a:solidFill>
                  <a:srgbClr val="FF0000"/>
                </a:solidFill>
                <a:latin typeface="Arial" panose="020B0604020202020204"/>
              </a:rPr>
              <a:t>Procurement expertise (highly complex and one to watch) should be included within the skills mix for the FC and</a:t>
            </a:r>
            <a:r>
              <a:rPr kumimoji="0" lang="en-IE" sz="1400" b="0" i="1" u="none" strike="noStrike" kern="1200" cap="none" spc="0" normalizeH="0" baseline="0" noProof="0" dirty="0">
                <a:ln>
                  <a:noFill/>
                </a:ln>
                <a:solidFill>
                  <a:srgbClr val="FF0000"/>
                </a:solidFill>
                <a:effectLst/>
                <a:uLnTx/>
                <a:uFillTx/>
                <a:latin typeface="Arial" panose="020B0604020202020204"/>
                <a:ea typeface="+mn-ea"/>
                <a:cs typeface="+mn-cs"/>
              </a:rPr>
              <a:t> knowledge of systems and processes I.R.O cybersecurity.</a:t>
            </a:r>
          </a:p>
          <a:p>
            <a:pPr marL="355600" marR="0" lvl="1" indent="-355600" algn="ctr" defTabSz="914400" rtl="0" eaLnBrk="1" fontAlgn="auto" latinLnBrk="0" hangingPunct="1">
              <a:lnSpc>
                <a:spcPct val="100000"/>
              </a:lnSpc>
              <a:spcBef>
                <a:spcPts val="0"/>
              </a:spcBef>
              <a:spcAft>
                <a:spcPts val="0"/>
              </a:spcAft>
              <a:buClrTx/>
              <a:buSzTx/>
              <a:buFontTx/>
              <a:buNone/>
              <a:tabLst/>
              <a:defRPr/>
            </a:pPr>
            <a:endParaRPr kumimoji="0" lang="en-IE" sz="1400" b="0" i="1" u="none" strike="noStrike" kern="1200" cap="none" spc="0" normalizeH="0" baseline="0" noProof="0" dirty="0">
              <a:ln>
                <a:noFill/>
              </a:ln>
              <a:solidFill>
                <a:srgbClr val="FF0000"/>
              </a:solidFill>
              <a:effectLst/>
              <a:uLnTx/>
              <a:uFillTx/>
              <a:latin typeface="Arial" panose="020B0604020202020204"/>
              <a:ea typeface="+mn-ea"/>
              <a:cs typeface="+mn-cs"/>
            </a:endParaRPr>
          </a:p>
          <a:p>
            <a:pPr marL="355600" marR="0" lvl="1" indent="-355600" algn="ctr" defTabSz="914400" rtl="0" eaLnBrk="1" fontAlgn="auto" latinLnBrk="0" hangingPunct="1">
              <a:lnSpc>
                <a:spcPct val="100000"/>
              </a:lnSpc>
              <a:spcBef>
                <a:spcPts val="0"/>
              </a:spcBef>
              <a:spcAft>
                <a:spcPts val="0"/>
              </a:spcAft>
              <a:buClrTx/>
              <a:buSzTx/>
              <a:buFontTx/>
              <a:buNone/>
              <a:tabLst/>
              <a:defRPr/>
            </a:pPr>
            <a:r>
              <a:rPr lang="en-IE" sz="1400" i="1" dirty="0">
                <a:solidFill>
                  <a:srgbClr val="FF0000"/>
                </a:solidFill>
                <a:latin typeface="Arial" panose="020B0604020202020204"/>
              </a:rPr>
              <a:t>The workload is onerous which could present challenges to recruiting new members</a:t>
            </a:r>
            <a:endParaRPr kumimoji="0" lang="en-IE" sz="1400" b="0" i="1" u="none" strike="noStrike" kern="1200" cap="none" spc="0" normalizeH="0" baseline="0" noProof="0" dirty="0">
              <a:ln>
                <a:noFill/>
              </a:ln>
              <a:solidFill>
                <a:srgbClr val="FF0000"/>
              </a:solidFill>
              <a:effectLst/>
              <a:uLnTx/>
              <a:uFillTx/>
              <a:latin typeface="Arial" panose="020B0604020202020204"/>
              <a:ea typeface="+mn-ea"/>
              <a:cs typeface="+mn-cs"/>
            </a:endParaRPr>
          </a:p>
          <a:p>
            <a:pPr marL="355600" marR="0" lvl="1" indent="-355600" algn="ctr" defTabSz="914400" rtl="0" eaLnBrk="1" fontAlgn="auto" latinLnBrk="0" hangingPunct="1">
              <a:lnSpc>
                <a:spcPct val="100000"/>
              </a:lnSpc>
              <a:spcBef>
                <a:spcPts val="0"/>
              </a:spcBef>
              <a:spcAft>
                <a:spcPts val="0"/>
              </a:spcAft>
              <a:buClrTx/>
              <a:buSzTx/>
              <a:buFontTx/>
              <a:buNone/>
              <a:tabLst/>
              <a:defRPr/>
            </a:pPr>
            <a:endParaRPr kumimoji="0" lang="en-IE"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 name="Rounded Rectangle 11"/>
          <p:cNvSpPr/>
          <p:nvPr/>
        </p:nvSpPr>
        <p:spPr>
          <a:xfrm>
            <a:off x="3560856" y="0"/>
            <a:ext cx="4680490" cy="1164704"/>
          </a:xfrm>
          <a:prstGeom prst="roundRect">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3" name="TextBox 12"/>
          <p:cNvSpPr txBox="1"/>
          <p:nvPr/>
        </p:nvSpPr>
        <p:spPr>
          <a:xfrm>
            <a:off x="5414400" y="142605"/>
            <a:ext cx="303900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000000"/>
                </a:solidFill>
                <a:effectLst/>
                <a:uLnTx/>
                <a:uFillTx/>
                <a:latin typeface="Arial" panose="020B0604020202020204"/>
                <a:ea typeface="+mn-ea"/>
                <a:cs typeface="+mn-cs"/>
              </a:rPr>
              <a:t>Composition: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rPr>
              <a:t>Knowledge, Skill &amp; Competence</a:t>
            </a:r>
          </a:p>
        </p:txBody>
      </p:sp>
      <p:grpSp>
        <p:nvGrpSpPr>
          <p:cNvPr id="14" name="Group 59"/>
          <p:cNvGrpSpPr>
            <a:grpSpLocks noChangeAspect="1"/>
          </p:cNvGrpSpPr>
          <p:nvPr/>
        </p:nvGrpSpPr>
        <p:grpSpPr bwMode="auto">
          <a:xfrm>
            <a:off x="4086144" y="168931"/>
            <a:ext cx="796627" cy="897004"/>
            <a:chOff x="4123" y="4754"/>
            <a:chExt cx="354" cy="439"/>
          </a:xfrm>
          <a:solidFill>
            <a:schemeClr val="bg1"/>
          </a:solidFill>
        </p:grpSpPr>
        <p:sp>
          <p:nvSpPr>
            <p:cNvPr id="15" name="Freeform 60"/>
            <p:cNvSpPr>
              <a:spLocks/>
            </p:cNvSpPr>
            <p:nvPr/>
          </p:nvSpPr>
          <p:spPr bwMode="auto">
            <a:xfrm>
              <a:off x="4152" y="4754"/>
              <a:ext cx="73" cy="72"/>
            </a:xfrm>
            <a:custGeom>
              <a:avLst/>
              <a:gdLst>
                <a:gd name="T0" fmla="*/ 142 w 142"/>
                <a:gd name="T1" fmla="*/ 72 h 142"/>
                <a:gd name="T2" fmla="*/ 142 w 142"/>
                <a:gd name="T3" fmla="*/ 72 h 142"/>
                <a:gd name="T4" fmla="*/ 142 w 142"/>
                <a:gd name="T5" fmla="*/ 72 h 142"/>
                <a:gd name="T6" fmla="*/ 70 w 142"/>
                <a:gd name="T7" fmla="*/ 142 h 142"/>
                <a:gd name="T8" fmla="*/ 0 w 142"/>
                <a:gd name="T9" fmla="*/ 72 h 142"/>
                <a:gd name="T10" fmla="*/ 70 w 142"/>
                <a:gd name="T11" fmla="*/ 0 h 142"/>
                <a:gd name="T12" fmla="*/ 142 w 142"/>
                <a:gd name="T13" fmla="*/ 72 h 142"/>
              </a:gdLst>
              <a:ahLst/>
              <a:cxnLst>
                <a:cxn ang="0">
                  <a:pos x="T0" y="T1"/>
                </a:cxn>
                <a:cxn ang="0">
                  <a:pos x="T2" y="T3"/>
                </a:cxn>
                <a:cxn ang="0">
                  <a:pos x="T4" y="T5"/>
                </a:cxn>
                <a:cxn ang="0">
                  <a:pos x="T6" y="T7"/>
                </a:cxn>
                <a:cxn ang="0">
                  <a:pos x="T8" y="T9"/>
                </a:cxn>
                <a:cxn ang="0">
                  <a:pos x="T10" y="T11"/>
                </a:cxn>
                <a:cxn ang="0">
                  <a:pos x="T12" y="T13"/>
                </a:cxn>
              </a:cxnLst>
              <a:rect l="0" t="0" r="r" b="b"/>
              <a:pathLst>
                <a:path w="142" h="142">
                  <a:moveTo>
                    <a:pt x="142" y="72"/>
                  </a:moveTo>
                  <a:lnTo>
                    <a:pt x="142" y="72"/>
                  </a:lnTo>
                  <a:lnTo>
                    <a:pt x="142" y="72"/>
                  </a:lnTo>
                  <a:cubicBezTo>
                    <a:pt x="142" y="111"/>
                    <a:pt x="109" y="142"/>
                    <a:pt x="70" y="142"/>
                  </a:cubicBezTo>
                  <a:cubicBezTo>
                    <a:pt x="30" y="142"/>
                    <a:pt x="0" y="111"/>
                    <a:pt x="0" y="72"/>
                  </a:cubicBezTo>
                  <a:cubicBezTo>
                    <a:pt x="0" y="32"/>
                    <a:pt x="30" y="0"/>
                    <a:pt x="70" y="0"/>
                  </a:cubicBezTo>
                  <a:cubicBezTo>
                    <a:pt x="109" y="0"/>
                    <a:pt x="142" y="32"/>
                    <a:pt x="142" y="7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 name="Freeform 61"/>
            <p:cNvSpPr>
              <a:spLocks/>
            </p:cNvSpPr>
            <p:nvPr/>
          </p:nvSpPr>
          <p:spPr bwMode="auto">
            <a:xfrm>
              <a:off x="4261" y="4832"/>
              <a:ext cx="73" cy="72"/>
            </a:xfrm>
            <a:custGeom>
              <a:avLst/>
              <a:gdLst>
                <a:gd name="T0" fmla="*/ 143 w 143"/>
                <a:gd name="T1" fmla="*/ 73 h 143"/>
                <a:gd name="T2" fmla="*/ 143 w 143"/>
                <a:gd name="T3" fmla="*/ 73 h 143"/>
                <a:gd name="T4" fmla="*/ 143 w 143"/>
                <a:gd name="T5" fmla="*/ 73 h 143"/>
                <a:gd name="T6" fmla="*/ 71 w 143"/>
                <a:gd name="T7" fmla="*/ 143 h 143"/>
                <a:gd name="T8" fmla="*/ 0 w 143"/>
                <a:gd name="T9" fmla="*/ 73 h 143"/>
                <a:gd name="T10" fmla="*/ 71 w 143"/>
                <a:gd name="T11" fmla="*/ 0 h 143"/>
                <a:gd name="T12" fmla="*/ 143 w 143"/>
                <a:gd name="T13" fmla="*/ 73 h 143"/>
              </a:gdLst>
              <a:ahLst/>
              <a:cxnLst>
                <a:cxn ang="0">
                  <a:pos x="T0" y="T1"/>
                </a:cxn>
                <a:cxn ang="0">
                  <a:pos x="T2" y="T3"/>
                </a:cxn>
                <a:cxn ang="0">
                  <a:pos x="T4" y="T5"/>
                </a:cxn>
                <a:cxn ang="0">
                  <a:pos x="T6" y="T7"/>
                </a:cxn>
                <a:cxn ang="0">
                  <a:pos x="T8" y="T9"/>
                </a:cxn>
                <a:cxn ang="0">
                  <a:pos x="T10" y="T11"/>
                </a:cxn>
                <a:cxn ang="0">
                  <a:pos x="T12" y="T13"/>
                </a:cxn>
              </a:cxnLst>
              <a:rect l="0" t="0" r="r" b="b"/>
              <a:pathLst>
                <a:path w="143" h="143">
                  <a:moveTo>
                    <a:pt x="143" y="73"/>
                  </a:moveTo>
                  <a:lnTo>
                    <a:pt x="143" y="73"/>
                  </a:lnTo>
                  <a:lnTo>
                    <a:pt x="143" y="73"/>
                  </a:lnTo>
                  <a:cubicBezTo>
                    <a:pt x="143" y="112"/>
                    <a:pt x="110" y="143"/>
                    <a:pt x="71" y="143"/>
                  </a:cubicBezTo>
                  <a:cubicBezTo>
                    <a:pt x="31" y="143"/>
                    <a:pt x="0" y="112"/>
                    <a:pt x="0" y="73"/>
                  </a:cubicBezTo>
                  <a:cubicBezTo>
                    <a:pt x="0" y="33"/>
                    <a:pt x="31" y="0"/>
                    <a:pt x="71" y="0"/>
                  </a:cubicBezTo>
                  <a:cubicBezTo>
                    <a:pt x="110" y="0"/>
                    <a:pt x="143" y="33"/>
                    <a:pt x="143"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7" name="Freeform 62"/>
            <p:cNvSpPr>
              <a:spLocks/>
            </p:cNvSpPr>
            <p:nvPr/>
          </p:nvSpPr>
          <p:spPr bwMode="auto">
            <a:xfrm>
              <a:off x="4232" y="4919"/>
              <a:ext cx="132" cy="274"/>
            </a:xfrm>
            <a:custGeom>
              <a:avLst/>
              <a:gdLst>
                <a:gd name="T0" fmla="*/ 159 w 257"/>
                <a:gd name="T1" fmla="*/ 0 h 542"/>
                <a:gd name="T2" fmla="*/ 159 w 257"/>
                <a:gd name="T3" fmla="*/ 0 h 542"/>
                <a:gd name="T4" fmla="*/ 159 w 257"/>
                <a:gd name="T5" fmla="*/ 0 h 542"/>
                <a:gd name="T6" fmla="*/ 129 w 257"/>
                <a:gd name="T7" fmla="*/ 66 h 542"/>
                <a:gd name="T8" fmla="*/ 99 w 257"/>
                <a:gd name="T9" fmla="*/ 0 h 542"/>
                <a:gd name="T10" fmla="*/ 0 w 257"/>
                <a:gd name="T11" fmla="*/ 35 h 542"/>
                <a:gd name="T12" fmla="*/ 0 w 257"/>
                <a:gd name="T13" fmla="*/ 277 h 542"/>
                <a:gd name="T14" fmla="*/ 73 w 257"/>
                <a:gd name="T15" fmla="*/ 296 h 542"/>
                <a:gd name="T16" fmla="*/ 90 w 257"/>
                <a:gd name="T17" fmla="*/ 542 h 542"/>
                <a:gd name="T18" fmla="*/ 116 w 257"/>
                <a:gd name="T19" fmla="*/ 542 h 542"/>
                <a:gd name="T20" fmla="*/ 144 w 257"/>
                <a:gd name="T21" fmla="*/ 542 h 542"/>
                <a:gd name="T22" fmla="*/ 169 w 257"/>
                <a:gd name="T23" fmla="*/ 542 h 542"/>
                <a:gd name="T24" fmla="*/ 187 w 257"/>
                <a:gd name="T25" fmla="*/ 296 h 542"/>
                <a:gd name="T26" fmla="*/ 257 w 257"/>
                <a:gd name="T27" fmla="*/ 277 h 542"/>
                <a:gd name="T28" fmla="*/ 257 w 257"/>
                <a:gd name="T29" fmla="*/ 35 h 542"/>
                <a:gd name="T30" fmla="*/ 159 w 257"/>
                <a:gd name="T31" fmla="*/ 0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7" h="542">
                  <a:moveTo>
                    <a:pt x="159" y="0"/>
                  </a:moveTo>
                  <a:lnTo>
                    <a:pt x="159" y="0"/>
                  </a:lnTo>
                  <a:lnTo>
                    <a:pt x="159" y="0"/>
                  </a:lnTo>
                  <a:lnTo>
                    <a:pt x="129" y="66"/>
                  </a:lnTo>
                  <a:lnTo>
                    <a:pt x="99" y="0"/>
                  </a:lnTo>
                  <a:lnTo>
                    <a:pt x="0" y="35"/>
                  </a:lnTo>
                  <a:lnTo>
                    <a:pt x="0" y="277"/>
                  </a:lnTo>
                  <a:lnTo>
                    <a:pt x="73" y="296"/>
                  </a:lnTo>
                  <a:lnTo>
                    <a:pt x="90" y="542"/>
                  </a:lnTo>
                  <a:lnTo>
                    <a:pt x="116" y="542"/>
                  </a:lnTo>
                  <a:lnTo>
                    <a:pt x="144" y="542"/>
                  </a:lnTo>
                  <a:lnTo>
                    <a:pt x="169" y="542"/>
                  </a:lnTo>
                  <a:lnTo>
                    <a:pt x="187" y="296"/>
                  </a:lnTo>
                  <a:lnTo>
                    <a:pt x="257" y="277"/>
                  </a:lnTo>
                  <a:lnTo>
                    <a:pt x="257" y="35"/>
                  </a:lnTo>
                  <a:lnTo>
                    <a:pt x="1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Freeform 63"/>
            <p:cNvSpPr>
              <a:spLocks/>
            </p:cNvSpPr>
            <p:nvPr/>
          </p:nvSpPr>
          <p:spPr bwMode="auto">
            <a:xfrm>
              <a:off x="4123" y="4841"/>
              <a:ext cx="132" cy="274"/>
            </a:xfrm>
            <a:custGeom>
              <a:avLst/>
              <a:gdLst>
                <a:gd name="T0" fmla="*/ 196 w 257"/>
                <a:gd name="T1" fmla="*/ 171 h 542"/>
                <a:gd name="T2" fmla="*/ 196 w 257"/>
                <a:gd name="T3" fmla="*/ 171 h 542"/>
                <a:gd name="T4" fmla="*/ 253 w 257"/>
                <a:gd name="T5" fmla="*/ 148 h 542"/>
                <a:gd name="T6" fmla="*/ 257 w 257"/>
                <a:gd name="T7" fmla="*/ 35 h 542"/>
                <a:gd name="T8" fmla="*/ 158 w 257"/>
                <a:gd name="T9" fmla="*/ 0 h 542"/>
                <a:gd name="T10" fmla="*/ 128 w 257"/>
                <a:gd name="T11" fmla="*/ 66 h 542"/>
                <a:gd name="T12" fmla="*/ 98 w 257"/>
                <a:gd name="T13" fmla="*/ 0 h 542"/>
                <a:gd name="T14" fmla="*/ 0 w 257"/>
                <a:gd name="T15" fmla="*/ 35 h 542"/>
                <a:gd name="T16" fmla="*/ 0 w 257"/>
                <a:gd name="T17" fmla="*/ 277 h 542"/>
                <a:gd name="T18" fmla="*/ 72 w 257"/>
                <a:gd name="T19" fmla="*/ 296 h 542"/>
                <a:gd name="T20" fmla="*/ 89 w 257"/>
                <a:gd name="T21" fmla="*/ 542 h 542"/>
                <a:gd name="T22" fmla="*/ 115 w 257"/>
                <a:gd name="T23" fmla="*/ 542 h 542"/>
                <a:gd name="T24" fmla="*/ 143 w 257"/>
                <a:gd name="T25" fmla="*/ 542 h 542"/>
                <a:gd name="T26" fmla="*/ 169 w 257"/>
                <a:gd name="T27" fmla="*/ 542 h 542"/>
                <a:gd name="T28" fmla="*/ 186 w 257"/>
                <a:gd name="T29" fmla="*/ 296 h 542"/>
                <a:gd name="T30" fmla="*/ 196 w 257"/>
                <a:gd name="T31" fmla="*/ 286 h 542"/>
                <a:gd name="T32" fmla="*/ 196 w 257"/>
                <a:gd name="T33" fmla="*/ 171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7" h="542">
                  <a:moveTo>
                    <a:pt x="196" y="171"/>
                  </a:moveTo>
                  <a:lnTo>
                    <a:pt x="196" y="171"/>
                  </a:lnTo>
                  <a:lnTo>
                    <a:pt x="253" y="148"/>
                  </a:lnTo>
                  <a:lnTo>
                    <a:pt x="257" y="35"/>
                  </a:lnTo>
                  <a:lnTo>
                    <a:pt x="158" y="0"/>
                  </a:lnTo>
                  <a:lnTo>
                    <a:pt x="128" y="66"/>
                  </a:lnTo>
                  <a:lnTo>
                    <a:pt x="98" y="0"/>
                  </a:lnTo>
                  <a:lnTo>
                    <a:pt x="0" y="35"/>
                  </a:lnTo>
                  <a:lnTo>
                    <a:pt x="0" y="277"/>
                  </a:lnTo>
                  <a:lnTo>
                    <a:pt x="72" y="296"/>
                  </a:lnTo>
                  <a:lnTo>
                    <a:pt x="89" y="542"/>
                  </a:lnTo>
                  <a:lnTo>
                    <a:pt x="115" y="542"/>
                  </a:lnTo>
                  <a:lnTo>
                    <a:pt x="143" y="542"/>
                  </a:lnTo>
                  <a:lnTo>
                    <a:pt x="169" y="542"/>
                  </a:lnTo>
                  <a:lnTo>
                    <a:pt x="186" y="296"/>
                  </a:lnTo>
                  <a:lnTo>
                    <a:pt x="196" y="286"/>
                  </a:lnTo>
                  <a:lnTo>
                    <a:pt x="196" y="17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9" name="Freeform 64"/>
            <p:cNvSpPr>
              <a:spLocks/>
            </p:cNvSpPr>
            <p:nvPr/>
          </p:nvSpPr>
          <p:spPr bwMode="auto">
            <a:xfrm>
              <a:off x="4374" y="4754"/>
              <a:ext cx="73" cy="72"/>
            </a:xfrm>
            <a:custGeom>
              <a:avLst/>
              <a:gdLst>
                <a:gd name="T0" fmla="*/ 0 w 143"/>
                <a:gd name="T1" fmla="*/ 72 h 142"/>
                <a:gd name="T2" fmla="*/ 0 w 143"/>
                <a:gd name="T3" fmla="*/ 72 h 142"/>
                <a:gd name="T4" fmla="*/ 0 w 143"/>
                <a:gd name="T5" fmla="*/ 72 h 142"/>
                <a:gd name="T6" fmla="*/ 72 w 143"/>
                <a:gd name="T7" fmla="*/ 142 h 142"/>
                <a:gd name="T8" fmla="*/ 143 w 143"/>
                <a:gd name="T9" fmla="*/ 72 h 142"/>
                <a:gd name="T10" fmla="*/ 72 w 143"/>
                <a:gd name="T11" fmla="*/ 0 h 142"/>
                <a:gd name="T12" fmla="*/ 0 w 143"/>
                <a:gd name="T13" fmla="*/ 72 h 142"/>
              </a:gdLst>
              <a:ahLst/>
              <a:cxnLst>
                <a:cxn ang="0">
                  <a:pos x="T0" y="T1"/>
                </a:cxn>
                <a:cxn ang="0">
                  <a:pos x="T2" y="T3"/>
                </a:cxn>
                <a:cxn ang="0">
                  <a:pos x="T4" y="T5"/>
                </a:cxn>
                <a:cxn ang="0">
                  <a:pos x="T6" y="T7"/>
                </a:cxn>
                <a:cxn ang="0">
                  <a:pos x="T8" y="T9"/>
                </a:cxn>
                <a:cxn ang="0">
                  <a:pos x="T10" y="T11"/>
                </a:cxn>
                <a:cxn ang="0">
                  <a:pos x="T12" y="T13"/>
                </a:cxn>
              </a:cxnLst>
              <a:rect l="0" t="0" r="r" b="b"/>
              <a:pathLst>
                <a:path w="143" h="142">
                  <a:moveTo>
                    <a:pt x="0" y="72"/>
                  </a:moveTo>
                  <a:lnTo>
                    <a:pt x="0" y="72"/>
                  </a:lnTo>
                  <a:lnTo>
                    <a:pt x="0" y="72"/>
                  </a:lnTo>
                  <a:cubicBezTo>
                    <a:pt x="0" y="111"/>
                    <a:pt x="33" y="142"/>
                    <a:pt x="72" y="142"/>
                  </a:cubicBezTo>
                  <a:cubicBezTo>
                    <a:pt x="112" y="142"/>
                    <a:pt x="143" y="111"/>
                    <a:pt x="143" y="72"/>
                  </a:cubicBezTo>
                  <a:cubicBezTo>
                    <a:pt x="143" y="32"/>
                    <a:pt x="112" y="0"/>
                    <a:pt x="72" y="0"/>
                  </a:cubicBezTo>
                  <a:cubicBezTo>
                    <a:pt x="33" y="0"/>
                    <a:pt x="0" y="32"/>
                    <a:pt x="0" y="7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 name="Freeform 65"/>
            <p:cNvSpPr>
              <a:spLocks/>
            </p:cNvSpPr>
            <p:nvPr/>
          </p:nvSpPr>
          <p:spPr bwMode="auto">
            <a:xfrm>
              <a:off x="4345" y="4841"/>
              <a:ext cx="132" cy="274"/>
            </a:xfrm>
            <a:custGeom>
              <a:avLst/>
              <a:gdLst>
                <a:gd name="T0" fmla="*/ 61 w 257"/>
                <a:gd name="T1" fmla="*/ 171 h 542"/>
                <a:gd name="T2" fmla="*/ 61 w 257"/>
                <a:gd name="T3" fmla="*/ 171 h 542"/>
                <a:gd name="T4" fmla="*/ 4 w 257"/>
                <a:gd name="T5" fmla="*/ 148 h 542"/>
                <a:gd name="T6" fmla="*/ 0 w 257"/>
                <a:gd name="T7" fmla="*/ 35 h 542"/>
                <a:gd name="T8" fmla="*/ 98 w 257"/>
                <a:gd name="T9" fmla="*/ 0 h 542"/>
                <a:gd name="T10" fmla="*/ 128 w 257"/>
                <a:gd name="T11" fmla="*/ 66 h 542"/>
                <a:gd name="T12" fmla="*/ 158 w 257"/>
                <a:gd name="T13" fmla="*/ 0 h 542"/>
                <a:gd name="T14" fmla="*/ 257 w 257"/>
                <a:gd name="T15" fmla="*/ 35 h 542"/>
                <a:gd name="T16" fmla="*/ 257 w 257"/>
                <a:gd name="T17" fmla="*/ 277 h 542"/>
                <a:gd name="T18" fmla="*/ 184 w 257"/>
                <a:gd name="T19" fmla="*/ 296 h 542"/>
                <a:gd name="T20" fmla="*/ 167 w 257"/>
                <a:gd name="T21" fmla="*/ 542 h 542"/>
                <a:gd name="T22" fmla="*/ 141 w 257"/>
                <a:gd name="T23" fmla="*/ 542 h 542"/>
                <a:gd name="T24" fmla="*/ 113 w 257"/>
                <a:gd name="T25" fmla="*/ 542 h 542"/>
                <a:gd name="T26" fmla="*/ 87 w 257"/>
                <a:gd name="T27" fmla="*/ 542 h 542"/>
                <a:gd name="T28" fmla="*/ 70 w 257"/>
                <a:gd name="T29" fmla="*/ 296 h 542"/>
                <a:gd name="T30" fmla="*/ 60 w 257"/>
                <a:gd name="T31" fmla="*/ 286 h 542"/>
                <a:gd name="T32" fmla="*/ 61 w 257"/>
                <a:gd name="T33" fmla="*/ 171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7" h="542">
                  <a:moveTo>
                    <a:pt x="61" y="171"/>
                  </a:moveTo>
                  <a:lnTo>
                    <a:pt x="61" y="171"/>
                  </a:lnTo>
                  <a:lnTo>
                    <a:pt x="4" y="148"/>
                  </a:lnTo>
                  <a:lnTo>
                    <a:pt x="0" y="35"/>
                  </a:lnTo>
                  <a:lnTo>
                    <a:pt x="98" y="0"/>
                  </a:lnTo>
                  <a:lnTo>
                    <a:pt x="128" y="66"/>
                  </a:lnTo>
                  <a:lnTo>
                    <a:pt x="158" y="0"/>
                  </a:lnTo>
                  <a:lnTo>
                    <a:pt x="257" y="35"/>
                  </a:lnTo>
                  <a:lnTo>
                    <a:pt x="257" y="277"/>
                  </a:lnTo>
                  <a:lnTo>
                    <a:pt x="184" y="296"/>
                  </a:lnTo>
                  <a:lnTo>
                    <a:pt x="167" y="542"/>
                  </a:lnTo>
                  <a:lnTo>
                    <a:pt x="141" y="542"/>
                  </a:lnTo>
                  <a:lnTo>
                    <a:pt x="113" y="542"/>
                  </a:lnTo>
                  <a:lnTo>
                    <a:pt x="87" y="542"/>
                  </a:lnTo>
                  <a:lnTo>
                    <a:pt x="70" y="296"/>
                  </a:lnTo>
                  <a:lnTo>
                    <a:pt x="60" y="286"/>
                  </a:lnTo>
                  <a:lnTo>
                    <a:pt x="61" y="17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1700319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938845" y="2514599"/>
            <a:ext cx="8174158" cy="2205681"/>
          </a:xfrm>
        </p:spPr>
        <p:txBody>
          <a:bodyPr>
            <a:normAutofit/>
          </a:bodyPr>
          <a:lstStyle/>
          <a:p>
            <a:r>
              <a:rPr lang="en-IE" dirty="0"/>
              <a:t>Workshop Session 3:</a:t>
            </a:r>
          </a:p>
          <a:p>
            <a:r>
              <a:rPr lang="en-IE" sz="3800" b="0" dirty="0"/>
              <a:t>Managing Committee Performance</a:t>
            </a:r>
          </a:p>
        </p:txBody>
      </p:sp>
    </p:spTree>
    <p:extLst>
      <p:ext uri="{BB962C8B-B14F-4D97-AF65-F5344CB8AC3E}">
        <p14:creationId xmlns:p14="http://schemas.microsoft.com/office/powerpoint/2010/main" val="16524511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7" y="1828800"/>
            <a:ext cx="11307323" cy="4727025"/>
          </a:xfrm>
        </p:spPr>
        <p:txBody>
          <a:bodyPr anchor="t"/>
          <a:lstStyle/>
          <a:p>
            <a:pPr marL="584200" lvl="2" indent="-457200" algn="ctr">
              <a:buFont typeface="+mj-lt"/>
              <a:buAutoNum type="arabicPeriod"/>
            </a:pPr>
            <a:endParaRPr lang="en-GB" sz="1800" i="1" dirty="0">
              <a:solidFill>
                <a:srgbClr val="FF0000"/>
              </a:solidFill>
            </a:endParaRPr>
          </a:p>
          <a:p>
            <a:pPr marL="127000" lvl="2" indent="0" algn="ctr">
              <a:buNone/>
            </a:pPr>
            <a:r>
              <a:rPr lang="en-GB" sz="1800" b="1" i="1" dirty="0">
                <a:solidFill>
                  <a:srgbClr val="FF0000"/>
                </a:solidFill>
              </a:rPr>
              <a:t>FC is generally relatively small, so these kinds of challenges do not tend to arise.</a:t>
            </a:r>
          </a:p>
          <a:p>
            <a:pPr marL="127000" lvl="2" indent="0" algn="ctr">
              <a:buNone/>
            </a:pPr>
            <a:endParaRPr lang="en-GB" sz="1800" b="1" i="1" dirty="0">
              <a:solidFill>
                <a:srgbClr val="FF0000"/>
              </a:solidFill>
            </a:endParaRPr>
          </a:p>
          <a:p>
            <a:pPr marL="127000" lvl="2" indent="0" algn="ctr">
              <a:buNone/>
            </a:pPr>
            <a:r>
              <a:rPr lang="en-GB" sz="1800" b="1" i="1" dirty="0">
                <a:solidFill>
                  <a:srgbClr val="FF0000"/>
                </a:solidFill>
              </a:rPr>
              <a:t>Some challenge </a:t>
            </a:r>
            <a:r>
              <a:rPr lang="en-GB" sz="1800" b="1" i="1" dirty="0" err="1">
                <a:solidFill>
                  <a:srgbClr val="FF0000"/>
                </a:solidFill>
              </a:rPr>
              <a:t>wich</a:t>
            </a:r>
            <a:r>
              <a:rPr lang="en-GB" sz="1800" b="1" i="1" dirty="0">
                <a:solidFill>
                  <a:srgbClr val="FF0000"/>
                </a:solidFill>
              </a:rPr>
              <a:t> do arise include:</a:t>
            </a:r>
            <a:endParaRPr lang="en-GB" sz="1800" i="1" dirty="0">
              <a:solidFill>
                <a:srgbClr val="FF0000"/>
              </a:solidFill>
            </a:endParaRPr>
          </a:p>
          <a:p>
            <a:pPr marL="412750" lvl="2" indent="-285750" algn="ctr">
              <a:buFontTx/>
              <a:buChar char="-"/>
            </a:pPr>
            <a:r>
              <a:rPr lang="en-GB" sz="1800" i="1" dirty="0">
                <a:solidFill>
                  <a:srgbClr val="FF0000"/>
                </a:solidFill>
              </a:rPr>
              <a:t>Managing the expectations of the exec / committee</a:t>
            </a:r>
          </a:p>
          <a:p>
            <a:pPr marL="412750" lvl="2" indent="-285750" algn="ctr">
              <a:buFontTx/>
              <a:buChar char="-"/>
            </a:pPr>
            <a:r>
              <a:rPr lang="en-GB" sz="1800" i="1" dirty="0">
                <a:solidFill>
                  <a:srgbClr val="FF0000"/>
                </a:solidFill>
              </a:rPr>
              <a:t>Avoiding tick-boxes and not missing the elephant in the room</a:t>
            </a:r>
          </a:p>
          <a:p>
            <a:pPr marL="412750" lvl="2" indent="-285750" algn="ctr">
              <a:buFontTx/>
              <a:buChar char="-"/>
            </a:pPr>
            <a:r>
              <a:rPr lang="en-GB" sz="1800" i="1" dirty="0">
                <a:solidFill>
                  <a:srgbClr val="FF0000"/>
                </a:solidFill>
              </a:rPr>
              <a:t>Ensuring that the main Board do actually take this responsibility seriously and don’t assume that things are handed off</a:t>
            </a:r>
          </a:p>
          <a:p>
            <a:pPr marL="412750" lvl="2" indent="-285750" algn="ctr">
              <a:buFontTx/>
              <a:buChar char="-"/>
            </a:pPr>
            <a:r>
              <a:rPr lang="en-GB" sz="1800" i="1" dirty="0">
                <a:solidFill>
                  <a:srgbClr val="FF0000"/>
                </a:solidFill>
              </a:rPr>
              <a:t>A lot of the Board are unsure of finance and are happy to jump over the agenda item. Conveying the importance to the Board is critical</a:t>
            </a:r>
          </a:p>
          <a:p>
            <a:pPr marL="412750" lvl="2" indent="-285750" algn="ctr">
              <a:buFontTx/>
              <a:buChar char="-"/>
            </a:pPr>
            <a:r>
              <a:rPr lang="en-GB" sz="1800" i="1" dirty="0">
                <a:solidFill>
                  <a:srgbClr val="FF0000"/>
                </a:solidFill>
              </a:rPr>
              <a:t>Discerning what the right questions are and when to ask the right question – this is a learned skill</a:t>
            </a:r>
          </a:p>
          <a:p>
            <a:pPr marL="412750" lvl="2" indent="-285750" algn="ctr">
              <a:buFontTx/>
              <a:buChar char="-"/>
            </a:pPr>
            <a:r>
              <a:rPr lang="en-GB" sz="1800" i="1" dirty="0">
                <a:solidFill>
                  <a:srgbClr val="FF0000"/>
                </a:solidFill>
              </a:rPr>
              <a:t>The Departments need to work with the ETBs to make things clearer I.R.O budgeting</a:t>
            </a:r>
          </a:p>
          <a:p>
            <a:pPr marL="412750" lvl="2" indent="-285750" algn="ctr">
              <a:buFontTx/>
              <a:buChar char="-"/>
            </a:pPr>
            <a:r>
              <a:rPr lang="en-GB" sz="1800" i="1" dirty="0">
                <a:solidFill>
                  <a:srgbClr val="FF0000"/>
                </a:solidFill>
              </a:rPr>
              <a:t>Accounting principles might be somewhat out of date</a:t>
            </a:r>
          </a:p>
          <a:p>
            <a:pPr marL="412750" lvl="2" indent="-285750" algn="ctr">
              <a:buFontTx/>
              <a:buChar char="-"/>
            </a:pPr>
            <a:r>
              <a:rPr lang="en-GB" sz="1800" i="1" dirty="0">
                <a:solidFill>
                  <a:srgbClr val="FF0000"/>
                </a:solidFill>
              </a:rPr>
              <a:t>Maintenance and depreciation not adequately provided for</a:t>
            </a:r>
          </a:p>
        </p:txBody>
      </p:sp>
      <p:sp>
        <p:nvSpPr>
          <p:cNvPr id="3" name="Title 2"/>
          <p:cNvSpPr>
            <a:spLocks noGrp="1"/>
          </p:cNvSpPr>
          <p:nvPr>
            <p:ph type="title"/>
          </p:nvPr>
        </p:nvSpPr>
        <p:spPr>
          <a:xfrm>
            <a:off x="442800" y="504300"/>
            <a:ext cx="11307600" cy="478800"/>
          </a:xfrm>
        </p:spPr>
        <p:txBody>
          <a:bodyPr/>
          <a:lstStyle/>
          <a:p>
            <a:pPr algn="ctr"/>
            <a:r>
              <a:rPr lang="en-IE" sz="3200" dirty="0">
                <a:solidFill>
                  <a:srgbClr val="5A5858"/>
                </a:solidFill>
              </a:rPr>
              <a:t>Common Sources of Conflict/Frustration</a:t>
            </a:r>
          </a:p>
        </p:txBody>
      </p:sp>
      <p:sp>
        <p:nvSpPr>
          <p:cNvPr id="4" name="Rounded Rectangle 3"/>
          <p:cNvSpPr/>
          <p:nvPr/>
        </p:nvSpPr>
        <p:spPr>
          <a:xfrm>
            <a:off x="442200" y="108615"/>
            <a:ext cx="11307600" cy="14025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FFFFFF"/>
                </a:solidFill>
                <a:effectLst/>
                <a:uLnTx/>
                <a:uFillTx/>
                <a:latin typeface="Arial" panose="020B0604020202020204"/>
                <a:ea typeface="+mn-ea"/>
                <a:cs typeface="+mn-cs"/>
              </a:rPr>
              <a:t>What strategies are there for addressing the following sources of conflict before, during and after meetings?</a:t>
            </a:r>
          </a:p>
        </p:txBody>
      </p:sp>
    </p:spTree>
    <p:extLst>
      <p:ext uri="{BB962C8B-B14F-4D97-AF65-F5344CB8AC3E}">
        <p14:creationId xmlns:p14="http://schemas.microsoft.com/office/powerpoint/2010/main" val="2696743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8" y="1440000"/>
            <a:ext cx="6885002" cy="5115825"/>
          </a:xfrm>
          <a:solidFill>
            <a:schemeClr val="accent1">
              <a:lumMod val="10000"/>
              <a:lumOff val="90000"/>
            </a:schemeClr>
          </a:solidFill>
        </p:spPr>
        <p:txBody>
          <a:bodyPr lIns="72000" tIns="72000" rIns="72000" bIns="72000"/>
          <a:lstStyle/>
          <a:p>
            <a:pPr lvl="1"/>
            <a:r>
              <a:rPr lang="en-IE" sz="2000" dirty="0"/>
              <a:t>Significant Legal Requirements</a:t>
            </a:r>
          </a:p>
          <a:p>
            <a:pPr lvl="2"/>
            <a:r>
              <a:rPr lang="en-IE" sz="2000" dirty="0"/>
              <a:t>Ethics and Standards in Public Office</a:t>
            </a:r>
          </a:p>
          <a:p>
            <a:pPr lvl="2"/>
            <a:r>
              <a:rPr lang="en-IE" sz="2000" dirty="0"/>
              <a:t>Annual Returns &amp; matters arising</a:t>
            </a:r>
          </a:p>
          <a:p>
            <a:pPr lvl="2"/>
            <a:endParaRPr lang="en-IE" sz="2000" dirty="0"/>
          </a:p>
          <a:p>
            <a:pPr lvl="1"/>
            <a:r>
              <a:rPr lang="en-IE" sz="2000" b="1" dirty="0"/>
              <a:t>Major source of reputational and operational risk</a:t>
            </a:r>
          </a:p>
          <a:p>
            <a:pPr lvl="2"/>
            <a:endParaRPr lang="en-IE" sz="2000" i="1" dirty="0"/>
          </a:p>
          <a:p>
            <a:pPr lvl="1"/>
            <a:r>
              <a:rPr lang="en-IE" sz="2000" dirty="0"/>
              <a:t>Two key guidelines:</a:t>
            </a:r>
          </a:p>
          <a:p>
            <a:pPr lvl="2"/>
            <a:r>
              <a:rPr lang="en-IE" sz="2000" dirty="0"/>
              <a:t>Fiduciary responsibilities always apply</a:t>
            </a:r>
          </a:p>
          <a:p>
            <a:pPr lvl="2"/>
            <a:r>
              <a:rPr lang="en-US" sz="2000" dirty="0">
                <a:solidFill>
                  <a:schemeClr val="tx1"/>
                </a:solidFill>
              </a:rPr>
              <a:t>Until it is declared and appropriately managed, there is </a:t>
            </a:r>
            <a:r>
              <a:rPr lang="en-US" sz="2000" u="sng" dirty="0">
                <a:solidFill>
                  <a:schemeClr val="tx1"/>
                </a:solidFill>
              </a:rPr>
              <a:t>no difference</a:t>
            </a:r>
            <a:r>
              <a:rPr lang="en-US" sz="2000" dirty="0">
                <a:solidFill>
                  <a:schemeClr val="tx1"/>
                </a:solidFill>
              </a:rPr>
              <a:t> between perceived and actual conflicts of interest.</a:t>
            </a:r>
            <a:endParaRPr lang="en-IE" sz="2000" dirty="0">
              <a:solidFill>
                <a:schemeClr val="tx1"/>
              </a:solidFill>
            </a:endParaRPr>
          </a:p>
          <a:p>
            <a:pPr lvl="1"/>
            <a:endParaRPr lang="en-IE" sz="2000" dirty="0"/>
          </a:p>
          <a:p>
            <a:pPr lvl="1"/>
            <a:endParaRPr lang="en-IE" sz="2000" dirty="0"/>
          </a:p>
          <a:p>
            <a:pPr lvl="1"/>
            <a:endParaRPr lang="en-IE" sz="2000" dirty="0"/>
          </a:p>
          <a:p>
            <a:endParaRPr lang="en-IE" sz="1200" dirty="0"/>
          </a:p>
        </p:txBody>
      </p:sp>
      <p:sp>
        <p:nvSpPr>
          <p:cNvPr id="3" name="Title 2"/>
          <p:cNvSpPr>
            <a:spLocks noGrp="1"/>
          </p:cNvSpPr>
          <p:nvPr>
            <p:ph type="title"/>
          </p:nvPr>
        </p:nvSpPr>
        <p:spPr/>
        <p:txBody>
          <a:bodyPr/>
          <a:lstStyle/>
          <a:p>
            <a:r>
              <a:rPr lang="en-IE" dirty="0"/>
              <a:t>Conflicts of Interest</a:t>
            </a:r>
          </a:p>
        </p:txBody>
      </p:sp>
      <p:grpSp>
        <p:nvGrpSpPr>
          <p:cNvPr id="10" name="Group 126"/>
          <p:cNvGrpSpPr>
            <a:grpSpLocks noChangeAspect="1"/>
          </p:cNvGrpSpPr>
          <p:nvPr/>
        </p:nvGrpSpPr>
        <p:grpSpPr bwMode="auto">
          <a:xfrm>
            <a:off x="7857891" y="1643201"/>
            <a:ext cx="3477765" cy="2159023"/>
            <a:chOff x="3999" y="1499"/>
            <a:chExt cx="298" cy="185"/>
          </a:xfrm>
          <a:solidFill>
            <a:srgbClr val="FDB913"/>
          </a:solidFill>
        </p:grpSpPr>
        <p:sp>
          <p:nvSpPr>
            <p:cNvPr id="11" name="Freeform 127"/>
            <p:cNvSpPr>
              <a:spLocks noEditPoints="1"/>
            </p:cNvSpPr>
            <p:nvPr/>
          </p:nvSpPr>
          <p:spPr bwMode="auto">
            <a:xfrm>
              <a:off x="3999" y="1600"/>
              <a:ext cx="298" cy="84"/>
            </a:xfrm>
            <a:custGeom>
              <a:avLst/>
              <a:gdLst>
                <a:gd name="T0" fmla="*/ 2468 w 4964"/>
                <a:gd name="T1" fmla="*/ 760 h 1389"/>
                <a:gd name="T2" fmla="*/ 2468 w 4964"/>
                <a:gd name="T3" fmla="*/ 760 h 1389"/>
                <a:gd name="T4" fmla="*/ 2524 w 4964"/>
                <a:gd name="T5" fmla="*/ 672 h 1389"/>
                <a:gd name="T6" fmla="*/ 2466 w 4964"/>
                <a:gd name="T7" fmla="*/ 618 h 1389"/>
                <a:gd name="T8" fmla="*/ 2416 w 4964"/>
                <a:gd name="T9" fmla="*/ 669 h 1389"/>
                <a:gd name="T10" fmla="*/ 2468 w 4964"/>
                <a:gd name="T11" fmla="*/ 760 h 1389"/>
                <a:gd name="T12" fmla="*/ 1999 w 4964"/>
                <a:gd name="T13" fmla="*/ 1388 h 1389"/>
                <a:gd name="T14" fmla="*/ 1999 w 4964"/>
                <a:gd name="T15" fmla="*/ 1388 h 1389"/>
                <a:gd name="T16" fmla="*/ 1799 w 4964"/>
                <a:gd name="T17" fmla="*/ 1388 h 1389"/>
                <a:gd name="T18" fmla="*/ 1700 w 4964"/>
                <a:gd name="T19" fmla="*/ 1315 h 1389"/>
                <a:gd name="T20" fmla="*/ 1786 w 4964"/>
                <a:gd name="T21" fmla="*/ 1228 h 1389"/>
                <a:gd name="T22" fmla="*/ 1840 w 4964"/>
                <a:gd name="T23" fmla="*/ 1198 h 1389"/>
                <a:gd name="T24" fmla="*/ 2190 w 4964"/>
                <a:gd name="T25" fmla="*/ 906 h 1389"/>
                <a:gd name="T26" fmla="*/ 2190 w 4964"/>
                <a:gd name="T27" fmla="*/ 753 h 1389"/>
                <a:gd name="T28" fmla="*/ 1878 w 4964"/>
                <a:gd name="T29" fmla="*/ 753 h 1389"/>
                <a:gd name="T30" fmla="*/ 813 w 4964"/>
                <a:gd name="T31" fmla="*/ 753 h 1389"/>
                <a:gd name="T32" fmla="*/ 738 w 4964"/>
                <a:gd name="T33" fmla="*/ 741 h 1389"/>
                <a:gd name="T34" fmla="*/ 690 w 4964"/>
                <a:gd name="T35" fmla="*/ 669 h 1389"/>
                <a:gd name="T36" fmla="*/ 741 w 4964"/>
                <a:gd name="T37" fmla="*/ 601 h 1389"/>
                <a:gd name="T38" fmla="*/ 879 w 4964"/>
                <a:gd name="T39" fmla="*/ 589 h 1389"/>
                <a:gd name="T40" fmla="*/ 947 w 4964"/>
                <a:gd name="T41" fmla="*/ 560 h 1389"/>
                <a:gd name="T42" fmla="*/ 886 w 4964"/>
                <a:gd name="T43" fmla="*/ 530 h 1389"/>
                <a:gd name="T44" fmla="*/ 319 w 4964"/>
                <a:gd name="T45" fmla="*/ 344 h 1389"/>
                <a:gd name="T46" fmla="*/ 0 w 4964"/>
                <a:gd name="T47" fmla="*/ 2 h 1389"/>
                <a:gd name="T48" fmla="*/ 2088 w 4964"/>
                <a:gd name="T49" fmla="*/ 2 h 1389"/>
                <a:gd name="T50" fmla="*/ 1907 w 4964"/>
                <a:gd name="T51" fmla="*/ 248 h 1389"/>
                <a:gd name="T52" fmla="*/ 1275 w 4964"/>
                <a:gd name="T53" fmla="*/ 519 h 1389"/>
                <a:gd name="T54" fmla="*/ 1158 w 4964"/>
                <a:gd name="T55" fmla="*/ 564 h 1389"/>
                <a:gd name="T56" fmla="*/ 1283 w 4964"/>
                <a:gd name="T57" fmla="*/ 589 h 1389"/>
                <a:gd name="T58" fmla="*/ 2207 w 4964"/>
                <a:gd name="T59" fmla="*/ 592 h 1389"/>
                <a:gd name="T60" fmla="*/ 2358 w 4964"/>
                <a:gd name="T61" fmla="*/ 508 h 1389"/>
                <a:gd name="T62" fmla="*/ 2581 w 4964"/>
                <a:gd name="T63" fmla="*/ 508 h 1389"/>
                <a:gd name="T64" fmla="*/ 2723 w 4964"/>
                <a:gd name="T65" fmla="*/ 591 h 1389"/>
                <a:gd name="T66" fmla="*/ 3705 w 4964"/>
                <a:gd name="T67" fmla="*/ 590 h 1389"/>
                <a:gd name="T68" fmla="*/ 3808 w 4964"/>
                <a:gd name="T69" fmla="*/ 590 h 1389"/>
                <a:gd name="T70" fmla="*/ 3817 w 4964"/>
                <a:gd name="T71" fmla="*/ 558 h 1389"/>
                <a:gd name="T72" fmla="*/ 3752 w 4964"/>
                <a:gd name="T73" fmla="*/ 529 h 1389"/>
                <a:gd name="T74" fmla="*/ 3142 w 4964"/>
                <a:gd name="T75" fmla="*/ 313 h 1389"/>
                <a:gd name="T76" fmla="*/ 2870 w 4964"/>
                <a:gd name="T77" fmla="*/ 0 h 1389"/>
                <a:gd name="T78" fmla="*/ 4964 w 4964"/>
                <a:gd name="T79" fmla="*/ 0 h 1389"/>
                <a:gd name="T80" fmla="*/ 4707 w 4964"/>
                <a:gd name="T81" fmla="*/ 305 h 1389"/>
                <a:gd name="T82" fmla="*/ 4091 w 4964"/>
                <a:gd name="T83" fmla="*/ 529 h 1389"/>
                <a:gd name="T84" fmla="*/ 4021 w 4964"/>
                <a:gd name="T85" fmla="*/ 562 h 1389"/>
                <a:gd name="T86" fmla="*/ 4093 w 4964"/>
                <a:gd name="T87" fmla="*/ 588 h 1389"/>
                <a:gd name="T88" fmla="*/ 4214 w 4964"/>
                <a:gd name="T89" fmla="*/ 595 h 1389"/>
                <a:gd name="T90" fmla="*/ 4279 w 4964"/>
                <a:gd name="T91" fmla="*/ 671 h 1389"/>
                <a:gd name="T92" fmla="*/ 4215 w 4964"/>
                <a:gd name="T93" fmla="*/ 747 h 1389"/>
                <a:gd name="T94" fmla="*/ 4112 w 4964"/>
                <a:gd name="T95" fmla="*/ 754 h 1389"/>
                <a:gd name="T96" fmla="*/ 2833 w 4964"/>
                <a:gd name="T97" fmla="*/ 754 h 1389"/>
                <a:gd name="T98" fmla="*/ 2749 w 4964"/>
                <a:gd name="T99" fmla="*/ 754 h 1389"/>
                <a:gd name="T100" fmla="*/ 2749 w 4964"/>
                <a:gd name="T101" fmla="*/ 904 h 1389"/>
                <a:gd name="T102" fmla="*/ 3097 w 4964"/>
                <a:gd name="T103" fmla="*/ 1195 h 1389"/>
                <a:gd name="T104" fmla="*/ 3167 w 4964"/>
                <a:gd name="T105" fmla="*/ 1230 h 1389"/>
                <a:gd name="T106" fmla="*/ 3249 w 4964"/>
                <a:gd name="T107" fmla="*/ 1309 h 1389"/>
                <a:gd name="T108" fmla="*/ 3159 w 4964"/>
                <a:gd name="T109" fmla="*/ 1388 h 1389"/>
                <a:gd name="T110" fmla="*/ 2958 w 4964"/>
                <a:gd name="T111" fmla="*/ 1388 h 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64" h="1389">
                  <a:moveTo>
                    <a:pt x="2468" y="760"/>
                  </a:moveTo>
                  <a:lnTo>
                    <a:pt x="2468" y="760"/>
                  </a:lnTo>
                  <a:cubicBezTo>
                    <a:pt x="2497" y="716"/>
                    <a:pt x="2527" y="691"/>
                    <a:pt x="2524" y="672"/>
                  </a:cubicBezTo>
                  <a:cubicBezTo>
                    <a:pt x="2521" y="650"/>
                    <a:pt x="2489" y="623"/>
                    <a:pt x="2466" y="618"/>
                  </a:cubicBezTo>
                  <a:cubicBezTo>
                    <a:pt x="2453" y="614"/>
                    <a:pt x="2417" y="650"/>
                    <a:pt x="2416" y="669"/>
                  </a:cubicBezTo>
                  <a:cubicBezTo>
                    <a:pt x="2415" y="691"/>
                    <a:pt x="2440" y="715"/>
                    <a:pt x="2468" y="760"/>
                  </a:cubicBezTo>
                  <a:close/>
                  <a:moveTo>
                    <a:pt x="1999" y="1388"/>
                  </a:moveTo>
                  <a:lnTo>
                    <a:pt x="1999" y="1388"/>
                  </a:lnTo>
                  <a:cubicBezTo>
                    <a:pt x="1932" y="1388"/>
                    <a:pt x="1865" y="1388"/>
                    <a:pt x="1799" y="1388"/>
                  </a:cubicBezTo>
                  <a:cubicBezTo>
                    <a:pt x="1746" y="1389"/>
                    <a:pt x="1704" y="1373"/>
                    <a:pt x="1700" y="1315"/>
                  </a:cubicBezTo>
                  <a:cubicBezTo>
                    <a:pt x="1696" y="1257"/>
                    <a:pt x="1729" y="1232"/>
                    <a:pt x="1786" y="1228"/>
                  </a:cubicBezTo>
                  <a:cubicBezTo>
                    <a:pt x="1805" y="1227"/>
                    <a:pt x="1831" y="1214"/>
                    <a:pt x="1840" y="1198"/>
                  </a:cubicBezTo>
                  <a:cubicBezTo>
                    <a:pt x="1926" y="1054"/>
                    <a:pt x="2050" y="959"/>
                    <a:pt x="2190" y="906"/>
                  </a:cubicBezTo>
                  <a:lnTo>
                    <a:pt x="2190" y="753"/>
                  </a:lnTo>
                  <a:cubicBezTo>
                    <a:pt x="1992" y="753"/>
                    <a:pt x="2084" y="753"/>
                    <a:pt x="1878" y="753"/>
                  </a:cubicBezTo>
                  <a:cubicBezTo>
                    <a:pt x="1523" y="753"/>
                    <a:pt x="1168" y="754"/>
                    <a:pt x="813" y="753"/>
                  </a:cubicBezTo>
                  <a:cubicBezTo>
                    <a:pt x="787" y="753"/>
                    <a:pt x="756" y="754"/>
                    <a:pt x="738" y="741"/>
                  </a:cubicBezTo>
                  <a:cubicBezTo>
                    <a:pt x="715" y="725"/>
                    <a:pt x="689" y="693"/>
                    <a:pt x="690" y="669"/>
                  </a:cubicBezTo>
                  <a:cubicBezTo>
                    <a:pt x="691" y="645"/>
                    <a:pt x="718" y="609"/>
                    <a:pt x="741" y="601"/>
                  </a:cubicBezTo>
                  <a:cubicBezTo>
                    <a:pt x="785" y="588"/>
                    <a:pt x="833" y="595"/>
                    <a:pt x="879" y="589"/>
                  </a:cubicBezTo>
                  <a:cubicBezTo>
                    <a:pt x="903" y="585"/>
                    <a:pt x="924" y="570"/>
                    <a:pt x="947" y="560"/>
                  </a:cubicBezTo>
                  <a:cubicBezTo>
                    <a:pt x="927" y="550"/>
                    <a:pt x="907" y="533"/>
                    <a:pt x="886" y="530"/>
                  </a:cubicBezTo>
                  <a:cubicBezTo>
                    <a:pt x="686" y="503"/>
                    <a:pt x="493" y="452"/>
                    <a:pt x="319" y="344"/>
                  </a:cubicBezTo>
                  <a:cubicBezTo>
                    <a:pt x="186" y="261"/>
                    <a:pt x="75" y="158"/>
                    <a:pt x="0" y="2"/>
                  </a:cubicBezTo>
                  <a:lnTo>
                    <a:pt x="2088" y="2"/>
                  </a:lnTo>
                  <a:cubicBezTo>
                    <a:pt x="2060" y="109"/>
                    <a:pt x="1985" y="182"/>
                    <a:pt x="1907" y="248"/>
                  </a:cubicBezTo>
                  <a:cubicBezTo>
                    <a:pt x="1725" y="404"/>
                    <a:pt x="1511" y="485"/>
                    <a:pt x="1275" y="519"/>
                  </a:cubicBezTo>
                  <a:cubicBezTo>
                    <a:pt x="1235" y="525"/>
                    <a:pt x="1197" y="548"/>
                    <a:pt x="1158" y="564"/>
                  </a:cubicBezTo>
                  <a:cubicBezTo>
                    <a:pt x="1199" y="572"/>
                    <a:pt x="1241" y="588"/>
                    <a:pt x="1283" y="589"/>
                  </a:cubicBezTo>
                  <a:cubicBezTo>
                    <a:pt x="1690" y="591"/>
                    <a:pt x="1800" y="588"/>
                    <a:pt x="2207" y="592"/>
                  </a:cubicBezTo>
                  <a:cubicBezTo>
                    <a:pt x="2280" y="592"/>
                    <a:pt x="2324" y="574"/>
                    <a:pt x="2358" y="508"/>
                  </a:cubicBezTo>
                  <a:cubicBezTo>
                    <a:pt x="2464" y="302"/>
                    <a:pt x="2478" y="311"/>
                    <a:pt x="2581" y="508"/>
                  </a:cubicBezTo>
                  <a:cubicBezTo>
                    <a:pt x="2614" y="571"/>
                    <a:pt x="2653" y="592"/>
                    <a:pt x="2723" y="591"/>
                  </a:cubicBezTo>
                  <a:cubicBezTo>
                    <a:pt x="3139" y="588"/>
                    <a:pt x="3289" y="590"/>
                    <a:pt x="3705" y="590"/>
                  </a:cubicBezTo>
                  <a:lnTo>
                    <a:pt x="3808" y="590"/>
                  </a:lnTo>
                  <a:cubicBezTo>
                    <a:pt x="3811" y="579"/>
                    <a:pt x="3814" y="569"/>
                    <a:pt x="3817" y="558"/>
                  </a:cubicBezTo>
                  <a:cubicBezTo>
                    <a:pt x="3795" y="548"/>
                    <a:pt x="3775" y="532"/>
                    <a:pt x="3752" y="529"/>
                  </a:cubicBezTo>
                  <a:cubicBezTo>
                    <a:pt x="3533" y="501"/>
                    <a:pt x="3326" y="440"/>
                    <a:pt x="3142" y="313"/>
                  </a:cubicBezTo>
                  <a:cubicBezTo>
                    <a:pt x="3029" y="235"/>
                    <a:pt x="2937" y="138"/>
                    <a:pt x="2870" y="0"/>
                  </a:cubicBezTo>
                  <a:lnTo>
                    <a:pt x="4964" y="0"/>
                  </a:lnTo>
                  <a:cubicBezTo>
                    <a:pt x="4910" y="137"/>
                    <a:pt x="4815" y="228"/>
                    <a:pt x="4707" y="305"/>
                  </a:cubicBezTo>
                  <a:cubicBezTo>
                    <a:pt x="4522" y="436"/>
                    <a:pt x="4312" y="499"/>
                    <a:pt x="4091" y="529"/>
                  </a:cubicBezTo>
                  <a:cubicBezTo>
                    <a:pt x="4066" y="532"/>
                    <a:pt x="4044" y="550"/>
                    <a:pt x="4021" y="562"/>
                  </a:cubicBezTo>
                  <a:cubicBezTo>
                    <a:pt x="4045" y="571"/>
                    <a:pt x="4068" y="585"/>
                    <a:pt x="4093" y="588"/>
                  </a:cubicBezTo>
                  <a:cubicBezTo>
                    <a:pt x="4133" y="593"/>
                    <a:pt x="4178" y="581"/>
                    <a:pt x="4214" y="595"/>
                  </a:cubicBezTo>
                  <a:cubicBezTo>
                    <a:pt x="4243" y="606"/>
                    <a:pt x="4279" y="644"/>
                    <a:pt x="4279" y="671"/>
                  </a:cubicBezTo>
                  <a:cubicBezTo>
                    <a:pt x="4280" y="697"/>
                    <a:pt x="4244" y="733"/>
                    <a:pt x="4215" y="747"/>
                  </a:cubicBezTo>
                  <a:cubicBezTo>
                    <a:pt x="4186" y="760"/>
                    <a:pt x="4147" y="754"/>
                    <a:pt x="4112" y="754"/>
                  </a:cubicBezTo>
                  <a:cubicBezTo>
                    <a:pt x="3597" y="754"/>
                    <a:pt x="3348" y="754"/>
                    <a:pt x="2833" y="754"/>
                  </a:cubicBezTo>
                  <a:lnTo>
                    <a:pt x="2749" y="754"/>
                  </a:lnTo>
                  <a:lnTo>
                    <a:pt x="2749" y="904"/>
                  </a:lnTo>
                  <a:cubicBezTo>
                    <a:pt x="2885" y="959"/>
                    <a:pt x="3012" y="1050"/>
                    <a:pt x="3097" y="1195"/>
                  </a:cubicBezTo>
                  <a:cubicBezTo>
                    <a:pt x="3108" y="1214"/>
                    <a:pt x="3147" y="1214"/>
                    <a:pt x="3167" y="1230"/>
                  </a:cubicBezTo>
                  <a:cubicBezTo>
                    <a:pt x="3198" y="1253"/>
                    <a:pt x="3243" y="1279"/>
                    <a:pt x="3249" y="1309"/>
                  </a:cubicBezTo>
                  <a:cubicBezTo>
                    <a:pt x="3259" y="1365"/>
                    <a:pt x="3213" y="1388"/>
                    <a:pt x="3159" y="1388"/>
                  </a:cubicBezTo>
                  <a:cubicBezTo>
                    <a:pt x="3092" y="1388"/>
                    <a:pt x="3025" y="1388"/>
                    <a:pt x="2958" y="1388"/>
                  </a:cubicBezTo>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12" name="Freeform 128"/>
            <p:cNvSpPr>
              <a:spLocks/>
            </p:cNvSpPr>
            <p:nvPr/>
          </p:nvSpPr>
          <p:spPr bwMode="auto">
            <a:xfrm>
              <a:off x="4013" y="1499"/>
              <a:ext cx="98" cy="93"/>
            </a:xfrm>
            <a:custGeom>
              <a:avLst/>
              <a:gdLst>
                <a:gd name="T0" fmla="*/ 223 w 1641"/>
                <a:gd name="T1" fmla="*/ 812 h 1546"/>
                <a:gd name="T2" fmla="*/ 223 w 1641"/>
                <a:gd name="T3" fmla="*/ 812 h 1546"/>
                <a:gd name="T4" fmla="*/ 102 w 1641"/>
                <a:gd name="T5" fmla="*/ 810 h 1546"/>
                <a:gd name="T6" fmla="*/ 5 w 1641"/>
                <a:gd name="T7" fmla="*/ 768 h 1546"/>
                <a:gd name="T8" fmla="*/ 41 w 1641"/>
                <a:gd name="T9" fmla="*/ 648 h 1546"/>
                <a:gd name="T10" fmla="*/ 480 w 1641"/>
                <a:gd name="T11" fmla="*/ 261 h 1546"/>
                <a:gd name="T12" fmla="*/ 706 w 1641"/>
                <a:gd name="T13" fmla="*/ 66 h 1546"/>
                <a:gd name="T14" fmla="*/ 919 w 1641"/>
                <a:gd name="T15" fmla="*/ 66 h 1546"/>
                <a:gd name="T16" fmla="*/ 1124 w 1641"/>
                <a:gd name="T17" fmla="*/ 241 h 1546"/>
                <a:gd name="T18" fmla="*/ 1372 w 1641"/>
                <a:gd name="T19" fmla="*/ 191 h 1546"/>
                <a:gd name="T20" fmla="*/ 1394 w 1641"/>
                <a:gd name="T21" fmla="*/ 264 h 1546"/>
                <a:gd name="T22" fmla="*/ 1560 w 1641"/>
                <a:gd name="T23" fmla="*/ 621 h 1546"/>
                <a:gd name="T24" fmla="*/ 1613 w 1641"/>
                <a:gd name="T25" fmla="*/ 672 h 1546"/>
                <a:gd name="T26" fmla="*/ 1630 w 1641"/>
                <a:gd name="T27" fmla="*/ 765 h 1546"/>
                <a:gd name="T28" fmla="*/ 1549 w 1641"/>
                <a:gd name="T29" fmla="*/ 809 h 1546"/>
                <a:gd name="T30" fmla="*/ 1405 w 1641"/>
                <a:gd name="T31" fmla="*/ 811 h 1546"/>
                <a:gd name="T32" fmla="*/ 1405 w 1641"/>
                <a:gd name="T33" fmla="*/ 1139 h 1546"/>
                <a:gd name="T34" fmla="*/ 1405 w 1641"/>
                <a:gd name="T35" fmla="*/ 1456 h 1546"/>
                <a:gd name="T36" fmla="*/ 1334 w 1641"/>
                <a:gd name="T37" fmla="*/ 1543 h 1546"/>
                <a:gd name="T38" fmla="*/ 969 w 1641"/>
                <a:gd name="T39" fmla="*/ 1543 h 1546"/>
                <a:gd name="T40" fmla="*/ 969 w 1641"/>
                <a:gd name="T41" fmla="*/ 1139 h 1546"/>
                <a:gd name="T42" fmla="*/ 664 w 1641"/>
                <a:gd name="T43" fmla="*/ 1139 h 1546"/>
                <a:gd name="T44" fmla="*/ 664 w 1641"/>
                <a:gd name="T45" fmla="*/ 1541 h 1546"/>
                <a:gd name="T46" fmla="*/ 279 w 1641"/>
                <a:gd name="T47" fmla="*/ 1537 h 1546"/>
                <a:gd name="T48" fmla="*/ 226 w 1641"/>
                <a:gd name="T49" fmla="*/ 1450 h 1546"/>
                <a:gd name="T50" fmla="*/ 223 w 1641"/>
                <a:gd name="T51" fmla="*/ 919 h 1546"/>
                <a:gd name="T52" fmla="*/ 223 w 1641"/>
                <a:gd name="T53" fmla="*/ 812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41" h="1546">
                  <a:moveTo>
                    <a:pt x="223" y="812"/>
                  </a:moveTo>
                  <a:lnTo>
                    <a:pt x="223" y="812"/>
                  </a:lnTo>
                  <a:cubicBezTo>
                    <a:pt x="175" y="812"/>
                    <a:pt x="138" y="817"/>
                    <a:pt x="102" y="810"/>
                  </a:cubicBezTo>
                  <a:cubicBezTo>
                    <a:pt x="67" y="803"/>
                    <a:pt x="7" y="786"/>
                    <a:pt x="5" y="768"/>
                  </a:cubicBezTo>
                  <a:cubicBezTo>
                    <a:pt x="0" y="729"/>
                    <a:pt x="13" y="674"/>
                    <a:pt x="41" y="648"/>
                  </a:cubicBezTo>
                  <a:cubicBezTo>
                    <a:pt x="183" y="515"/>
                    <a:pt x="333" y="389"/>
                    <a:pt x="480" y="261"/>
                  </a:cubicBezTo>
                  <a:cubicBezTo>
                    <a:pt x="555" y="196"/>
                    <a:pt x="630" y="130"/>
                    <a:pt x="706" y="66"/>
                  </a:cubicBezTo>
                  <a:cubicBezTo>
                    <a:pt x="785" y="0"/>
                    <a:pt x="838" y="0"/>
                    <a:pt x="919" y="66"/>
                  </a:cubicBezTo>
                  <a:cubicBezTo>
                    <a:pt x="988" y="123"/>
                    <a:pt x="1055" y="182"/>
                    <a:pt x="1124" y="241"/>
                  </a:cubicBezTo>
                  <a:cubicBezTo>
                    <a:pt x="1159" y="194"/>
                    <a:pt x="1328" y="157"/>
                    <a:pt x="1372" y="191"/>
                  </a:cubicBezTo>
                  <a:cubicBezTo>
                    <a:pt x="1388" y="204"/>
                    <a:pt x="1398" y="241"/>
                    <a:pt x="1394" y="264"/>
                  </a:cubicBezTo>
                  <a:cubicBezTo>
                    <a:pt x="1368" y="422"/>
                    <a:pt x="1422" y="540"/>
                    <a:pt x="1560" y="621"/>
                  </a:cubicBezTo>
                  <a:cubicBezTo>
                    <a:pt x="1581" y="633"/>
                    <a:pt x="1604" y="651"/>
                    <a:pt x="1613" y="672"/>
                  </a:cubicBezTo>
                  <a:cubicBezTo>
                    <a:pt x="1626" y="700"/>
                    <a:pt x="1641" y="741"/>
                    <a:pt x="1630" y="765"/>
                  </a:cubicBezTo>
                  <a:cubicBezTo>
                    <a:pt x="1620" y="788"/>
                    <a:pt x="1579" y="804"/>
                    <a:pt x="1549" y="809"/>
                  </a:cubicBezTo>
                  <a:cubicBezTo>
                    <a:pt x="1507" y="817"/>
                    <a:pt x="1463" y="811"/>
                    <a:pt x="1405" y="811"/>
                  </a:cubicBezTo>
                  <a:lnTo>
                    <a:pt x="1405" y="1139"/>
                  </a:lnTo>
                  <a:cubicBezTo>
                    <a:pt x="1405" y="1244"/>
                    <a:pt x="1406" y="1350"/>
                    <a:pt x="1405" y="1456"/>
                  </a:cubicBezTo>
                  <a:cubicBezTo>
                    <a:pt x="1405" y="1503"/>
                    <a:pt x="1392" y="1543"/>
                    <a:pt x="1334" y="1543"/>
                  </a:cubicBezTo>
                  <a:cubicBezTo>
                    <a:pt x="1215" y="1543"/>
                    <a:pt x="1095" y="1543"/>
                    <a:pt x="969" y="1543"/>
                  </a:cubicBezTo>
                  <a:lnTo>
                    <a:pt x="969" y="1139"/>
                  </a:lnTo>
                  <a:lnTo>
                    <a:pt x="664" y="1139"/>
                  </a:lnTo>
                  <a:lnTo>
                    <a:pt x="664" y="1541"/>
                  </a:lnTo>
                  <a:cubicBezTo>
                    <a:pt x="530" y="1541"/>
                    <a:pt x="404" y="1546"/>
                    <a:pt x="279" y="1537"/>
                  </a:cubicBezTo>
                  <a:cubicBezTo>
                    <a:pt x="258" y="1536"/>
                    <a:pt x="227" y="1481"/>
                    <a:pt x="226" y="1450"/>
                  </a:cubicBezTo>
                  <a:cubicBezTo>
                    <a:pt x="221" y="1273"/>
                    <a:pt x="223" y="1096"/>
                    <a:pt x="223" y="919"/>
                  </a:cubicBezTo>
                  <a:lnTo>
                    <a:pt x="223" y="8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13" name="Freeform 129"/>
            <p:cNvSpPr>
              <a:spLocks/>
            </p:cNvSpPr>
            <p:nvPr/>
          </p:nvSpPr>
          <p:spPr bwMode="auto">
            <a:xfrm>
              <a:off x="4144" y="1637"/>
              <a:ext cx="7" cy="9"/>
            </a:xfrm>
            <a:custGeom>
              <a:avLst/>
              <a:gdLst>
                <a:gd name="T0" fmla="*/ 52 w 112"/>
                <a:gd name="T1" fmla="*/ 146 h 146"/>
                <a:gd name="T2" fmla="*/ 52 w 112"/>
                <a:gd name="T3" fmla="*/ 146 h 146"/>
                <a:gd name="T4" fmla="*/ 1 w 112"/>
                <a:gd name="T5" fmla="*/ 55 h 146"/>
                <a:gd name="T6" fmla="*/ 51 w 112"/>
                <a:gd name="T7" fmla="*/ 4 h 146"/>
                <a:gd name="T8" fmla="*/ 109 w 112"/>
                <a:gd name="T9" fmla="*/ 58 h 146"/>
                <a:gd name="T10" fmla="*/ 52 w 112"/>
                <a:gd name="T11" fmla="*/ 146 h 146"/>
              </a:gdLst>
              <a:ahLst/>
              <a:cxnLst>
                <a:cxn ang="0">
                  <a:pos x="T0" y="T1"/>
                </a:cxn>
                <a:cxn ang="0">
                  <a:pos x="T2" y="T3"/>
                </a:cxn>
                <a:cxn ang="0">
                  <a:pos x="T4" y="T5"/>
                </a:cxn>
                <a:cxn ang="0">
                  <a:pos x="T6" y="T7"/>
                </a:cxn>
                <a:cxn ang="0">
                  <a:pos x="T8" y="T9"/>
                </a:cxn>
                <a:cxn ang="0">
                  <a:pos x="T10" y="T11"/>
                </a:cxn>
              </a:cxnLst>
              <a:rect l="0" t="0" r="r" b="b"/>
              <a:pathLst>
                <a:path w="112" h="146">
                  <a:moveTo>
                    <a:pt x="52" y="146"/>
                  </a:moveTo>
                  <a:lnTo>
                    <a:pt x="52" y="146"/>
                  </a:lnTo>
                  <a:cubicBezTo>
                    <a:pt x="25" y="101"/>
                    <a:pt x="0" y="77"/>
                    <a:pt x="1" y="55"/>
                  </a:cubicBezTo>
                  <a:cubicBezTo>
                    <a:pt x="2" y="36"/>
                    <a:pt x="38" y="0"/>
                    <a:pt x="51" y="4"/>
                  </a:cubicBezTo>
                  <a:cubicBezTo>
                    <a:pt x="75" y="9"/>
                    <a:pt x="106" y="36"/>
                    <a:pt x="109" y="58"/>
                  </a:cubicBezTo>
                  <a:cubicBezTo>
                    <a:pt x="112" y="77"/>
                    <a:pt x="82" y="102"/>
                    <a:pt x="52" y="14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14" name="Freeform 130"/>
            <p:cNvSpPr>
              <a:spLocks noEditPoints="1"/>
            </p:cNvSpPr>
            <p:nvPr/>
          </p:nvSpPr>
          <p:spPr bwMode="auto">
            <a:xfrm>
              <a:off x="4187" y="1505"/>
              <a:ext cx="104" cy="63"/>
            </a:xfrm>
            <a:custGeom>
              <a:avLst/>
              <a:gdLst>
                <a:gd name="T0" fmla="*/ 677 w 1737"/>
                <a:gd name="T1" fmla="*/ 248 h 1044"/>
                <a:gd name="T2" fmla="*/ 677 w 1737"/>
                <a:gd name="T3" fmla="*/ 248 h 1044"/>
                <a:gd name="T4" fmla="*/ 677 w 1737"/>
                <a:gd name="T5" fmla="*/ 248 h 1044"/>
                <a:gd name="T6" fmla="*/ 684 w 1737"/>
                <a:gd name="T7" fmla="*/ 134 h 1044"/>
                <a:gd name="T8" fmla="*/ 719 w 1737"/>
                <a:gd name="T9" fmla="*/ 102 h 1044"/>
                <a:gd name="T10" fmla="*/ 1019 w 1737"/>
                <a:gd name="T11" fmla="*/ 102 h 1044"/>
                <a:gd name="T12" fmla="*/ 1049 w 1737"/>
                <a:gd name="T13" fmla="*/ 134 h 1044"/>
                <a:gd name="T14" fmla="*/ 1057 w 1737"/>
                <a:gd name="T15" fmla="*/ 248 h 1044"/>
                <a:gd name="T16" fmla="*/ 677 w 1737"/>
                <a:gd name="T17" fmla="*/ 248 h 1044"/>
                <a:gd name="T18" fmla="*/ 0 w 1737"/>
                <a:gd name="T19" fmla="*/ 896 h 1044"/>
                <a:gd name="T20" fmla="*/ 0 w 1737"/>
                <a:gd name="T21" fmla="*/ 896 h 1044"/>
                <a:gd name="T22" fmla="*/ 0 w 1737"/>
                <a:gd name="T23" fmla="*/ 896 h 1044"/>
                <a:gd name="T24" fmla="*/ 54 w 1737"/>
                <a:gd name="T25" fmla="*/ 970 h 1044"/>
                <a:gd name="T26" fmla="*/ 339 w 1737"/>
                <a:gd name="T27" fmla="*/ 1010 h 1044"/>
                <a:gd name="T28" fmla="*/ 339 w 1737"/>
                <a:gd name="T29" fmla="*/ 994 h 1044"/>
                <a:gd name="T30" fmla="*/ 460 w 1737"/>
                <a:gd name="T31" fmla="*/ 896 h 1044"/>
                <a:gd name="T32" fmla="*/ 582 w 1737"/>
                <a:gd name="T33" fmla="*/ 994 h 1044"/>
                <a:gd name="T34" fmla="*/ 574 w 1737"/>
                <a:gd name="T35" fmla="*/ 1034 h 1044"/>
                <a:gd name="T36" fmla="*/ 871 w 1737"/>
                <a:gd name="T37" fmla="*/ 1042 h 1044"/>
                <a:gd name="T38" fmla="*/ 1143 w 1737"/>
                <a:gd name="T39" fmla="*/ 1036 h 1044"/>
                <a:gd name="T40" fmla="*/ 1257 w 1737"/>
                <a:gd name="T41" fmla="*/ 898 h 1044"/>
                <a:gd name="T42" fmla="*/ 1376 w 1737"/>
                <a:gd name="T43" fmla="*/ 996 h 1044"/>
                <a:gd name="T44" fmla="*/ 1379 w 1737"/>
                <a:gd name="T45" fmla="*/ 1011 h 1044"/>
                <a:gd name="T46" fmla="*/ 1680 w 1737"/>
                <a:gd name="T47" fmla="*/ 970 h 1044"/>
                <a:gd name="T48" fmla="*/ 1737 w 1737"/>
                <a:gd name="T49" fmla="*/ 896 h 1044"/>
                <a:gd name="T50" fmla="*/ 1737 w 1737"/>
                <a:gd name="T51" fmla="*/ 305 h 1044"/>
                <a:gd name="T52" fmla="*/ 1680 w 1737"/>
                <a:gd name="T53" fmla="*/ 248 h 1044"/>
                <a:gd name="T54" fmla="*/ 1163 w 1737"/>
                <a:gd name="T55" fmla="*/ 248 h 1044"/>
                <a:gd name="T56" fmla="*/ 1156 w 1737"/>
                <a:gd name="T57" fmla="*/ 126 h 1044"/>
                <a:gd name="T58" fmla="*/ 1019 w 1737"/>
                <a:gd name="T59" fmla="*/ 0 h 1044"/>
                <a:gd name="T60" fmla="*/ 719 w 1737"/>
                <a:gd name="T61" fmla="*/ 0 h 1044"/>
                <a:gd name="T62" fmla="*/ 582 w 1737"/>
                <a:gd name="T63" fmla="*/ 126 h 1044"/>
                <a:gd name="T64" fmla="*/ 574 w 1737"/>
                <a:gd name="T65" fmla="*/ 248 h 1044"/>
                <a:gd name="T66" fmla="*/ 54 w 1737"/>
                <a:gd name="T67" fmla="*/ 248 h 1044"/>
                <a:gd name="T68" fmla="*/ 0 w 1737"/>
                <a:gd name="T69" fmla="*/ 305 h 1044"/>
                <a:gd name="T70" fmla="*/ 0 w 1737"/>
                <a:gd name="T71" fmla="*/ 896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37" h="1044">
                  <a:moveTo>
                    <a:pt x="677" y="248"/>
                  </a:moveTo>
                  <a:lnTo>
                    <a:pt x="677" y="248"/>
                  </a:lnTo>
                  <a:lnTo>
                    <a:pt x="677" y="248"/>
                  </a:lnTo>
                  <a:lnTo>
                    <a:pt x="684" y="134"/>
                  </a:lnTo>
                  <a:cubicBezTo>
                    <a:pt x="684" y="118"/>
                    <a:pt x="703" y="102"/>
                    <a:pt x="719" y="102"/>
                  </a:cubicBezTo>
                  <a:lnTo>
                    <a:pt x="1019" y="102"/>
                  </a:lnTo>
                  <a:cubicBezTo>
                    <a:pt x="1034" y="102"/>
                    <a:pt x="1049" y="118"/>
                    <a:pt x="1049" y="134"/>
                  </a:cubicBezTo>
                  <a:lnTo>
                    <a:pt x="1057" y="248"/>
                  </a:lnTo>
                  <a:lnTo>
                    <a:pt x="677" y="248"/>
                  </a:lnTo>
                  <a:close/>
                  <a:moveTo>
                    <a:pt x="0" y="896"/>
                  </a:moveTo>
                  <a:lnTo>
                    <a:pt x="0" y="896"/>
                  </a:lnTo>
                  <a:lnTo>
                    <a:pt x="0" y="896"/>
                  </a:lnTo>
                  <a:cubicBezTo>
                    <a:pt x="0" y="929"/>
                    <a:pt x="23" y="961"/>
                    <a:pt x="54" y="970"/>
                  </a:cubicBezTo>
                  <a:cubicBezTo>
                    <a:pt x="54" y="970"/>
                    <a:pt x="160" y="986"/>
                    <a:pt x="339" y="1010"/>
                  </a:cubicBezTo>
                  <a:lnTo>
                    <a:pt x="339" y="994"/>
                  </a:lnTo>
                  <a:cubicBezTo>
                    <a:pt x="339" y="970"/>
                    <a:pt x="346" y="896"/>
                    <a:pt x="460" y="896"/>
                  </a:cubicBezTo>
                  <a:cubicBezTo>
                    <a:pt x="574" y="896"/>
                    <a:pt x="581" y="978"/>
                    <a:pt x="582" y="994"/>
                  </a:cubicBezTo>
                  <a:lnTo>
                    <a:pt x="574" y="1034"/>
                  </a:lnTo>
                  <a:cubicBezTo>
                    <a:pt x="669" y="1042"/>
                    <a:pt x="768" y="1042"/>
                    <a:pt x="871" y="1042"/>
                  </a:cubicBezTo>
                  <a:cubicBezTo>
                    <a:pt x="969" y="1042"/>
                    <a:pt x="1044" y="1044"/>
                    <a:pt x="1143" y="1036"/>
                  </a:cubicBezTo>
                  <a:cubicBezTo>
                    <a:pt x="1140" y="998"/>
                    <a:pt x="1143" y="898"/>
                    <a:pt x="1257" y="898"/>
                  </a:cubicBezTo>
                  <a:cubicBezTo>
                    <a:pt x="1367" y="898"/>
                    <a:pt x="1373" y="960"/>
                    <a:pt x="1376" y="996"/>
                  </a:cubicBezTo>
                  <a:cubicBezTo>
                    <a:pt x="1377" y="1012"/>
                    <a:pt x="1379" y="1011"/>
                    <a:pt x="1379" y="1011"/>
                  </a:cubicBezTo>
                  <a:cubicBezTo>
                    <a:pt x="1553" y="987"/>
                    <a:pt x="1680" y="970"/>
                    <a:pt x="1680" y="970"/>
                  </a:cubicBezTo>
                  <a:cubicBezTo>
                    <a:pt x="1714" y="961"/>
                    <a:pt x="1737" y="929"/>
                    <a:pt x="1737" y="896"/>
                  </a:cubicBezTo>
                  <a:lnTo>
                    <a:pt x="1737" y="305"/>
                  </a:lnTo>
                  <a:cubicBezTo>
                    <a:pt x="1737" y="272"/>
                    <a:pt x="1714" y="248"/>
                    <a:pt x="1680" y="248"/>
                  </a:cubicBezTo>
                  <a:lnTo>
                    <a:pt x="1163" y="248"/>
                  </a:lnTo>
                  <a:lnTo>
                    <a:pt x="1156" y="126"/>
                  </a:lnTo>
                  <a:cubicBezTo>
                    <a:pt x="1156" y="53"/>
                    <a:pt x="1091" y="0"/>
                    <a:pt x="1019" y="0"/>
                  </a:cubicBezTo>
                  <a:lnTo>
                    <a:pt x="719" y="0"/>
                  </a:lnTo>
                  <a:cubicBezTo>
                    <a:pt x="646" y="0"/>
                    <a:pt x="582" y="53"/>
                    <a:pt x="582" y="126"/>
                  </a:cubicBezTo>
                  <a:lnTo>
                    <a:pt x="574" y="248"/>
                  </a:lnTo>
                  <a:lnTo>
                    <a:pt x="54" y="248"/>
                  </a:lnTo>
                  <a:cubicBezTo>
                    <a:pt x="31" y="248"/>
                    <a:pt x="0" y="272"/>
                    <a:pt x="0" y="305"/>
                  </a:cubicBezTo>
                  <a:lnTo>
                    <a:pt x="0" y="89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sp>
          <p:nvSpPr>
            <p:cNvPr id="15" name="Freeform 131"/>
            <p:cNvSpPr>
              <a:spLocks/>
            </p:cNvSpPr>
            <p:nvPr/>
          </p:nvSpPr>
          <p:spPr bwMode="auto">
            <a:xfrm>
              <a:off x="4191" y="1568"/>
              <a:ext cx="95" cy="25"/>
            </a:xfrm>
            <a:custGeom>
              <a:avLst/>
              <a:gdLst>
                <a:gd name="T0" fmla="*/ 291 w 1597"/>
                <a:gd name="T1" fmla="*/ 48 h 417"/>
                <a:gd name="T2" fmla="*/ 291 w 1597"/>
                <a:gd name="T3" fmla="*/ 48 h 417"/>
                <a:gd name="T4" fmla="*/ 291 w 1597"/>
                <a:gd name="T5" fmla="*/ 48 h 417"/>
                <a:gd name="T6" fmla="*/ 291 w 1597"/>
                <a:gd name="T7" fmla="*/ 77 h 417"/>
                <a:gd name="T8" fmla="*/ 407 w 1597"/>
                <a:gd name="T9" fmla="*/ 161 h 417"/>
                <a:gd name="T10" fmla="*/ 516 w 1597"/>
                <a:gd name="T11" fmla="*/ 77 h 417"/>
                <a:gd name="T12" fmla="*/ 516 w 1597"/>
                <a:gd name="T13" fmla="*/ 70 h 417"/>
                <a:gd name="T14" fmla="*/ 800 w 1597"/>
                <a:gd name="T15" fmla="*/ 77 h 417"/>
                <a:gd name="T16" fmla="*/ 1077 w 1597"/>
                <a:gd name="T17" fmla="*/ 70 h 417"/>
                <a:gd name="T18" fmla="*/ 1077 w 1597"/>
                <a:gd name="T19" fmla="*/ 77 h 417"/>
                <a:gd name="T20" fmla="*/ 1186 w 1597"/>
                <a:gd name="T21" fmla="*/ 161 h 417"/>
                <a:gd name="T22" fmla="*/ 1302 w 1597"/>
                <a:gd name="T23" fmla="*/ 77 h 417"/>
                <a:gd name="T24" fmla="*/ 1302 w 1597"/>
                <a:gd name="T25" fmla="*/ 48 h 417"/>
                <a:gd name="T26" fmla="*/ 1571 w 1597"/>
                <a:gd name="T27" fmla="*/ 15 h 417"/>
                <a:gd name="T28" fmla="*/ 1597 w 1597"/>
                <a:gd name="T29" fmla="*/ 0 h 417"/>
                <a:gd name="T30" fmla="*/ 1597 w 1597"/>
                <a:gd name="T31" fmla="*/ 348 h 417"/>
                <a:gd name="T32" fmla="*/ 1526 w 1597"/>
                <a:gd name="T33" fmla="*/ 417 h 417"/>
                <a:gd name="T34" fmla="*/ 67 w 1597"/>
                <a:gd name="T35" fmla="*/ 417 h 417"/>
                <a:gd name="T36" fmla="*/ 0 w 1597"/>
                <a:gd name="T37" fmla="*/ 348 h 417"/>
                <a:gd name="T38" fmla="*/ 0 w 1597"/>
                <a:gd name="T39" fmla="*/ 0 h 417"/>
                <a:gd name="T40" fmla="*/ 22 w 1597"/>
                <a:gd name="T41" fmla="*/ 15 h 417"/>
                <a:gd name="T42" fmla="*/ 291 w 1597"/>
                <a:gd name="T43" fmla="*/ 48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7" h="417">
                  <a:moveTo>
                    <a:pt x="291" y="48"/>
                  </a:moveTo>
                  <a:lnTo>
                    <a:pt x="291" y="48"/>
                  </a:lnTo>
                  <a:lnTo>
                    <a:pt x="291" y="48"/>
                  </a:lnTo>
                  <a:lnTo>
                    <a:pt x="291" y="77"/>
                  </a:lnTo>
                  <a:cubicBezTo>
                    <a:pt x="291" y="121"/>
                    <a:pt x="348" y="161"/>
                    <a:pt x="407" y="161"/>
                  </a:cubicBezTo>
                  <a:cubicBezTo>
                    <a:pt x="460" y="161"/>
                    <a:pt x="516" y="121"/>
                    <a:pt x="516" y="77"/>
                  </a:cubicBezTo>
                  <a:lnTo>
                    <a:pt x="516" y="70"/>
                  </a:lnTo>
                  <a:cubicBezTo>
                    <a:pt x="602" y="77"/>
                    <a:pt x="699" y="77"/>
                    <a:pt x="800" y="77"/>
                  </a:cubicBezTo>
                  <a:cubicBezTo>
                    <a:pt x="894" y="77"/>
                    <a:pt x="995" y="77"/>
                    <a:pt x="1077" y="70"/>
                  </a:cubicBezTo>
                  <a:lnTo>
                    <a:pt x="1077" y="77"/>
                  </a:lnTo>
                  <a:cubicBezTo>
                    <a:pt x="1077" y="121"/>
                    <a:pt x="1133" y="161"/>
                    <a:pt x="1186" y="161"/>
                  </a:cubicBezTo>
                  <a:cubicBezTo>
                    <a:pt x="1249" y="161"/>
                    <a:pt x="1302" y="121"/>
                    <a:pt x="1302" y="77"/>
                  </a:cubicBezTo>
                  <a:lnTo>
                    <a:pt x="1302" y="48"/>
                  </a:lnTo>
                  <a:cubicBezTo>
                    <a:pt x="1474" y="37"/>
                    <a:pt x="1571" y="15"/>
                    <a:pt x="1571" y="15"/>
                  </a:cubicBezTo>
                  <a:cubicBezTo>
                    <a:pt x="1590" y="15"/>
                    <a:pt x="1597" y="8"/>
                    <a:pt x="1597" y="0"/>
                  </a:cubicBezTo>
                  <a:lnTo>
                    <a:pt x="1597" y="348"/>
                  </a:lnTo>
                  <a:cubicBezTo>
                    <a:pt x="1597" y="381"/>
                    <a:pt x="1564" y="417"/>
                    <a:pt x="1526" y="417"/>
                  </a:cubicBezTo>
                  <a:lnTo>
                    <a:pt x="67" y="417"/>
                  </a:lnTo>
                  <a:cubicBezTo>
                    <a:pt x="30" y="417"/>
                    <a:pt x="0" y="381"/>
                    <a:pt x="0" y="348"/>
                  </a:cubicBezTo>
                  <a:lnTo>
                    <a:pt x="0" y="0"/>
                  </a:lnTo>
                  <a:cubicBezTo>
                    <a:pt x="7" y="8"/>
                    <a:pt x="15" y="15"/>
                    <a:pt x="22" y="15"/>
                  </a:cubicBezTo>
                  <a:cubicBezTo>
                    <a:pt x="22" y="15"/>
                    <a:pt x="123" y="37"/>
                    <a:pt x="291" y="4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514F4F">
                    <a:lumMod val="95000"/>
                    <a:lumOff val="5000"/>
                  </a:srgbClr>
                </a:solidFill>
                <a:effectLst/>
                <a:uLnTx/>
                <a:uFillTx/>
                <a:latin typeface="Arial" panose="020B0604020202020204"/>
                <a:ea typeface="+mn-ea"/>
                <a:cs typeface="+mn-cs"/>
              </a:endParaRPr>
            </a:p>
          </p:txBody>
        </p:sp>
      </p:grpSp>
      <p:sp>
        <p:nvSpPr>
          <p:cNvPr id="16" name="TextBox 15"/>
          <p:cNvSpPr txBox="1"/>
          <p:nvPr/>
        </p:nvSpPr>
        <p:spPr>
          <a:xfrm>
            <a:off x="7576457" y="4034527"/>
            <a:ext cx="4173943"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000000"/>
                </a:solidFill>
                <a:effectLst/>
                <a:uLnTx/>
                <a:uFillTx/>
                <a:latin typeface="Arial" panose="020B0604020202020204"/>
                <a:ea typeface="+mn-ea"/>
                <a:cs typeface="+mn-cs"/>
              </a:rPr>
              <a:t>Balance:</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rPr>
              <a:t>Committee Members’ obligations to act in the interests of the ETB</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rPr>
              <a:t>Committee Members’ rights to have private lives, interest and ambitions</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rPr>
              <a:t>Balanced by honest communication, and robust processes.</a:t>
            </a:r>
          </a:p>
        </p:txBody>
      </p:sp>
    </p:spTree>
    <p:extLst>
      <p:ext uri="{BB962C8B-B14F-4D97-AF65-F5344CB8AC3E}">
        <p14:creationId xmlns:p14="http://schemas.microsoft.com/office/powerpoint/2010/main" val="3784891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normAutofit/>
          </a:bodyPr>
          <a:lstStyle/>
          <a:p>
            <a:r>
              <a:rPr lang="en-IE" dirty="0"/>
              <a:t>Summary</a:t>
            </a:r>
          </a:p>
        </p:txBody>
      </p:sp>
    </p:spTree>
    <p:extLst>
      <p:ext uri="{BB962C8B-B14F-4D97-AF65-F5344CB8AC3E}">
        <p14:creationId xmlns:p14="http://schemas.microsoft.com/office/powerpoint/2010/main" val="42753556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7"/>
          </p:nvPr>
        </p:nvSpPr>
        <p:spPr>
          <a:xfrm>
            <a:off x="443077" y="1409700"/>
            <a:ext cx="11307323" cy="5146125"/>
          </a:xfrm>
        </p:spPr>
        <p:txBody>
          <a:bodyPr anchor="t"/>
          <a:lstStyle/>
          <a:p>
            <a:pPr marL="342900" lvl="1" indent="-342900">
              <a:buFont typeface="Wingdings" panose="05000000000000000000" pitchFamily="2" charset="2"/>
              <a:buChar char="ü"/>
            </a:pPr>
            <a:r>
              <a:rPr lang="en-IE" sz="1800" dirty="0"/>
              <a:t>In relation to the Code, your role is primarily to ensure that the Finance Committee provides high-quality information to the Board to support financial management decision-making and to provide some confidence in information received.</a:t>
            </a:r>
          </a:p>
          <a:p>
            <a:pPr marL="342900" lvl="1" indent="-342900">
              <a:buFont typeface="Wingdings" panose="05000000000000000000" pitchFamily="2" charset="2"/>
              <a:buChar char="ü"/>
            </a:pPr>
            <a:endParaRPr lang="en-IE" sz="1800" dirty="0"/>
          </a:p>
          <a:p>
            <a:pPr marL="342900" lvl="1" indent="-342900">
              <a:buFont typeface="Wingdings" panose="05000000000000000000" pitchFamily="2" charset="2"/>
              <a:buChar char="ü"/>
            </a:pPr>
            <a:r>
              <a:rPr lang="en-IE" sz="1800" dirty="0"/>
              <a:t>Be the eyes and ears of the Board for financial matters</a:t>
            </a:r>
          </a:p>
          <a:p>
            <a:pPr marL="342900" lvl="1" indent="-342900">
              <a:buFont typeface="Wingdings" panose="05000000000000000000" pitchFamily="2" charset="2"/>
              <a:buChar char="ü"/>
            </a:pPr>
            <a:endParaRPr lang="en-IE" sz="1800" dirty="0"/>
          </a:p>
          <a:p>
            <a:pPr marL="342900" lvl="1" indent="-342900">
              <a:buFont typeface="Wingdings" panose="05000000000000000000" pitchFamily="2" charset="2"/>
              <a:buChar char="ü"/>
            </a:pPr>
            <a:r>
              <a:rPr lang="en-IE" sz="1800" dirty="0"/>
              <a:t>Bolster the skills and capabilities of the Board</a:t>
            </a:r>
          </a:p>
          <a:p>
            <a:pPr marL="342900" lvl="1" indent="-342900">
              <a:buFont typeface="Wingdings" panose="05000000000000000000" pitchFamily="2" charset="2"/>
              <a:buChar char="ü"/>
            </a:pPr>
            <a:endParaRPr lang="en-IE" sz="1800" dirty="0"/>
          </a:p>
          <a:p>
            <a:pPr marL="342900" lvl="1" indent="-342900">
              <a:buFont typeface="Wingdings" panose="05000000000000000000" pitchFamily="2" charset="2"/>
              <a:buChar char="ü"/>
            </a:pPr>
            <a:r>
              <a:rPr lang="en-IE" sz="1800" dirty="0"/>
              <a:t>This programme emphasises that </a:t>
            </a:r>
            <a:r>
              <a:rPr lang="en-IE" sz="1800" b="1" dirty="0"/>
              <a:t>governance is real work</a:t>
            </a:r>
          </a:p>
          <a:p>
            <a:pPr marL="342900" lvl="1" indent="-342900">
              <a:buFont typeface="Wingdings" panose="05000000000000000000" pitchFamily="2" charset="2"/>
              <a:buChar char="ü"/>
            </a:pPr>
            <a:endParaRPr lang="en-IE" sz="1800" b="1" dirty="0"/>
          </a:p>
          <a:p>
            <a:pPr marL="342900" lvl="1" indent="-342900">
              <a:buFont typeface="Wingdings" panose="05000000000000000000" pitchFamily="2" charset="2"/>
              <a:buChar char="ü"/>
            </a:pPr>
            <a:r>
              <a:rPr lang="en-IE" sz="1800" dirty="0"/>
              <a:t>Your independence and flow of information is crucial to the organisation.</a:t>
            </a:r>
          </a:p>
          <a:p>
            <a:pPr marL="342900" lvl="1" indent="-342900">
              <a:buFont typeface="Wingdings" panose="05000000000000000000" pitchFamily="2" charset="2"/>
              <a:buChar char="ü"/>
            </a:pPr>
            <a:endParaRPr lang="en-IE" sz="1800" dirty="0"/>
          </a:p>
          <a:p>
            <a:pPr marL="342900" lvl="1" indent="-342900">
              <a:buFont typeface="Wingdings" panose="05000000000000000000" pitchFamily="2" charset="2"/>
              <a:buChar char="ü"/>
            </a:pPr>
            <a:r>
              <a:rPr lang="en-IE" sz="1800" dirty="0"/>
              <a:t>Helping the Board to make governance a conscious effort</a:t>
            </a:r>
          </a:p>
        </p:txBody>
      </p:sp>
      <p:sp>
        <p:nvSpPr>
          <p:cNvPr id="3" name="Title 2"/>
          <p:cNvSpPr>
            <a:spLocks noGrp="1"/>
          </p:cNvSpPr>
          <p:nvPr>
            <p:ph type="title"/>
          </p:nvPr>
        </p:nvSpPr>
        <p:spPr>
          <a:xfrm>
            <a:off x="442800" y="542400"/>
            <a:ext cx="11307600" cy="478800"/>
          </a:xfrm>
        </p:spPr>
        <p:txBody>
          <a:bodyPr/>
          <a:lstStyle/>
          <a:p>
            <a:r>
              <a:rPr lang="en-IE" dirty="0"/>
              <a:t>Key Take-Home Messages</a:t>
            </a:r>
          </a:p>
        </p:txBody>
      </p:sp>
    </p:spTree>
    <p:extLst>
      <p:ext uri="{BB962C8B-B14F-4D97-AF65-F5344CB8AC3E}">
        <p14:creationId xmlns:p14="http://schemas.microsoft.com/office/powerpoint/2010/main" val="18883921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normAutofit lnSpcReduction="10000"/>
          </a:bodyPr>
          <a:lstStyle/>
          <a:p>
            <a:r>
              <a:rPr lang="en-IE" dirty="0"/>
              <a:t>Final Comments or Queries</a:t>
            </a:r>
            <a:endParaRPr lang="en-IE" b="0" dirty="0"/>
          </a:p>
          <a:p>
            <a:endParaRPr lang="en-IE" dirty="0"/>
          </a:p>
        </p:txBody>
      </p:sp>
    </p:spTree>
    <p:extLst>
      <p:ext uri="{BB962C8B-B14F-4D97-AF65-F5344CB8AC3E}">
        <p14:creationId xmlns:p14="http://schemas.microsoft.com/office/powerpoint/2010/main" val="19342431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t>Final Tour de Table</a:t>
            </a:r>
          </a:p>
        </p:txBody>
      </p:sp>
      <p:sp>
        <p:nvSpPr>
          <p:cNvPr id="4" name="Rectangle 3"/>
          <p:cNvSpPr/>
          <p:nvPr/>
        </p:nvSpPr>
        <p:spPr>
          <a:xfrm>
            <a:off x="442800" y="1452501"/>
            <a:ext cx="11307600" cy="3505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200" b="0" i="0" u="none" strike="noStrike" kern="1200" cap="none" spc="0" normalizeH="0" baseline="0" noProof="0" dirty="0">
                <a:ln>
                  <a:noFill/>
                </a:ln>
                <a:solidFill>
                  <a:prstClr val="white"/>
                </a:solidFill>
                <a:effectLst/>
                <a:uLnTx/>
                <a:uFillTx/>
                <a:latin typeface="Arial" panose="020B0604020202020204"/>
                <a:ea typeface="+mn-ea"/>
                <a:cs typeface="+mn-cs"/>
              </a:rPr>
              <a:t>What are your top takeaways?</a:t>
            </a:r>
          </a:p>
        </p:txBody>
      </p:sp>
      <p:sp>
        <p:nvSpPr>
          <p:cNvPr id="7" name="Rectangle 6"/>
          <p:cNvSpPr/>
          <p:nvPr/>
        </p:nvSpPr>
        <p:spPr>
          <a:xfrm>
            <a:off x="442202" y="3429000"/>
            <a:ext cx="11307599" cy="45196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dirty="0">
                <a:ln>
                  <a:noFill/>
                </a:ln>
                <a:solidFill>
                  <a:prstClr val="white"/>
                </a:solidFill>
                <a:effectLst/>
                <a:uLnTx/>
                <a:uFillTx/>
                <a:latin typeface="Arial" panose="020B0604020202020204"/>
                <a:ea typeface="+mn-ea"/>
                <a:cs typeface="+mn-cs"/>
              </a:rPr>
              <a:t>What is something you would like to develop further?</a:t>
            </a:r>
          </a:p>
        </p:txBody>
      </p:sp>
      <p:sp>
        <p:nvSpPr>
          <p:cNvPr id="8" name="TextBox 7"/>
          <p:cNvSpPr txBox="1"/>
          <p:nvPr/>
        </p:nvSpPr>
        <p:spPr>
          <a:xfrm>
            <a:off x="442800" y="1808361"/>
            <a:ext cx="11307600" cy="141577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514F4F"/>
                </a:solidFill>
                <a:latin typeface="Arial" panose="020B0604020202020204"/>
              </a:rPr>
              <a:t>Conscious that there is a lot to learn – interrogating the code a bit more is worthwhile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The training is a </a:t>
            </a:r>
            <a:r>
              <a:rPr kumimoji="0" lang="en-US" sz="1400" b="0" i="0" u="none" strike="noStrike" kern="1200" cap="none" spc="0" normalizeH="0" baseline="0" noProof="0" dirty="0" err="1">
                <a:ln>
                  <a:noFill/>
                </a:ln>
                <a:solidFill>
                  <a:srgbClr val="514F4F"/>
                </a:solidFill>
                <a:effectLst/>
                <a:uLnTx/>
                <a:uFillTx/>
                <a:latin typeface="Arial" panose="020B0604020202020204"/>
                <a:ea typeface="+mn-ea"/>
                <a:cs typeface="+mn-cs"/>
              </a:rPr>
              <a:t>positiv</a:t>
            </a:r>
            <a:r>
              <a:rPr lang="en-US" sz="1400" dirty="0">
                <a:solidFill>
                  <a:srgbClr val="514F4F"/>
                </a:solidFill>
                <a:latin typeface="Arial" panose="020B0604020202020204"/>
              </a:rPr>
              <a:t>e starting point for continuous improvement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It is useful to reflect on how far we have come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514F4F"/>
                </a:solidFill>
                <a:latin typeface="Arial" panose="020B0604020202020204"/>
              </a:rPr>
              <a:t>Consider adding to competencies at the committee – external and independent personnel with capabilities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400" b="0" i="0" u="none" strike="noStrike" kern="1200" cap="none" spc="0" normalizeH="0" baseline="0" noProof="0" dirty="0">
                <a:ln>
                  <a:noFill/>
                </a:ln>
                <a:solidFill>
                  <a:srgbClr val="514F4F"/>
                </a:solidFill>
                <a:effectLst/>
                <a:uLnTx/>
                <a:uFillTx/>
                <a:latin typeface="Arial" panose="020B0604020202020204"/>
                <a:ea typeface="+mn-ea"/>
                <a:cs typeface="+mn-cs"/>
              </a:rPr>
              <a:t>Important to maintain the basic levels of trust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600" b="0" i="0" u="sng" strike="noStrike" kern="1200" cap="none" spc="0" normalizeH="0" baseline="0" noProof="0" dirty="0">
              <a:ln>
                <a:noFill/>
              </a:ln>
              <a:solidFill>
                <a:srgbClr val="514F4F"/>
              </a:solidFill>
              <a:effectLst/>
              <a:uLnTx/>
              <a:uFillTx/>
              <a:latin typeface="Arial" panose="020B0604020202020204"/>
              <a:ea typeface="+mn-ea"/>
              <a:cs typeface="+mn-cs"/>
            </a:endParaRPr>
          </a:p>
        </p:txBody>
      </p:sp>
      <p:sp>
        <p:nvSpPr>
          <p:cNvPr id="10" name="TextBox 9"/>
          <p:cNvSpPr txBox="1"/>
          <p:nvPr/>
        </p:nvSpPr>
        <p:spPr>
          <a:xfrm>
            <a:off x="442200" y="3880965"/>
            <a:ext cx="11307600" cy="20313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514F4F"/>
                </a:solidFill>
                <a:latin typeface="Arial" panose="020B0604020202020204"/>
              </a:rPr>
              <a:t>Chair to present to the Board annually in person (+1)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Consider the value of an ETBI network for ARC/FC members – for the creation of </a:t>
            </a:r>
            <a:r>
              <a:rPr kumimoji="0" lang="en-US" sz="1400" b="0" i="0" u="none" strike="noStrike" kern="1200" cap="none" spc="0" normalizeH="0" baseline="0" noProof="0" dirty="0" err="1">
                <a:ln>
                  <a:noFill/>
                </a:ln>
                <a:solidFill>
                  <a:srgbClr val="514F4F"/>
                </a:solidFill>
                <a:effectLst/>
                <a:uLnTx/>
                <a:uFillTx/>
                <a:latin typeface="Arial" panose="020B0604020202020204"/>
                <a:ea typeface="+mn-ea"/>
                <a:cs typeface="+mn-cs"/>
              </a:rPr>
              <a:t>standardised</a:t>
            </a: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 checklists, agendas etc.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514F4F"/>
                </a:solidFill>
                <a:latin typeface="Arial" panose="020B0604020202020204"/>
              </a:rPr>
              <a:t>Sharing of minutes between statutory committees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Include</a:t>
            </a:r>
            <a:r>
              <a:rPr lang="en-US" sz="1400" dirty="0">
                <a:solidFill>
                  <a:srgbClr val="514F4F"/>
                </a:solidFill>
                <a:latin typeface="Arial" panose="020B0604020202020204"/>
              </a:rPr>
              <a:t> procurement in the committee skills mix (+1) – </a:t>
            </a:r>
            <a:r>
              <a:rPr lang="en-US" sz="1400" b="1" dirty="0">
                <a:solidFill>
                  <a:srgbClr val="514F4F"/>
                </a:solidFill>
                <a:latin typeface="Arial" panose="020B0604020202020204"/>
              </a:rPr>
              <a:t>is it a dual role (ARC/FC)?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Support systems for data, systems etc. to be brought up to speed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514F4F"/>
                </a:solidFill>
                <a:latin typeface="Arial" panose="020B0604020202020204"/>
              </a:rPr>
              <a:t>Partnerships is more than ARC/FC/Board – needs to include C&amp;AG and the 2 Depts.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srgbClr val="514F4F"/>
                </a:solidFill>
                <a:effectLst/>
                <a:uLnTx/>
                <a:uFillTx/>
                <a:latin typeface="Arial" panose="020B0604020202020204"/>
                <a:ea typeface="+mn-ea"/>
                <a:cs typeface="+mn-cs"/>
              </a:rPr>
              <a:t>Intr</a:t>
            </a:r>
            <a:r>
              <a:rPr lang="en-US" sz="1400" dirty="0" err="1">
                <a:solidFill>
                  <a:srgbClr val="514F4F"/>
                </a:solidFill>
                <a:latin typeface="Arial" panose="020B0604020202020204"/>
              </a:rPr>
              <a:t>oduce</a:t>
            </a:r>
            <a:r>
              <a:rPr lang="en-US" sz="1400" dirty="0">
                <a:solidFill>
                  <a:srgbClr val="514F4F"/>
                </a:solidFill>
                <a:latin typeface="Arial" panose="020B0604020202020204"/>
              </a:rPr>
              <a:t> international standards into financial accounting practices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14F4F"/>
                </a:solidFill>
                <a:effectLst/>
                <a:uLnTx/>
                <a:uFillTx/>
                <a:latin typeface="Arial" panose="020B0604020202020204"/>
                <a:ea typeface="+mn-ea"/>
                <a:cs typeface="+mn-cs"/>
              </a:rPr>
              <a:t>Is it possible to do everything</a:t>
            </a:r>
            <a:r>
              <a:rPr lang="en-US" sz="1400" dirty="0">
                <a:solidFill>
                  <a:srgbClr val="514F4F"/>
                </a:solidFill>
                <a:latin typeface="Arial" panose="020B0604020202020204"/>
              </a:rPr>
              <a:t> required in 4 meetings? (5/6 seems common)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400" b="0" i="0" u="none" strike="noStrike" kern="1200" cap="none" spc="0" normalizeH="0" baseline="0" noProof="0" dirty="0">
              <a:ln>
                <a:noFill/>
              </a:ln>
              <a:solidFill>
                <a:srgbClr val="514F4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228913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bc1-dc\home\IT\directory\pics\hughs.jpg"/>
          <p:cNvPicPr>
            <a:picLocks noGrp="1" noChangeAspect="1" noChangeArrowheads="1"/>
          </p:cNvPicPr>
          <p:nvPr>
            <p:ph type="pic" sz="quarter" idx="18"/>
          </p:nvPr>
        </p:nvPicPr>
        <p:blipFill>
          <a:blip r:embed="rId2" cstate="print">
            <a:extLst>
              <a:ext uri="{28A0092B-C50C-407E-A947-70E740481C1C}">
                <a14:useLocalDpi xmlns:a14="http://schemas.microsoft.com/office/drawing/2010/main" val="0"/>
              </a:ext>
            </a:extLst>
          </a:blip>
          <a:srcRect t="1409" b="1409"/>
          <a:stretch>
            <a:fillRect/>
          </a:stretch>
        </p:blipFill>
        <p:spPr bwMode="auto">
          <a:xfrm>
            <a:off x="2421866" y="4864443"/>
            <a:ext cx="959361" cy="980507"/>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p:cNvSpPr txBox="1">
            <a:spLocks/>
          </p:cNvSpPr>
          <p:nvPr/>
        </p:nvSpPr>
        <p:spPr>
          <a:xfrm>
            <a:off x="3578226" y="4864443"/>
            <a:ext cx="2342147" cy="957020"/>
          </a:xfrm>
          <a:prstGeom prst="rect">
            <a:avLst/>
          </a:prstGeom>
          <a:noFill/>
        </p:spPr>
        <p:txBody>
          <a:bodyPr vert="horz" lIns="0" tIns="182880" rIns="91440" bIns="45720" rtlCol="0">
            <a:normAutofit/>
          </a:bodyPr>
          <a:lstStyle>
            <a:lvl1pPr marL="0" indent="0" algn="l" defTabSz="742950" rtl="0" eaLnBrk="1" latinLnBrk="0" hangingPunct="1">
              <a:lnSpc>
                <a:spcPts val="1420"/>
              </a:lnSpc>
              <a:spcBef>
                <a:spcPts val="0"/>
              </a:spcBef>
              <a:spcAft>
                <a:spcPts val="281"/>
              </a:spcAft>
              <a:buClr>
                <a:schemeClr val="tx1"/>
              </a:buClr>
              <a:buSzPct val="100000"/>
              <a:buFont typeface="+mj-lt"/>
              <a:buNone/>
              <a:tabLst/>
              <a:defRPr sz="1100" b="0" kern="1200" baseline="0">
                <a:solidFill>
                  <a:schemeClr val="bg1"/>
                </a:solidFill>
                <a:latin typeface="Arial" charset="0"/>
                <a:ea typeface="Arial" charset="0"/>
                <a:cs typeface="Arial" charset="0"/>
              </a:defRPr>
            </a:lvl1pPr>
            <a:lvl2pPr marL="231775" indent="-222250" algn="l" defTabSz="742950" rtl="0" eaLnBrk="1" latinLnBrk="0" hangingPunct="1">
              <a:lnSpc>
                <a:spcPct val="100000"/>
              </a:lnSpc>
              <a:spcBef>
                <a:spcPts val="0"/>
              </a:spcBef>
              <a:spcAft>
                <a:spcPts val="81"/>
              </a:spcAft>
              <a:buClr>
                <a:srgbClr val="F6A81B"/>
              </a:buClr>
              <a:buSzPct val="140000"/>
              <a:buFont typeface="Arial" panose="020B0604020202020204" pitchFamily="34" charset="0"/>
              <a:buChar char="•"/>
              <a:tabLst>
                <a:tab pos="174625" algn="l"/>
                <a:tab pos="177800" algn="l"/>
              </a:tabLst>
              <a:defRPr sz="1800" kern="1200">
                <a:solidFill>
                  <a:schemeClr val="tx1"/>
                </a:solidFill>
                <a:latin typeface="Arial" charset="0"/>
                <a:ea typeface="Arial" charset="0"/>
                <a:cs typeface="Arial" charset="0"/>
              </a:defRPr>
            </a:lvl2pPr>
            <a:lvl3pPr marL="358775" indent="-179388" algn="l" defTabSz="742950" rtl="0" eaLnBrk="1" latinLnBrk="0" hangingPunct="1">
              <a:lnSpc>
                <a:spcPct val="100000"/>
              </a:lnSpc>
              <a:spcBef>
                <a:spcPts val="0"/>
              </a:spcBef>
              <a:spcAft>
                <a:spcPts val="81"/>
              </a:spcAft>
              <a:buClr>
                <a:srgbClr val="002F68"/>
              </a:buClr>
              <a:buSzPct val="140000"/>
              <a:buFont typeface="Arial" charset="0"/>
              <a:buChar char="•"/>
              <a:tabLst/>
              <a:defRPr sz="1800" kern="1200" baseline="0">
                <a:solidFill>
                  <a:schemeClr val="tx1"/>
                </a:solidFill>
                <a:latin typeface="Arial" charset="0"/>
                <a:ea typeface="Arial" charset="0"/>
                <a:cs typeface="Arial" charset="0"/>
              </a:defRPr>
            </a:lvl3pPr>
            <a:lvl4pPr marL="581025" indent="-231775" algn="l" defTabSz="742950" rtl="0" eaLnBrk="1" latinLnBrk="0" hangingPunct="1">
              <a:lnSpc>
                <a:spcPct val="100000"/>
              </a:lnSpc>
              <a:spcBef>
                <a:spcPts val="0"/>
              </a:spcBef>
              <a:spcAft>
                <a:spcPts val="81"/>
              </a:spcAft>
              <a:buClr>
                <a:srgbClr val="979595"/>
              </a:buClr>
              <a:buSzPct val="140000"/>
              <a:buFont typeface="Arial" panose="020B0604020202020204" pitchFamily="34" charset="0"/>
              <a:buChar char="•"/>
              <a:tabLst>
                <a:tab pos="538163" algn="l"/>
              </a:tabLst>
              <a:defRPr sz="1800" kern="1200">
                <a:solidFill>
                  <a:schemeClr val="tx1"/>
                </a:solidFill>
                <a:latin typeface="Arial" charset="0"/>
                <a:ea typeface="Arial" charset="0"/>
                <a:cs typeface="Arial" charset="0"/>
              </a:defRPr>
            </a:lvl4pPr>
            <a:lvl5pPr marL="581025" indent="-231775" algn="l" defTabSz="742950" rtl="0" eaLnBrk="1" latinLnBrk="0" hangingPunct="1">
              <a:lnSpc>
                <a:spcPct val="100000"/>
              </a:lnSpc>
              <a:spcBef>
                <a:spcPts val="0"/>
              </a:spcBef>
              <a:spcAft>
                <a:spcPts val="81"/>
              </a:spcAft>
              <a:buClr>
                <a:srgbClr val="979595"/>
              </a:buClr>
              <a:buSzPct val="140000"/>
              <a:buFont typeface="Arial" panose="020B0604020202020204" pitchFamily="34" charset="0"/>
              <a:buChar char="•"/>
              <a:tabLst>
                <a:tab pos="538163" algn="l"/>
              </a:tabLst>
              <a:defRPr sz="1800" kern="1200">
                <a:solidFill>
                  <a:schemeClr val="tx1"/>
                </a:solidFill>
                <a:latin typeface="Arial" charset="0"/>
                <a:ea typeface="Arial" charset="0"/>
                <a:cs typeface="Arial"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0" marR="0" lvl="0" indent="0" algn="l" defTabSz="742950" rtl="0" eaLnBrk="1" fontAlgn="auto" latinLnBrk="0" hangingPunct="1">
              <a:lnSpc>
                <a:spcPts val="1420"/>
              </a:lnSpc>
              <a:spcBef>
                <a:spcPts val="0"/>
              </a:spcBef>
              <a:spcAft>
                <a:spcPts val="281"/>
              </a:spcAft>
              <a:buClr>
                <a:srgbClr val="000000"/>
              </a:buClr>
              <a:buSzPct val="100000"/>
              <a:buFont typeface="+mj-lt"/>
              <a:buNone/>
              <a:tabLst/>
              <a:defRPr/>
            </a:pPr>
            <a:r>
              <a:rPr kumimoji="0" lang="en-IE" sz="1100" b="1" i="0" u="none" strike="noStrike" kern="1200" cap="none" spc="0" normalizeH="0" baseline="0" noProof="0" dirty="0">
                <a:ln>
                  <a:noFill/>
                </a:ln>
                <a:solidFill>
                  <a:srgbClr val="FFFFFF"/>
                </a:solidFill>
                <a:effectLst/>
                <a:uLnTx/>
                <a:uFillTx/>
                <a:latin typeface="Arial" charset="0"/>
                <a:cs typeface="Arial" charset="0"/>
              </a:rPr>
              <a:t>Hugh Sullivan</a:t>
            </a:r>
          </a:p>
          <a:p>
            <a:pPr marL="0" marR="0" lvl="0" indent="0" algn="l" defTabSz="742950" rtl="0" eaLnBrk="1" fontAlgn="auto" latinLnBrk="0" hangingPunct="1">
              <a:lnSpc>
                <a:spcPts val="1420"/>
              </a:lnSpc>
              <a:spcBef>
                <a:spcPts val="0"/>
              </a:spcBef>
              <a:spcAft>
                <a:spcPts val="281"/>
              </a:spcAft>
              <a:buClr>
                <a:srgbClr val="000000"/>
              </a:buClr>
              <a:buSzPct val="100000"/>
              <a:buFont typeface="+mj-lt"/>
              <a:buNone/>
              <a:tabLst/>
              <a:defRPr/>
            </a:pPr>
            <a:r>
              <a:rPr kumimoji="0" lang="en-IE" sz="1100" b="0" i="0" u="none" strike="noStrike" kern="1200" cap="none" spc="0" normalizeH="0" baseline="0" noProof="0" dirty="0">
                <a:ln>
                  <a:noFill/>
                </a:ln>
                <a:solidFill>
                  <a:srgbClr val="FFFFFF"/>
                </a:solidFill>
                <a:effectLst/>
                <a:uLnTx/>
                <a:uFillTx/>
                <a:latin typeface="Arial" charset="0"/>
                <a:cs typeface="Arial" charset="0"/>
              </a:rPr>
              <a:t>Manager, Consulting</a:t>
            </a:r>
          </a:p>
          <a:p>
            <a:pPr marL="0" marR="0" lvl="0" indent="0" algn="l" defTabSz="742950" rtl="0" eaLnBrk="1" fontAlgn="auto" latinLnBrk="0" hangingPunct="1">
              <a:lnSpc>
                <a:spcPts val="1420"/>
              </a:lnSpc>
              <a:spcBef>
                <a:spcPts val="0"/>
              </a:spcBef>
              <a:spcAft>
                <a:spcPts val="281"/>
              </a:spcAft>
              <a:buClr>
                <a:srgbClr val="000000"/>
              </a:buClr>
              <a:buSzPct val="100000"/>
              <a:buFont typeface="+mj-lt"/>
              <a:buNone/>
              <a:tabLst/>
              <a:defRPr/>
            </a:pPr>
            <a:r>
              <a:rPr kumimoji="0" lang="en-IE" sz="1100" b="0" i="0" u="none" strike="noStrike" kern="1200" cap="none" spc="0" normalizeH="0" baseline="0" noProof="0" dirty="0">
                <a:ln>
                  <a:noFill/>
                </a:ln>
                <a:solidFill>
                  <a:srgbClr val="FFFFFF"/>
                </a:solidFill>
                <a:effectLst/>
                <a:uLnTx/>
                <a:uFillTx/>
                <a:latin typeface="Arial" charset="0"/>
                <a:cs typeface="Arial" charset="0"/>
              </a:rPr>
              <a:t>Hugh.Sullivan@Crowe.ie</a:t>
            </a:r>
          </a:p>
        </p:txBody>
      </p:sp>
    </p:spTree>
    <p:extLst>
      <p:ext uri="{BB962C8B-B14F-4D97-AF65-F5344CB8AC3E}">
        <p14:creationId xmlns:p14="http://schemas.microsoft.com/office/powerpoint/2010/main" val="1756746451"/>
      </p:ext>
    </p:extLst>
  </p:cSld>
  <p:clrMapOvr>
    <a:masterClrMapping/>
  </p:clrMapOvr>
</p:sld>
</file>

<file path=ppt/theme/theme1.xml><?xml version="1.0" encoding="utf-8"?>
<a:theme xmlns:a="http://schemas.openxmlformats.org/drawingml/2006/main" name="3_Office Theme">
  <a:themeElements>
    <a:clrScheme name="Custom 6">
      <a:dk1>
        <a:srgbClr val="000000"/>
      </a:dk1>
      <a:lt1>
        <a:srgbClr val="FFFFFF"/>
      </a:lt1>
      <a:dk2>
        <a:srgbClr val="514F4F"/>
      </a:dk2>
      <a:lt2>
        <a:srgbClr val="E7E6E6"/>
      </a:lt2>
      <a:accent1>
        <a:srgbClr val="F2B229"/>
      </a:accent1>
      <a:accent2>
        <a:srgbClr val="00254A"/>
      </a:accent2>
      <a:accent3>
        <a:srgbClr val="55C5E9"/>
      </a:accent3>
      <a:accent4>
        <a:srgbClr val="00AB8E"/>
      </a:accent4>
      <a:accent5>
        <a:srgbClr val="ED1C24"/>
      </a:accent5>
      <a:accent6>
        <a:srgbClr val="999999"/>
      </a:accent6>
      <a:hlink>
        <a:srgbClr val="0563C1"/>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WidescreenTemplate-2017-D11" id="{42331974-C0A7-114A-9DA1-44C92181D976}" vid="{C72E2391-A575-814A-8438-26E302FCEDF9}"/>
    </a:ext>
  </a:extLst>
</a:theme>
</file>

<file path=ppt/theme/theme2.xml><?xml version="1.0" encoding="utf-8"?>
<a:theme xmlns:a="http://schemas.openxmlformats.org/drawingml/2006/main" name="1_Office Theme">
  <a:themeElements>
    <a:clrScheme name="1 Crowe Horwath - Brand colours">
      <a:dk1>
        <a:srgbClr val="514F4F"/>
      </a:dk1>
      <a:lt1>
        <a:sysClr val="window" lastClr="FFFFFF"/>
      </a:lt1>
      <a:dk2>
        <a:srgbClr val="514F4F"/>
      </a:dk2>
      <a:lt2>
        <a:srgbClr val="E7E6E6"/>
      </a:lt2>
      <a:accent1>
        <a:srgbClr val="002D62"/>
      </a:accent1>
      <a:accent2>
        <a:srgbClr val="FDB913"/>
      </a:accent2>
      <a:accent3>
        <a:srgbClr val="5574B9"/>
      </a:accent3>
      <a:accent4>
        <a:srgbClr val="D44B06"/>
      </a:accent4>
      <a:accent5>
        <a:srgbClr val="007947"/>
      </a:accent5>
      <a:accent6>
        <a:srgbClr val="999999"/>
      </a:accent6>
      <a:hlink>
        <a:srgbClr val="0563C1"/>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 Presentation A4 Sept 2017 NC" id="{6D693696-F791-4A83-94A7-455E9674AE3E}" vid="{E06D0EAD-798E-4BD5-8DDC-FBEBEDF5F2F3}"/>
    </a:ext>
  </a:extLst>
</a:theme>
</file>

<file path=ppt/theme/theme3.xml><?xml version="1.0" encoding="utf-8"?>
<a:theme xmlns:a="http://schemas.openxmlformats.org/drawingml/2006/main" name="2_Office Theme">
  <a:themeElements>
    <a:clrScheme name="1 Crowe Horwath - Brand colours">
      <a:dk1>
        <a:srgbClr val="514F4F"/>
      </a:dk1>
      <a:lt1>
        <a:sysClr val="window" lastClr="FFFFFF"/>
      </a:lt1>
      <a:dk2>
        <a:srgbClr val="514F4F"/>
      </a:dk2>
      <a:lt2>
        <a:srgbClr val="E7E6E6"/>
      </a:lt2>
      <a:accent1>
        <a:srgbClr val="002D62"/>
      </a:accent1>
      <a:accent2>
        <a:srgbClr val="FDB913"/>
      </a:accent2>
      <a:accent3>
        <a:srgbClr val="5574B9"/>
      </a:accent3>
      <a:accent4>
        <a:srgbClr val="D44B06"/>
      </a:accent4>
      <a:accent5>
        <a:srgbClr val="007947"/>
      </a:accent5>
      <a:accent6>
        <a:srgbClr val="999999"/>
      </a:accent6>
      <a:hlink>
        <a:srgbClr val="0563C1"/>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 Presentation A4 Sept 2017 NC" id="{6D693696-F791-4A83-94A7-455E9674AE3E}" vid="{E06D0EAD-798E-4BD5-8DDC-FBEBEDF5F2F3}"/>
    </a:ext>
  </a:extLst>
</a:theme>
</file>

<file path=ppt/theme/theme4.xml><?xml version="1.0" encoding="utf-8"?>
<a:theme xmlns:a="http://schemas.openxmlformats.org/drawingml/2006/main" name="5_Office Theme">
  <a:themeElements>
    <a:clrScheme name="Custom 6">
      <a:dk1>
        <a:srgbClr val="000000"/>
      </a:dk1>
      <a:lt1>
        <a:srgbClr val="FFFFFF"/>
      </a:lt1>
      <a:dk2>
        <a:srgbClr val="514F4F"/>
      </a:dk2>
      <a:lt2>
        <a:srgbClr val="E7E6E6"/>
      </a:lt2>
      <a:accent1>
        <a:srgbClr val="F2B229"/>
      </a:accent1>
      <a:accent2>
        <a:srgbClr val="00254A"/>
      </a:accent2>
      <a:accent3>
        <a:srgbClr val="55C5E9"/>
      </a:accent3>
      <a:accent4>
        <a:srgbClr val="00AB8E"/>
      </a:accent4>
      <a:accent5>
        <a:srgbClr val="ED1C24"/>
      </a:accent5>
      <a:accent6>
        <a:srgbClr val="999999"/>
      </a:accent6>
      <a:hlink>
        <a:srgbClr val="0563C1"/>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WidescreenTemplate-2017-D11" id="{42331974-C0A7-114A-9DA1-44C92181D976}" vid="{C72E2391-A575-814A-8438-26E302FCEDF9}"/>
    </a:ext>
  </a:extLst>
</a:theme>
</file>

<file path=ppt/theme/theme5.xml><?xml version="1.0" encoding="utf-8"?>
<a:theme xmlns:a="http://schemas.openxmlformats.org/drawingml/2006/main" name="6_Office Theme">
  <a:themeElements>
    <a:clrScheme name="1 Crowe Horwath - Brand colours">
      <a:dk1>
        <a:srgbClr val="514F4F"/>
      </a:dk1>
      <a:lt1>
        <a:sysClr val="window" lastClr="FFFFFF"/>
      </a:lt1>
      <a:dk2>
        <a:srgbClr val="514F4F"/>
      </a:dk2>
      <a:lt2>
        <a:srgbClr val="E7E6E6"/>
      </a:lt2>
      <a:accent1>
        <a:srgbClr val="002D62"/>
      </a:accent1>
      <a:accent2>
        <a:srgbClr val="FDB913"/>
      </a:accent2>
      <a:accent3>
        <a:srgbClr val="5574B9"/>
      </a:accent3>
      <a:accent4>
        <a:srgbClr val="D44B06"/>
      </a:accent4>
      <a:accent5>
        <a:srgbClr val="007947"/>
      </a:accent5>
      <a:accent6>
        <a:srgbClr val="999999"/>
      </a:accent6>
      <a:hlink>
        <a:srgbClr val="0563C1"/>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 Presentation A4 Sept 2017 NC" id="{6D693696-F791-4A83-94A7-455E9674AE3E}" vid="{E06D0EAD-798E-4BD5-8DDC-FBEBEDF5F2F3}"/>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ETBI Letterhead" ma:contentTypeID="0x0101002C35D5EFE3AA4047B2864BD9AEE0EEC60068886C740FEE2741B53B5F1662E712DA" ma:contentTypeVersion="8" ma:contentTypeDescription="ETBI Letterhead TEMPLATE" ma:contentTypeScope="" ma:versionID="0a63a3c26bea70e7dc45cc89d0efaa0b">
  <xsd:schema xmlns:xsd="http://www.w3.org/2001/XMLSchema" xmlns:xs="http://www.w3.org/2001/XMLSchema" xmlns:p="http://schemas.microsoft.com/office/2006/metadata/properties" xmlns:ns2="ef5328ec-fbf9-45be-bcc1-266d633dc644" targetNamespace="http://schemas.microsoft.com/office/2006/metadata/properties" ma:root="true" ma:fieldsID="e0b194f929a57b4759dde601a57c8dbe" ns2:_="">
    <xsd:import namespace="ef5328ec-fbf9-45be-bcc1-266d633dc644"/>
    <xsd:element name="properties">
      <xsd:complexType>
        <xsd:sequence>
          <xsd:element name="documentManagement">
            <xsd:complexType>
              <xsd:all>
                <xsd:element ref="ns2:MediaServiceGenerationTime" minOccurs="0"/>
                <xsd:element ref="ns2:MediaServiceEventHashCode" minOccurs="0"/>
                <xsd:element ref="ns2:Quarter" minOccurs="0"/>
                <xsd:element ref="ns2:ReviewDat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5328ec-fbf9-45be-bcc1-266d633dc644" elementFormDefault="qualified">
    <xsd:import namespace="http://schemas.microsoft.com/office/2006/documentManagement/types"/>
    <xsd:import namespace="http://schemas.microsoft.com/office/infopath/2007/PartnerControls"/>
    <xsd:element name="MediaServiceGenerationTime" ma:index="8" nillable="true" ma:displayName="MediaServiceGenerationTime" ma:hidden="true" ma:internalName="MediaServiceGenerationTime" ma:readOnly="true">
      <xsd:simpleType>
        <xsd:restriction base="dms:Text"/>
      </xsd:simpleType>
    </xsd:element>
    <xsd:element name="MediaServiceEventHashCode" ma:index="9" nillable="true" ma:displayName="MediaServiceEventHashCode" ma:hidden="true" ma:internalName="MediaServiceEventHashCode" ma:readOnly="true">
      <xsd:simpleType>
        <xsd:restriction base="dms:Text"/>
      </xsd:simpleType>
    </xsd:element>
    <xsd:element name="Quarter" ma:index="10" nillable="true" ma:displayName="Quarter" ma:format="Dropdown" ma:internalName="Quarter">
      <xsd:simpleType>
        <xsd:restriction base="dms:Text">
          <xsd:maxLength value="255"/>
        </xsd:restriction>
      </xsd:simpleType>
    </xsd:element>
    <xsd:element name="ReviewDate" ma:index="11" nillable="true" ma:displayName="Review Date" ma:format="DateOnly" ma:internalName="ReviewDate">
      <xsd:simpleType>
        <xsd:restriction base="dms:DateTim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ReviewDate xmlns="ef5328ec-fbf9-45be-bcc1-266d633dc644" xsi:nil="true"/>
    <Quarter xmlns="ef5328ec-fbf9-45be-bcc1-266d633dc644" xsi:nil="true"/>
  </documentManagement>
</p:properties>
</file>

<file path=customXml/itemProps1.xml><?xml version="1.0" encoding="utf-8"?>
<ds:datastoreItem xmlns:ds="http://schemas.openxmlformats.org/officeDocument/2006/customXml" ds:itemID="{57A22424-4B7F-4D65-94CF-F6F7828439B7}">
  <ds:schemaRefs>
    <ds:schemaRef ds:uri="http://schemas.microsoft.com/sharepoint/v3/contenttype/forms"/>
  </ds:schemaRefs>
</ds:datastoreItem>
</file>

<file path=customXml/itemProps2.xml><?xml version="1.0" encoding="utf-8"?>
<ds:datastoreItem xmlns:ds="http://schemas.openxmlformats.org/officeDocument/2006/customXml" ds:itemID="{8203084E-48A1-4550-8534-B656E4BC46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5328ec-fbf9-45be-bcc1-266d633dc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E043B64-08B4-4EEA-9736-8D5D1029383C}">
  <ds:schemaRefs>
    <ds:schemaRef ds:uri="http://schemas.microsoft.com/office/2006/metadata/properties"/>
    <ds:schemaRef ds:uri="http://schemas.microsoft.com/office/infopath/2007/PartnerControls"/>
    <ds:schemaRef ds:uri="ef5328ec-fbf9-45be-bcc1-266d633dc644"/>
  </ds:schemaRefs>
</ds:datastoreItem>
</file>

<file path=docProps/app.xml><?xml version="1.0" encoding="utf-8"?>
<Properties xmlns="http://schemas.openxmlformats.org/officeDocument/2006/extended-properties" xmlns:vt="http://schemas.openxmlformats.org/officeDocument/2006/docPropsVTypes">
  <Template/>
  <TotalTime>9840</TotalTime>
  <Words>3614</Words>
  <Application>Microsoft Office PowerPoint</Application>
  <PresentationFormat>Widescreen</PresentationFormat>
  <Paragraphs>477</Paragraphs>
  <Slides>42</Slides>
  <Notes>4</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42</vt:i4>
      </vt:variant>
    </vt:vector>
  </HeadingPairs>
  <TitlesOfParts>
    <vt:vector size="50" baseType="lpstr">
      <vt:lpstr>Arial</vt:lpstr>
      <vt:lpstr>Calibri</vt:lpstr>
      <vt:lpstr>Wingdings</vt:lpstr>
      <vt:lpstr>3_Office Theme</vt:lpstr>
      <vt:lpstr>1_Office Theme</vt:lpstr>
      <vt:lpstr>2_Office Theme</vt:lpstr>
      <vt:lpstr>5_Office Theme</vt:lpstr>
      <vt:lpstr>6_Office Theme</vt:lpstr>
      <vt:lpstr>Governance Training Programme: Finance Committee Chairs</vt:lpstr>
      <vt:lpstr>VC Etiquette</vt:lpstr>
      <vt:lpstr>Agenda &amp; Objectives</vt:lpstr>
      <vt:lpstr>PowerPoint Presentation</vt:lpstr>
      <vt:lpstr>PowerPoint Presentation</vt:lpstr>
      <vt:lpstr>Background and Context</vt:lpstr>
      <vt:lpstr>Brief Tour du Table…</vt:lpstr>
      <vt:lpstr>PowerPoint Presentation</vt:lpstr>
      <vt:lpstr>ETB Act 2013 Section 45</vt:lpstr>
      <vt:lpstr>Summary of legal basis</vt:lpstr>
      <vt:lpstr>PowerPoint Presentation</vt:lpstr>
      <vt:lpstr>The Code of Practice</vt:lpstr>
      <vt:lpstr>Development of ETB Governance</vt:lpstr>
      <vt:lpstr>ETB Governance Framework</vt:lpstr>
      <vt:lpstr>Reserved Functions (ETB Act 2013|12(2))</vt:lpstr>
      <vt:lpstr>ETB Governance – What is unique</vt:lpstr>
      <vt:lpstr>What the Code Says… (Finance)</vt:lpstr>
      <vt:lpstr>What the Code Says cont.…. (Finance Committee) </vt:lpstr>
      <vt:lpstr>What the Code Says… (The Finance Committee’s Responsibilities) </vt:lpstr>
      <vt:lpstr>What the Code Says… (The Finance Committee Cont.) </vt:lpstr>
      <vt:lpstr>What the Code Says…. (The Committee Chairperson)</vt:lpstr>
      <vt:lpstr>PowerPoint Presentation</vt:lpstr>
      <vt:lpstr>Some concerns from the group</vt:lpstr>
      <vt:lpstr>FC Purpose and Responsibilities</vt:lpstr>
      <vt:lpstr>What the Code Means….</vt:lpstr>
      <vt:lpstr>PowerPoint Presentation</vt:lpstr>
      <vt:lpstr>PowerPoint Presentation</vt:lpstr>
      <vt:lpstr>ETB Governance Framework</vt:lpstr>
      <vt:lpstr>How do you, as Chairperson, engage:</vt:lpstr>
      <vt:lpstr>How do you Interact?</vt:lpstr>
      <vt:lpstr>PowerPoint Presentation</vt:lpstr>
      <vt:lpstr>Code Provisions</vt:lpstr>
      <vt:lpstr>The FC Interactions with the Executive</vt:lpstr>
      <vt:lpstr>PowerPoint Presentation</vt:lpstr>
      <vt:lpstr>PowerPoint Presentation</vt:lpstr>
      <vt:lpstr>Common Sources of Conflict/Frustration</vt:lpstr>
      <vt:lpstr>Conflicts of Interest</vt:lpstr>
      <vt:lpstr>PowerPoint Presentation</vt:lpstr>
      <vt:lpstr>Key Take-Home Messages</vt:lpstr>
      <vt:lpstr>PowerPoint Presentation</vt:lpstr>
      <vt:lpstr>Final Tour de Table</vt:lpstr>
      <vt:lpstr>PowerPoint Presentation</vt:lpstr>
    </vt:vector>
  </TitlesOfParts>
  <Company>Crowe Horwath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Sayonara Bittencourt</dc:creator>
  <cp:lastModifiedBy>ETBI Support</cp:lastModifiedBy>
  <cp:revision>876</cp:revision>
  <cp:lastPrinted>2017-07-13T14:55:44Z</cp:lastPrinted>
  <dcterms:created xsi:type="dcterms:W3CDTF">2017-03-27T13:14:32Z</dcterms:created>
  <dcterms:modified xsi:type="dcterms:W3CDTF">2021-01-12T08:55:44Z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0x0101002C35D5EFE3AA4047B2864BD9AEE0EEC60068886C740FEE2741B53B5F1662E712DA</vt:lpwstr>
  </property>
</Properties>
</file>