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4.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5.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4"/>
    <p:sldMasterId id="2147483767" r:id="rId5"/>
    <p:sldMasterId id="2147483807" r:id="rId6"/>
    <p:sldMasterId id="2147483885" r:id="rId7"/>
    <p:sldMasterId id="2147483905" r:id="rId8"/>
    <p:sldMasterId id="2147483934" r:id="rId9"/>
  </p:sldMasterIdLst>
  <p:notesMasterIdLst>
    <p:notesMasterId r:id="rId63"/>
  </p:notesMasterIdLst>
  <p:handoutMasterIdLst>
    <p:handoutMasterId r:id="rId64"/>
  </p:handoutMasterIdLst>
  <p:sldIdLst>
    <p:sldId id="527" r:id="rId10"/>
    <p:sldId id="529" r:id="rId11"/>
    <p:sldId id="399" r:id="rId12"/>
    <p:sldId id="418" r:id="rId13"/>
    <p:sldId id="524" r:id="rId14"/>
    <p:sldId id="469" r:id="rId15"/>
    <p:sldId id="431" r:id="rId16"/>
    <p:sldId id="256" r:id="rId17"/>
    <p:sldId id="270" r:id="rId18"/>
    <p:sldId id="262" r:id="rId19"/>
    <p:sldId id="286" r:id="rId20"/>
    <p:sldId id="271" r:id="rId21"/>
    <p:sldId id="264" r:id="rId22"/>
    <p:sldId id="285" r:id="rId23"/>
    <p:sldId id="276" r:id="rId24"/>
    <p:sldId id="266" r:id="rId25"/>
    <p:sldId id="279" r:id="rId26"/>
    <p:sldId id="463" r:id="rId27"/>
    <p:sldId id="543" r:id="rId28"/>
    <p:sldId id="550" r:id="rId29"/>
    <p:sldId id="558" r:id="rId30"/>
    <p:sldId id="525" r:id="rId31"/>
    <p:sldId id="512" r:id="rId32"/>
    <p:sldId id="509" r:id="rId33"/>
    <p:sldId id="561" r:id="rId34"/>
    <p:sldId id="538" r:id="rId35"/>
    <p:sldId id="511" r:id="rId36"/>
    <p:sldId id="553" r:id="rId37"/>
    <p:sldId id="518" r:id="rId38"/>
    <p:sldId id="560" r:id="rId39"/>
    <p:sldId id="559" r:id="rId40"/>
    <p:sldId id="519" r:id="rId41"/>
    <p:sldId id="517" r:id="rId42"/>
    <p:sldId id="542" r:id="rId43"/>
    <p:sldId id="562" r:id="rId44"/>
    <p:sldId id="506" r:id="rId45"/>
    <p:sldId id="442" r:id="rId46"/>
    <p:sldId id="440" r:id="rId47"/>
    <p:sldId id="516" r:id="rId48"/>
    <p:sldId id="515" r:id="rId49"/>
    <p:sldId id="487" r:id="rId50"/>
    <p:sldId id="520" r:id="rId51"/>
    <p:sldId id="544" r:id="rId52"/>
    <p:sldId id="493" r:id="rId53"/>
    <p:sldId id="545" r:id="rId54"/>
    <p:sldId id="546" r:id="rId55"/>
    <p:sldId id="547" r:id="rId56"/>
    <p:sldId id="497" r:id="rId57"/>
    <p:sldId id="453" r:id="rId58"/>
    <p:sldId id="465" r:id="rId59"/>
    <p:sldId id="455" r:id="rId60"/>
    <p:sldId id="563" r:id="rId61"/>
    <p:sldId id="456"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7333" userDrawn="1">
          <p15:clr>
            <a:srgbClr val="A4A3A4"/>
          </p15:clr>
        </p15:guide>
        <p15:guide id="4" orient="horz" pos="2137" userDrawn="1">
          <p15:clr>
            <a:srgbClr val="A4A3A4"/>
          </p15:clr>
        </p15:guide>
        <p15:guide id="5" pos="73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ne McQuillan" initials="SM" lastIdx="3" clrIdx="0">
    <p:extLst>
      <p:ext uri="{19B8F6BF-5375-455C-9EA6-DF929625EA0E}">
        <p15:presenceInfo xmlns:p15="http://schemas.microsoft.com/office/powerpoint/2012/main" userId="S-1-5-21-3396239499-2957147635-597422036-1220" providerId="AD"/>
      </p:ext>
    </p:extLst>
  </p:cmAuthor>
  <p:cmAuthor id="2" name="Hugh Sullivan" initials="HS" lastIdx="1" clrIdx="1">
    <p:extLst>
      <p:ext uri="{19B8F6BF-5375-455C-9EA6-DF929625EA0E}">
        <p15:presenceInfo xmlns:p15="http://schemas.microsoft.com/office/powerpoint/2012/main" userId="S-1-5-21-3396239499-2957147635-597422036-2680" providerId="AD"/>
      </p:ext>
    </p:extLst>
  </p:cmAuthor>
  <p:cmAuthor id="3" name="Alan Davidson" initials="AD" lastIdx="9" clrIdx="2">
    <p:extLst>
      <p:ext uri="{19B8F6BF-5375-455C-9EA6-DF929625EA0E}">
        <p15:presenceInfo xmlns:p15="http://schemas.microsoft.com/office/powerpoint/2012/main" userId="S-1-5-21-3396239499-2957147635-597422036-2641" providerId="AD"/>
      </p:ext>
    </p:extLst>
  </p:cmAuthor>
  <p:cmAuthor id="4" name="Roisin Campbell" initials="RC" lastIdx="8" clrIdx="3">
    <p:extLst>
      <p:ext uri="{19B8F6BF-5375-455C-9EA6-DF929625EA0E}">
        <p15:presenceInfo xmlns:p15="http://schemas.microsoft.com/office/powerpoint/2012/main" userId="Roisin Campbell" providerId="None"/>
      </p:ext>
    </p:extLst>
  </p:cmAuthor>
  <p:cmAuthor id="5" name="Alan Davidson" initials="AD [2]" lastIdx="1" clrIdx="4">
    <p:extLst>
      <p:ext uri="{19B8F6BF-5375-455C-9EA6-DF929625EA0E}">
        <p15:presenceInfo xmlns:p15="http://schemas.microsoft.com/office/powerpoint/2012/main" userId="S::alan.davidson@crowe.ie::6cad3426-4d2e-4fb0-84a9-a816b9d95d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3B329"/>
    <a:srgbClr val="FFC000"/>
    <a:srgbClr val="595A59"/>
    <a:srgbClr val="514F4E"/>
    <a:srgbClr val="454545"/>
    <a:srgbClr val="979595"/>
    <a:srgbClr val="F3BC29"/>
    <a:srgbClr val="F6A81B"/>
    <a:srgbClr val="002F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80" autoAdjust="0"/>
    <p:restoredTop sz="95308" autoAdjust="0"/>
  </p:normalViewPr>
  <p:slideViewPr>
    <p:cSldViewPr snapToGrid="0">
      <p:cViewPr varScale="1">
        <p:scale>
          <a:sx n="105" d="100"/>
          <a:sy n="105" d="100"/>
        </p:scale>
        <p:origin x="312" y="96"/>
      </p:cViewPr>
      <p:guideLst>
        <p:guide pos="7333"/>
        <p:guide orient="horz" pos="2137"/>
        <p:guide pos="733"/>
      </p:guideLst>
    </p:cSldViewPr>
  </p:slideViewPr>
  <p:outlineViewPr>
    <p:cViewPr>
      <p:scale>
        <a:sx n="33" d="100"/>
        <a:sy n="33" d="100"/>
      </p:scale>
      <p:origin x="0" y="-713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117" d="100"/>
          <a:sy n="117" d="100"/>
        </p:scale>
        <p:origin x="2672"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slide" Target="slides/slide5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6" name="Slide Number Placeholder 5"/>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1D3670-0F25-446D-B983-A54FC7302AD7}" type="slidenum">
              <a:rPr lang="en-IE" smtClean="0"/>
              <a:t>‹#›</a:t>
            </a:fld>
            <a:endParaRPr lang="en-IE"/>
          </a:p>
        </p:txBody>
      </p:sp>
    </p:spTree>
    <p:extLst>
      <p:ext uri="{BB962C8B-B14F-4D97-AF65-F5344CB8AC3E}">
        <p14:creationId xmlns:p14="http://schemas.microsoft.com/office/powerpoint/2010/main" val="3379871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DDD6FA-C118-A84E-A3B1-DE85C1373817}" type="datetimeFigureOut">
              <a:rPr lang="en-US" smtClean="0"/>
              <a:t>1/12/2021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2164B5-9CF0-8643-B656-1400583C4275}" type="slidenum">
              <a:rPr lang="en-US" smtClean="0"/>
              <a:t>‹#›</a:t>
            </a:fld>
            <a:endParaRPr lang="en-US"/>
          </a:p>
        </p:txBody>
      </p:sp>
    </p:spTree>
    <p:extLst>
      <p:ext uri="{BB962C8B-B14F-4D97-AF65-F5344CB8AC3E}">
        <p14:creationId xmlns:p14="http://schemas.microsoft.com/office/powerpoint/2010/main" val="1222460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B02164B5-9CF0-8643-B656-1400583C4275}" type="slidenum">
              <a:rPr lang="en-US" smtClean="0"/>
              <a:t>3</a:t>
            </a:fld>
            <a:endParaRPr lang="en-US"/>
          </a:p>
        </p:txBody>
      </p:sp>
    </p:spTree>
    <p:extLst>
      <p:ext uri="{BB962C8B-B14F-4D97-AF65-F5344CB8AC3E}">
        <p14:creationId xmlns:p14="http://schemas.microsoft.com/office/powerpoint/2010/main" val="833028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2164B5-9CF0-8643-B656-1400583C42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8959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2164B5-9CF0-8643-B656-1400583C42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69548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 Id="rId4" Type="http://schemas.openxmlformats.org/officeDocument/2006/relationships/image" Target="../media/image3.emf"/></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Full Image Version">
    <p:bg>
      <p:bgPr>
        <a:blipFill dpi="0" rotWithShape="1">
          <a:blip r:embed="rId2" cstate="screen">
            <a:lum/>
            <a:extLst>
              <a:ext uri="{28A0092B-C50C-407E-A947-70E740481C1C}">
                <a14:useLocalDpi xmlns:a14="http://schemas.microsoft.com/office/drawing/2010/main"/>
              </a:ext>
            </a:extLst>
          </a:blip>
          <a:srcRect/>
          <a:stretch>
            <a:fillRect t="-40000" b="40000"/>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3626604"/>
            <a:ext cx="12192000" cy="323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8082871" y="755615"/>
            <a:ext cx="3571970" cy="269304"/>
          </a:xfrm>
          <a:prstGeom prst="rect">
            <a:avLst/>
          </a:prstGeom>
          <a:noFill/>
        </p:spPr>
        <p:txBody>
          <a:bodyPr wrap="square" rtlCol="0">
            <a:spAutoFit/>
          </a:bodyPr>
          <a:lstStyle/>
          <a:p>
            <a:pPr algn="r"/>
            <a:r>
              <a:rPr lang="en-US" sz="1150" b="1" dirty="0">
                <a:solidFill>
                  <a:schemeClr val="tx1"/>
                </a:solidFill>
                <a:latin typeface="Arial" charset="0"/>
                <a:ea typeface="Arial" charset="0"/>
                <a:cs typeface="Arial" charset="0"/>
              </a:rPr>
              <a:t>Smart decisions. Lasting value.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6988" y="649776"/>
            <a:ext cx="2250855" cy="750285"/>
          </a:xfrm>
          <a:prstGeom prst="rect">
            <a:avLst/>
          </a:prstGeom>
        </p:spPr>
      </p:pic>
      <p:sp>
        <p:nvSpPr>
          <p:cNvPr id="14" name="Title 12">
            <a:extLst>
              <a:ext uri="{FF2B5EF4-FFF2-40B4-BE49-F238E27FC236}">
                <a16:creationId xmlns:a16="http://schemas.microsoft.com/office/drawing/2014/main" id="{BF0A8339-545A-4170-8353-D4FD87381B6F}"/>
              </a:ext>
            </a:extLst>
          </p:cNvPr>
          <p:cNvSpPr>
            <a:spLocks noGrp="1"/>
          </p:cNvSpPr>
          <p:nvPr>
            <p:ph type="title" hasCustomPrompt="1"/>
          </p:nvPr>
        </p:nvSpPr>
        <p:spPr>
          <a:xfrm>
            <a:off x="938784" y="4099308"/>
            <a:ext cx="6495886" cy="898890"/>
          </a:xfrm>
          <a:prstGeom prst="rect">
            <a:avLst/>
          </a:prstGeom>
        </p:spPr>
        <p:txBody>
          <a:bodyPr/>
          <a:lstStyle>
            <a:lvl1pPr>
              <a:lnSpc>
                <a:spcPts val="6000"/>
              </a:lnSpc>
              <a:defRPr sz="3600">
                <a:solidFill>
                  <a:schemeClr val="tx1"/>
                </a:solidFill>
              </a:defRPr>
            </a:lvl1pPr>
          </a:lstStyle>
          <a:p>
            <a:r>
              <a:rPr lang="en-US" dirty="0"/>
              <a:t>Crowe Presentation</a:t>
            </a:r>
          </a:p>
        </p:txBody>
      </p:sp>
      <p:sp>
        <p:nvSpPr>
          <p:cNvPr id="15" name="Text Placeholder 14">
            <a:extLst>
              <a:ext uri="{FF2B5EF4-FFF2-40B4-BE49-F238E27FC236}">
                <a16:creationId xmlns:a16="http://schemas.microsoft.com/office/drawing/2014/main" id="{C23C7FBF-CE69-4C83-B97D-04A8F09C2E4F}"/>
              </a:ext>
            </a:extLst>
          </p:cNvPr>
          <p:cNvSpPr>
            <a:spLocks noGrp="1"/>
          </p:cNvSpPr>
          <p:nvPr>
            <p:ph type="body" sz="quarter" idx="10" hasCustomPrompt="1"/>
          </p:nvPr>
        </p:nvSpPr>
        <p:spPr>
          <a:xfrm>
            <a:off x="938784" y="4998197"/>
            <a:ext cx="5714999" cy="442318"/>
          </a:xfrm>
        </p:spPr>
        <p:txBody>
          <a:bodyPr/>
          <a:lstStyle>
            <a:lvl1pPr marL="0" indent="0">
              <a:buNone/>
              <a:defRPr sz="2400">
                <a:solidFill>
                  <a:schemeClr val="tx1"/>
                </a:solidFill>
              </a:defRPr>
            </a:lvl1pPr>
          </a:lstStyle>
          <a:p>
            <a:pPr lvl="0"/>
            <a:r>
              <a:rPr lang="en-US" dirty="0"/>
              <a:t>Name of Company Here</a:t>
            </a:r>
          </a:p>
        </p:txBody>
      </p:sp>
      <p:pic>
        <p:nvPicPr>
          <p:cNvPr id="5" name="Picture 4"/>
          <p:cNvPicPr>
            <a:picLocks noChangeAspect="1"/>
          </p:cNvPicPr>
          <p:nvPr userDrawn="1"/>
        </p:nvPicPr>
        <p:blipFill rotWithShape="1">
          <a:blip r:embed="rId4"/>
          <a:srcRect r="29403" b="30406"/>
          <a:stretch/>
        </p:blipFill>
        <p:spPr>
          <a:xfrm>
            <a:off x="6096000" y="3853266"/>
            <a:ext cx="6096000" cy="3004734"/>
          </a:xfrm>
          <a:prstGeom prst="rect">
            <a:avLst/>
          </a:prstGeom>
        </p:spPr>
      </p:pic>
      <p:sp>
        <p:nvSpPr>
          <p:cNvPr id="19" name="Text Placeholder 14">
            <a:extLst>
              <a:ext uri="{FF2B5EF4-FFF2-40B4-BE49-F238E27FC236}">
                <a16:creationId xmlns:a16="http://schemas.microsoft.com/office/drawing/2014/main" id="{4F6F90AA-5A81-4662-A7A9-9A1288B53FBE}"/>
              </a:ext>
            </a:extLst>
          </p:cNvPr>
          <p:cNvSpPr>
            <a:spLocks noGrp="1"/>
          </p:cNvSpPr>
          <p:nvPr>
            <p:ph type="body" sz="quarter" idx="11" hasCustomPrompt="1"/>
          </p:nvPr>
        </p:nvSpPr>
        <p:spPr>
          <a:xfrm>
            <a:off x="938784" y="5856963"/>
            <a:ext cx="5714999" cy="310098"/>
          </a:xfrm>
        </p:spPr>
        <p:txBody>
          <a:bodyPr tIns="0" bIns="0"/>
          <a:lstStyle>
            <a:lvl1pPr marL="0" indent="0">
              <a:buNone/>
              <a:defRPr sz="1800">
                <a:solidFill>
                  <a:schemeClr val="tx1"/>
                </a:solidFill>
              </a:defRPr>
            </a:lvl1pPr>
          </a:lstStyle>
          <a:p>
            <a:pPr lvl="0"/>
            <a:r>
              <a:rPr lang="en-US" dirty="0"/>
              <a:t>Presenters Name</a:t>
            </a:r>
          </a:p>
        </p:txBody>
      </p:sp>
      <p:sp>
        <p:nvSpPr>
          <p:cNvPr id="20" name="Text Placeholder 14">
            <a:extLst>
              <a:ext uri="{FF2B5EF4-FFF2-40B4-BE49-F238E27FC236}">
                <a16:creationId xmlns:a16="http://schemas.microsoft.com/office/drawing/2014/main" id="{24BECD84-6BDB-4C60-9269-5B0F3D3B6D4C}"/>
              </a:ext>
            </a:extLst>
          </p:cNvPr>
          <p:cNvSpPr>
            <a:spLocks noGrp="1"/>
          </p:cNvSpPr>
          <p:nvPr>
            <p:ph type="body" sz="quarter" idx="12" hasCustomPrompt="1"/>
          </p:nvPr>
        </p:nvSpPr>
        <p:spPr>
          <a:xfrm>
            <a:off x="938784" y="6214547"/>
            <a:ext cx="5714999" cy="227005"/>
          </a:xfrm>
        </p:spPr>
        <p:txBody>
          <a:bodyPr tIns="0" bIns="0">
            <a:normAutofit/>
          </a:bodyPr>
          <a:lstStyle>
            <a:lvl1pPr marL="0" indent="0">
              <a:buNone/>
              <a:defRPr sz="1800">
                <a:solidFill>
                  <a:schemeClr val="tx1"/>
                </a:solidFill>
              </a:defRPr>
            </a:lvl1pPr>
          </a:lstStyle>
          <a:p>
            <a:pPr lvl="0"/>
            <a:r>
              <a:rPr lang="en-US" dirty="0"/>
              <a:t>Month/Day/Year</a:t>
            </a:r>
          </a:p>
        </p:txBody>
      </p:sp>
    </p:spTree>
    <p:extLst>
      <p:ext uri="{BB962C8B-B14F-4D97-AF65-F5344CB8AC3E}">
        <p14:creationId xmlns:p14="http://schemas.microsoft.com/office/powerpoint/2010/main" val="3993621680"/>
      </p:ext>
    </p:extLst>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 Full Image Version">
    <p:bg>
      <p:bgPr>
        <a:blipFill dpi="0" rotWithShape="1">
          <a:blip r:embed="rId2" cstate="screen">
            <a:lum/>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t="-40000" b="40000"/>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3626604"/>
            <a:ext cx="12192000" cy="323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rotWithShape="1">
          <a:blip r:embed="rId4"/>
          <a:srcRect r="29403" b="30406"/>
          <a:stretch/>
        </p:blipFill>
        <p:spPr>
          <a:xfrm>
            <a:off x="6096000" y="3853266"/>
            <a:ext cx="6096000" cy="3004734"/>
          </a:xfrm>
          <a:prstGeom prst="rect">
            <a:avLst/>
          </a:prstGeom>
        </p:spPr>
      </p:pic>
      <p:sp>
        <p:nvSpPr>
          <p:cNvPr id="10" name="Text Placeholder 10"/>
          <p:cNvSpPr>
            <a:spLocks noGrp="1"/>
          </p:cNvSpPr>
          <p:nvPr>
            <p:ph type="body" sz="quarter" idx="11"/>
          </p:nvPr>
        </p:nvSpPr>
        <p:spPr>
          <a:xfrm>
            <a:off x="938846" y="4110926"/>
            <a:ext cx="6909754" cy="1752600"/>
          </a:xfrm>
        </p:spPr>
        <p:txBody>
          <a:bodyPr>
            <a:normAutofit/>
          </a:bodyPr>
          <a:lstStyle>
            <a:lvl1pPr marL="0" indent="0">
              <a:buFontTx/>
              <a:buNone/>
              <a:defRPr sz="5400" b="1"/>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spTree>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 Full Image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BDED914-EC2B-4DD7-A044-8D4C074C387E}"/>
              </a:ext>
            </a:extLst>
          </p:cNvPr>
          <p:cNvSpPr/>
          <p:nvPr userDrawn="1"/>
        </p:nvSpPr>
        <p:spPr>
          <a:xfrm rot="10800000">
            <a:off x="0" y="0"/>
            <a:ext cx="12192000" cy="1847571"/>
          </a:xfrm>
          <a:prstGeom prst="rect">
            <a:avLst/>
          </a:prstGeom>
          <a:gradFill>
            <a:gsLst>
              <a:gs pos="0">
                <a:schemeClr val="accent2">
                  <a:alpha val="0"/>
                </a:schemeClr>
              </a:gs>
              <a:gs pos="100000">
                <a:schemeClr val="accent2">
                  <a:alpha val="82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8082871" y="755615"/>
            <a:ext cx="3571970" cy="269304"/>
          </a:xfrm>
          <a:prstGeom prst="rect">
            <a:avLst/>
          </a:prstGeom>
          <a:noFill/>
        </p:spPr>
        <p:txBody>
          <a:bodyPr wrap="square" rtlCol="0">
            <a:spAutoFit/>
          </a:bodyPr>
          <a:lstStyle/>
          <a:p>
            <a:pPr algn="r"/>
            <a:r>
              <a:rPr lang="en-US" sz="1150" b="1" dirty="0">
                <a:solidFill>
                  <a:schemeClr val="bg1"/>
                </a:solidFill>
                <a:latin typeface="Arial" charset="0"/>
                <a:ea typeface="Arial" charset="0"/>
                <a:cs typeface="Arial" charset="0"/>
              </a:rPr>
              <a:t>Smart decisions. Lasting value.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6988" y="649776"/>
            <a:ext cx="2250855" cy="750285"/>
          </a:xfrm>
          <a:prstGeom prst="rect">
            <a:avLst/>
          </a:prstGeom>
        </p:spPr>
      </p:pic>
      <p:sp>
        <p:nvSpPr>
          <p:cNvPr id="14" name="Title 12">
            <a:extLst>
              <a:ext uri="{FF2B5EF4-FFF2-40B4-BE49-F238E27FC236}">
                <a16:creationId xmlns:a16="http://schemas.microsoft.com/office/drawing/2014/main" id="{BF0A8339-545A-4170-8353-D4FD87381B6F}"/>
              </a:ext>
            </a:extLst>
          </p:cNvPr>
          <p:cNvSpPr>
            <a:spLocks noGrp="1"/>
          </p:cNvSpPr>
          <p:nvPr>
            <p:ph type="title" hasCustomPrompt="1"/>
          </p:nvPr>
        </p:nvSpPr>
        <p:spPr>
          <a:xfrm>
            <a:off x="938784" y="1905001"/>
            <a:ext cx="6495886" cy="1538883"/>
          </a:xfrm>
          <a:prstGeom prst="rect">
            <a:avLst/>
          </a:prstGeom>
        </p:spPr>
        <p:txBody>
          <a:bodyPr/>
          <a:lstStyle>
            <a:lvl1pPr>
              <a:lnSpc>
                <a:spcPts val="6000"/>
              </a:lnSpc>
              <a:defRPr sz="6000">
                <a:solidFill>
                  <a:schemeClr val="tx1"/>
                </a:solidFill>
              </a:defRPr>
            </a:lvl1pPr>
          </a:lstStyle>
          <a:p>
            <a:r>
              <a:rPr lang="en-US" dirty="0"/>
              <a:t>Crowe </a:t>
            </a:r>
            <a:br>
              <a:rPr lang="en-US" dirty="0"/>
            </a:br>
            <a:r>
              <a:rPr lang="en-US" dirty="0"/>
              <a:t>Presentation</a:t>
            </a:r>
          </a:p>
        </p:txBody>
      </p:sp>
      <p:sp>
        <p:nvSpPr>
          <p:cNvPr id="15" name="Text Placeholder 14">
            <a:extLst>
              <a:ext uri="{FF2B5EF4-FFF2-40B4-BE49-F238E27FC236}">
                <a16:creationId xmlns:a16="http://schemas.microsoft.com/office/drawing/2014/main" id="{C23C7FBF-CE69-4C83-B97D-04A8F09C2E4F}"/>
              </a:ext>
            </a:extLst>
          </p:cNvPr>
          <p:cNvSpPr>
            <a:spLocks noGrp="1"/>
          </p:cNvSpPr>
          <p:nvPr>
            <p:ph type="body" sz="quarter" idx="10" hasCustomPrompt="1"/>
          </p:nvPr>
        </p:nvSpPr>
        <p:spPr>
          <a:xfrm>
            <a:off x="938784" y="3501314"/>
            <a:ext cx="5714999" cy="442318"/>
          </a:xfrm>
        </p:spPr>
        <p:txBody>
          <a:bodyPr/>
          <a:lstStyle>
            <a:lvl1pPr marL="0" indent="0">
              <a:buNone/>
              <a:defRPr sz="2400">
                <a:solidFill>
                  <a:schemeClr val="tx1"/>
                </a:solidFill>
              </a:defRPr>
            </a:lvl1pPr>
          </a:lstStyle>
          <a:p>
            <a:pPr lvl="0"/>
            <a:r>
              <a:rPr lang="en-US" dirty="0"/>
              <a:t>Name of Company Here</a:t>
            </a:r>
          </a:p>
        </p:txBody>
      </p:sp>
      <p:sp>
        <p:nvSpPr>
          <p:cNvPr id="16" name="Rectangle 15">
            <a:extLst>
              <a:ext uri="{FF2B5EF4-FFF2-40B4-BE49-F238E27FC236}">
                <a16:creationId xmlns:a16="http://schemas.microsoft.com/office/drawing/2014/main" id="{256B8ADA-2528-490E-80E3-7131FFD0EE44}"/>
              </a:ext>
            </a:extLst>
          </p:cNvPr>
          <p:cNvSpPr/>
          <p:nvPr userDrawn="1"/>
        </p:nvSpPr>
        <p:spPr>
          <a:xfrm>
            <a:off x="0" y="5518150"/>
            <a:ext cx="12192000" cy="1339850"/>
          </a:xfrm>
          <a:prstGeom prst="rect">
            <a:avLst/>
          </a:prstGeom>
          <a:gradFill>
            <a:gsLst>
              <a:gs pos="0">
                <a:schemeClr val="accent2">
                  <a:alpha val="0"/>
                </a:schemeClr>
              </a:gs>
              <a:gs pos="100000">
                <a:schemeClr val="tx1">
                  <a:alpha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4">
            <a:extLst>
              <a:ext uri="{FF2B5EF4-FFF2-40B4-BE49-F238E27FC236}">
                <a16:creationId xmlns:a16="http://schemas.microsoft.com/office/drawing/2014/main" id="{4F6F90AA-5A81-4662-A7A9-9A1288B53FBE}"/>
              </a:ext>
            </a:extLst>
          </p:cNvPr>
          <p:cNvSpPr>
            <a:spLocks noGrp="1"/>
          </p:cNvSpPr>
          <p:nvPr>
            <p:ph type="body" sz="quarter" idx="11" hasCustomPrompt="1"/>
          </p:nvPr>
        </p:nvSpPr>
        <p:spPr>
          <a:xfrm>
            <a:off x="938784" y="5703314"/>
            <a:ext cx="5714999" cy="442318"/>
          </a:xfrm>
        </p:spPr>
        <p:txBody>
          <a:bodyPr/>
          <a:lstStyle>
            <a:lvl1pPr marL="0" indent="0">
              <a:buNone/>
              <a:defRPr sz="2400">
                <a:solidFill>
                  <a:schemeClr val="bg1"/>
                </a:solidFill>
              </a:defRPr>
            </a:lvl1pPr>
          </a:lstStyle>
          <a:p>
            <a:pPr lvl="0"/>
            <a:r>
              <a:rPr lang="en-US" dirty="0"/>
              <a:t>Presenters Name</a:t>
            </a:r>
          </a:p>
        </p:txBody>
      </p:sp>
      <p:sp>
        <p:nvSpPr>
          <p:cNvPr id="18" name="Text Placeholder 14">
            <a:extLst>
              <a:ext uri="{FF2B5EF4-FFF2-40B4-BE49-F238E27FC236}">
                <a16:creationId xmlns:a16="http://schemas.microsoft.com/office/drawing/2014/main" id="{24BECD84-6BDB-4C60-9269-5B0F3D3B6D4C}"/>
              </a:ext>
            </a:extLst>
          </p:cNvPr>
          <p:cNvSpPr>
            <a:spLocks noGrp="1"/>
          </p:cNvSpPr>
          <p:nvPr>
            <p:ph type="body" sz="quarter" idx="12" hasCustomPrompt="1"/>
          </p:nvPr>
        </p:nvSpPr>
        <p:spPr>
          <a:xfrm>
            <a:off x="938784" y="6214547"/>
            <a:ext cx="5714999" cy="442318"/>
          </a:xfrm>
        </p:spPr>
        <p:txBody>
          <a:bodyPr/>
          <a:lstStyle>
            <a:lvl1pPr marL="0" indent="0">
              <a:buNone/>
              <a:defRPr sz="2400">
                <a:solidFill>
                  <a:schemeClr val="bg1"/>
                </a:solidFill>
              </a:defRPr>
            </a:lvl1pPr>
          </a:lstStyle>
          <a:p>
            <a:pPr lvl="0"/>
            <a:r>
              <a:rPr lang="en-US" dirty="0"/>
              <a:t>Month/Day/Year</a:t>
            </a:r>
          </a:p>
        </p:txBody>
      </p:sp>
    </p:spTree>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 Full Image Version">
    <p:bg>
      <p:bgPr>
        <a:blipFill dpi="0" rotWithShape="1">
          <a:blip r:embed="rId2">
            <a:lum/>
            <a:extLst>
              <a:ext uri="{BEBA8EAE-BF5A-486C-A8C5-ECC9F3942E4B}">
                <a14:imgProps xmlns:a14="http://schemas.microsoft.com/office/drawing/2010/main">
                  <a14:imgLayer r:embed="rId3">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Text Placeholder 10"/>
          <p:cNvSpPr>
            <a:spLocks noGrp="1"/>
          </p:cNvSpPr>
          <p:nvPr>
            <p:ph type="body" sz="quarter" idx="12" hasCustomPrompt="1"/>
          </p:nvPr>
        </p:nvSpPr>
        <p:spPr>
          <a:xfrm>
            <a:off x="0" y="4800600"/>
            <a:ext cx="12192000" cy="1279322"/>
          </a:xfrm>
          <a:gradFill>
            <a:gsLst>
              <a:gs pos="34000">
                <a:srgbClr val="FDB913">
                  <a:alpha val="79000"/>
                </a:srgbClr>
              </a:gs>
              <a:gs pos="100000">
                <a:srgbClr val="FDB913">
                  <a:alpha val="11000"/>
                </a:srgbClr>
              </a:gs>
            </a:gsLst>
            <a:lin ang="0" scaled="0"/>
          </a:gradFill>
        </p:spPr>
        <p:txBody>
          <a:bodyPr lIns="731520" tIns="0" rIns="0" bIns="365760" anchor="b">
            <a:noAutofit/>
          </a:bodyPr>
          <a:lstStyle>
            <a:lvl1pPr algn="l">
              <a:defRPr sz="3200" b="0" baseline="0">
                <a:solidFill>
                  <a:schemeClr val="bg1"/>
                </a:solidFill>
              </a:defRPr>
            </a:lvl1pPr>
          </a:lstStyle>
          <a:p>
            <a:pPr lvl="0"/>
            <a:r>
              <a:rPr lang="en-IE" dirty="0"/>
              <a:t>No. Section Title</a:t>
            </a:r>
          </a:p>
        </p:txBody>
      </p:sp>
    </p:spTree>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3" pos="415">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 Amber">
    <p:bg>
      <p:bgPr>
        <a:solidFill>
          <a:srgbClr val="F3B329"/>
        </a:solidFill>
        <a:effectLst/>
      </p:bgPr>
    </p:bg>
    <p:spTree>
      <p:nvGrpSpPr>
        <p:cNvPr id="1" name=""/>
        <p:cNvGrpSpPr/>
        <p:nvPr/>
      </p:nvGrpSpPr>
      <p:grpSpPr>
        <a:xfrm>
          <a:off x="0" y="0"/>
          <a:ext cx="0" cy="0"/>
          <a:chOff x="0" y="0"/>
          <a:chExt cx="0" cy="0"/>
        </a:xfrm>
      </p:grpSpPr>
      <p:sp>
        <p:nvSpPr>
          <p:cNvPr id="6" name="Text Placeholder 10"/>
          <p:cNvSpPr>
            <a:spLocks noGrp="1"/>
          </p:cNvSpPr>
          <p:nvPr>
            <p:ph type="body" sz="quarter" idx="11"/>
          </p:nvPr>
        </p:nvSpPr>
        <p:spPr>
          <a:xfrm>
            <a:off x="938846" y="2514600"/>
            <a:ext cx="6909754" cy="1752600"/>
          </a:xfrm>
        </p:spPr>
        <p:txBody>
          <a:bodyPr/>
          <a:lstStyle>
            <a:lvl1pPr marL="0" indent="0">
              <a:buFontTx/>
              <a:buNone/>
              <a:defRPr sz="6000" b="1"/>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pic>
        <p:nvPicPr>
          <p:cNvPr id="5" name="Picture 4"/>
          <p:cNvPicPr>
            <a:picLocks noChangeAspect="1"/>
          </p:cNvPicPr>
          <p:nvPr userDrawn="1"/>
        </p:nvPicPr>
        <p:blipFill rotWithShape="1">
          <a:blip r:embed="rId2">
            <a:biLevel thresh="25000"/>
            <a:lum bright="40000" contrast="-40000"/>
          </a:blip>
          <a:srcRect r="4600" b="37621"/>
          <a:stretch/>
        </p:blipFill>
        <p:spPr>
          <a:xfrm>
            <a:off x="5655805" y="509506"/>
            <a:ext cx="6536196" cy="6348494"/>
          </a:xfrm>
          <a:prstGeom prst="rect">
            <a:avLst/>
          </a:prstGeom>
        </p:spPr>
      </p:pic>
    </p:spTree>
    <p:extLst>
      <p:ext uri="{BB962C8B-B14F-4D97-AF65-F5344CB8AC3E}">
        <p14:creationId xmlns:p14="http://schemas.microsoft.com/office/powerpoint/2010/main" val="2444362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 Grey">
    <p:bg>
      <p:bgPr>
        <a:solidFill>
          <a:srgbClr val="595A59"/>
        </a:solidFill>
        <a:effectLst/>
      </p:bgPr>
    </p:bg>
    <p:spTree>
      <p:nvGrpSpPr>
        <p:cNvPr id="1" name=""/>
        <p:cNvGrpSpPr/>
        <p:nvPr/>
      </p:nvGrpSpPr>
      <p:grpSpPr>
        <a:xfrm>
          <a:off x="0" y="0"/>
          <a:ext cx="0" cy="0"/>
          <a:chOff x="0" y="0"/>
          <a:chExt cx="0" cy="0"/>
        </a:xfrm>
      </p:grpSpPr>
      <p:sp>
        <p:nvSpPr>
          <p:cNvPr id="6" name="Text Placeholder 10"/>
          <p:cNvSpPr>
            <a:spLocks noGrp="1"/>
          </p:cNvSpPr>
          <p:nvPr>
            <p:ph type="body" sz="quarter" idx="11"/>
          </p:nvPr>
        </p:nvSpPr>
        <p:spPr>
          <a:xfrm>
            <a:off x="938846" y="2514600"/>
            <a:ext cx="6909754" cy="1752600"/>
          </a:xfrm>
        </p:spPr>
        <p:txBody>
          <a:bodyPr/>
          <a:lstStyle>
            <a:lvl1pPr marL="0" indent="0">
              <a:buFontTx/>
              <a:buNone/>
              <a:defRPr sz="6000" b="1">
                <a:solidFill>
                  <a:schemeClr val="bg1"/>
                </a:solidFill>
              </a:defRPr>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pic>
        <p:nvPicPr>
          <p:cNvPr id="2" name="Picture 1"/>
          <p:cNvPicPr>
            <a:picLocks noChangeAspect="1"/>
          </p:cNvPicPr>
          <p:nvPr userDrawn="1"/>
        </p:nvPicPr>
        <p:blipFill rotWithShape="1">
          <a:blip r:embed="rId2"/>
          <a:srcRect r="4600" b="37621"/>
          <a:stretch/>
        </p:blipFill>
        <p:spPr>
          <a:xfrm>
            <a:off x="5655805" y="509506"/>
            <a:ext cx="6536196" cy="6348494"/>
          </a:xfrm>
          <a:prstGeom prst="rect">
            <a:avLst/>
          </a:prstGeom>
        </p:spPr>
      </p:pic>
    </p:spTree>
    <p:extLst>
      <p:ext uri="{BB962C8B-B14F-4D97-AF65-F5344CB8AC3E}">
        <p14:creationId xmlns:p14="http://schemas.microsoft.com/office/powerpoint/2010/main" val="4013310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Slide - Amber">
    <p:bg>
      <p:bgPr>
        <a:solidFill>
          <a:srgbClr val="F3B329"/>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tx1"/>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endParaRPr/>
          </a:p>
        </p:txBody>
      </p:sp>
    </p:spTree>
    <p:extLst>
      <p:ext uri="{BB962C8B-B14F-4D97-AF65-F5344CB8AC3E}">
        <p14:creationId xmlns:p14="http://schemas.microsoft.com/office/powerpoint/2010/main" val="3832834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on Slide - Amber">
    <p:bg>
      <p:bgPr>
        <a:solidFill>
          <a:schemeClr val="tx2"/>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accent2"/>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endParaRPr/>
          </a:p>
        </p:txBody>
      </p:sp>
    </p:spTree>
    <p:extLst>
      <p:ext uri="{BB962C8B-B14F-4D97-AF65-F5344CB8AC3E}">
        <p14:creationId xmlns:p14="http://schemas.microsoft.com/office/powerpoint/2010/main" val="1336972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95300" y="1451325"/>
            <a:ext cx="11031757" cy="4921250"/>
          </a:xfrm>
        </p:spPr>
        <p:txBody>
          <a:bodyPr lIns="0">
            <a:noAutofit/>
          </a:bodyPr>
          <a:lstStyle>
            <a:lvl1pPr>
              <a:defRPr sz="1800">
                <a:solidFill>
                  <a:schemeClr val="tx1"/>
                </a:solidFill>
                <a:latin typeface="Arial" panose="020B0604020202020204" pitchFamily="34" charset="0"/>
                <a:cs typeface="Arial" panose="020B0604020202020204" pitchFamily="34" charset="0"/>
              </a:defRPr>
            </a:lvl1pPr>
            <a:lvl2pPr>
              <a:defRPr sz="1800">
                <a:solidFill>
                  <a:schemeClr val="tx1"/>
                </a:solidFill>
                <a:latin typeface="Arial" panose="020B0604020202020204" pitchFamily="34" charset="0"/>
                <a:cs typeface="Arial" panose="020B0604020202020204" pitchFamily="34" charset="0"/>
              </a:defRPr>
            </a:lvl2pPr>
            <a:lvl3pPr>
              <a:defRPr sz="1800">
                <a:solidFill>
                  <a:schemeClr val="tx1"/>
                </a:solidFill>
                <a:latin typeface="Arial" panose="020B0604020202020204" pitchFamily="34" charset="0"/>
                <a:cs typeface="Arial" panose="020B0604020202020204" pitchFamily="34" charset="0"/>
              </a:defRPr>
            </a:lvl3pPr>
            <a:lvl4pPr>
              <a:defRPr sz="1800">
                <a:solidFill>
                  <a:schemeClr val="tx1"/>
                </a:solidFill>
                <a:latin typeface="Arial" panose="020B0604020202020204" pitchFamily="34" charset="0"/>
                <a:cs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2" name="Straight Connector 11"/>
          <p:cNvCxnSpPr/>
          <p:nvPr userDrawn="1"/>
        </p:nvCxnSpPr>
        <p:spPr>
          <a:xfrm>
            <a:off x="11721738" y="6596135"/>
            <a:ext cx="0" cy="109728"/>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11721745" y="6550443"/>
            <a:ext cx="566058" cy="192360"/>
          </a:xfrm>
          <a:prstGeom prst="rect">
            <a:avLst/>
          </a:prstGeom>
          <a:noFill/>
        </p:spPr>
        <p:txBody>
          <a:bodyPr wrap="square" rtlCol="0">
            <a:spAutoFit/>
          </a:bodyPr>
          <a:lstStyle/>
          <a:p>
            <a:fld id="{A72CD8B1-5198-EF46-99A9-86048C2DFEC8}" type="slidenum">
              <a:rPr lang="en-US" sz="650" b="0" i="0" smtClean="0">
                <a:solidFill>
                  <a:schemeClr val="tx1">
                    <a:lumMod val="95000"/>
                    <a:lumOff val="5000"/>
                  </a:schemeClr>
                </a:solidFill>
                <a:latin typeface="Arial" charset="0"/>
                <a:ea typeface="Arial" charset="0"/>
                <a:cs typeface="Arial" charset="0"/>
              </a:rPr>
              <a:t>‹#›</a:t>
            </a:fld>
            <a:endParaRPr lang="en-US" sz="650" b="0" i="0" dirty="0">
              <a:solidFill>
                <a:schemeClr val="tx1">
                  <a:lumMod val="95000"/>
                  <a:lumOff val="5000"/>
                </a:schemeClr>
              </a:solidFill>
              <a:latin typeface="Arial" charset="0"/>
              <a:ea typeface="Arial" charset="0"/>
              <a:cs typeface="Arial" charset="0"/>
            </a:endParaRPr>
          </a:p>
        </p:txBody>
      </p:sp>
      <p:sp>
        <p:nvSpPr>
          <p:cNvPr id="17" name="TextBox 16"/>
          <p:cNvSpPr txBox="1"/>
          <p:nvPr userDrawn="1"/>
        </p:nvSpPr>
        <p:spPr>
          <a:xfrm>
            <a:off x="447174" y="6550446"/>
            <a:ext cx="2279439" cy="179921"/>
          </a:xfrm>
          <a:prstGeom prst="rect">
            <a:avLst/>
          </a:prstGeom>
          <a:noFill/>
        </p:spPr>
        <p:txBody>
          <a:bodyPr wrap="square" rtlCol="0">
            <a:spAutoFit/>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569" kern="1200" dirty="0">
                <a:solidFill>
                  <a:schemeClr val="tx1">
                    <a:lumMod val="95000"/>
                    <a:lumOff val="5000"/>
                  </a:schemeClr>
                </a:solidFill>
                <a:effectLst/>
                <a:latin typeface="Arial" charset="0"/>
                <a:ea typeface="Arial" charset="0"/>
                <a:cs typeface="Arial" charset="0"/>
              </a:rPr>
              <a:t>© Crowe 2020</a:t>
            </a:r>
          </a:p>
        </p:txBody>
      </p:sp>
      <p:sp>
        <p:nvSpPr>
          <p:cNvPr id="14" name="Line 4"/>
          <p:cNvSpPr>
            <a:spLocks noChangeShapeType="1"/>
          </p:cNvSpPr>
          <p:nvPr userDrawn="1"/>
        </p:nvSpPr>
        <p:spPr bwMode="auto">
          <a:xfrm>
            <a:off x="540000" y="1260000"/>
            <a:ext cx="11160000" cy="0"/>
          </a:xfrm>
          <a:prstGeom prst="line">
            <a:avLst/>
          </a:prstGeom>
          <a:noFill/>
          <a:ln w="12700">
            <a:solidFill>
              <a:srgbClr val="FDB913"/>
            </a:solidFill>
            <a:round/>
            <a:headEnd type="oval" w="sm" len="sm"/>
            <a:tailEnd type="oval" w="sm" len="sm"/>
          </a:ln>
          <a:effectLst/>
        </p:spPr>
        <p:txBody>
          <a:bodyPr/>
          <a:lstStyle/>
          <a:p>
            <a:pPr>
              <a:defRPr/>
            </a:pPr>
            <a:endParaRPr lang="en-US" sz="1350" dirty="0"/>
          </a:p>
        </p:txBody>
      </p:sp>
      <p:sp>
        <p:nvSpPr>
          <p:cNvPr id="22" name="Title 1"/>
          <p:cNvSpPr>
            <a:spLocks noGrp="1"/>
          </p:cNvSpPr>
          <p:nvPr>
            <p:ph type="title"/>
          </p:nvPr>
        </p:nvSpPr>
        <p:spPr>
          <a:xfrm>
            <a:off x="495300" y="692882"/>
            <a:ext cx="10515600" cy="478183"/>
          </a:xfrm>
          <a:prstGeom prst="rect">
            <a:avLst/>
          </a:prstGeom>
        </p:spPr>
        <p:txBody>
          <a:bodyPr lIns="0" rIns="0"/>
          <a:lstStyle>
            <a:lvl1pPr>
              <a:defRPr sz="3200">
                <a:solidFill>
                  <a:schemeClr val="tx1">
                    <a:lumMod val="95000"/>
                    <a:lumOff val="5000"/>
                  </a:schemeClr>
                </a:solidFill>
              </a:defRPr>
            </a:lvl1pPr>
          </a:lstStyle>
          <a:p>
            <a:r>
              <a:rPr lang="en-US"/>
              <a:t>Click to edit Master title style</a:t>
            </a:r>
          </a:p>
        </p:txBody>
      </p:sp>
    </p:spTree>
    <p:extLst>
      <p:ext uri="{BB962C8B-B14F-4D97-AF65-F5344CB8AC3E}">
        <p14:creationId xmlns:p14="http://schemas.microsoft.com/office/powerpoint/2010/main" val="609833074"/>
      </p:ext>
    </p:extLst>
  </p:cSld>
  <p:clrMapOvr>
    <a:masterClrMapping/>
  </p:clrMapOvr>
  <p:extLst>
    <p:ext uri="{DCECCB84-F9BA-43D5-87BE-67443E8EF086}">
      <p15:sldGuideLst xmlns:p15="http://schemas.microsoft.com/office/powerpoint/2012/main">
        <p15:guide id="1" orient="horz" pos="480">
          <p15:clr>
            <a:srgbClr val="FBAE40"/>
          </p15:clr>
        </p15:guide>
        <p15:guide id="2" pos="31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95301" y="1828800"/>
            <a:ext cx="5435942" cy="4574209"/>
          </a:xfrm>
        </p:spPr>
        <p:txBody>
          <a:bodyPr lIns="0">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endParaRPr lang="en-IE" dirty="0"/>
          </a:p>
        </p:txBody>
      </p:sp>
      <p:sp>
        <p:nvSpPr>
          <p:cNvPr id="19" name="Text Placeholder 11"/>
          <p:cNvSpPr>
            <a:spLocks noGrp="1"/>
          </p:cNvSpPr>
          <p:nvPr>
            <p:ph type="body" sz="quarter" idx="14" hasCustomPrompt="1"/>
          </p:nvPr>
        </p:nvSpPr>
        <p:spPr>
          <a:xfrm>
            <a:off x="495308" y="1511858"/>
            <a:ext cx="5435936" cy="243224"/>
          </a:xfrm>
          <a:prstGeom prst="rect">
            <a:avLst/>
          </a:prstGeom>
        </p:spPr>
        <p:txBody>
          <a:bodyPr lIns="0" tIns="0" bIns="0">
            <a:noAutofit/>
          </a:bodyPr>
          <a:lstStyle>
            <a:lvl1pPr marL="0" indent="0">
              <a:buNone/>
              <a:defRPr sz="2000" b="1">
                <a:solidFill>
                  <a:schemeClr val="tx1">
                    <a:lumMod val="95000"/>
                    <a:lumOff val="5000"/>
                  </a:schemeClr>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1" name="Text Placeholder 11"/>
          <p:cNvSpPr>
            <a:spLocks noGrp="1"/>
          </p:cNvSpPr>
          <p:nvPr>
            <p:ph type="body" sz="quarter" idx="19" hasCustomPrompt="1"/>
          </p:nvPr>
        </p:nvSpPr>
        <p:spPr>
          <a:xfrm>
            <a:off x="6206140" y="1499262"/>
            <a:ext cx="5490560" cy="255820"/>
          </a:xfrm>
          <a:prstGeom prst="rect">
            <a:avLst/>
          </a:prstGeom>
        </p:spPr>
        <p:txBody>
          <a:bodyPr lIns="0" tIns="0" bIns="0">
            <a:noAutofit/>
          </a:bodyPr>
          <a:lstStyle>
            <a:lvl1pPr marL="0" indent="0">
              <a:buNone/>
              <a:defRPr sz="2000" b="1">
                <a:solidFill>
                  <a:schemeClr val="tx1">
                    <a:lumMod val="95000"/>
                    <a:lumOff val="5000"/>
                  </a:schemeClr>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15" name="Content Placeholder 4"/>
          <p:cNvSpPr>
            <a:spLocks noGrp="1"/>
          </p:cNvSpPr>
          <p:nvPr>
            <p:ph sz="quarter" idx="23"/>
          </p:nvPr>
        </p:nvSpPr>
        <p:spPr>
          <a:xfrm>
            <a:off x="6206138" y="1828800"/>
            <a:ext cx="5490561" cy="4574209"/>
          </a:xfrm>
        </p:spPr>
        <p:txBody>
          <a:bodyPr lIns="0">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endParaRPr lang="en-IE" dirty="0"/>
          </a:p>
        </p:txBody>
      </p:sp>
      <p:sp>
        <p:nvSpPr>
          <p:cNvPr id="17" name="Line 4"/>
          <p:cNvSpPr>
            <a:spLocks noChangeShapeType="1"/>
          </p:cNvSpPr>
          <p:nvPr userDrawn="1"/>
        </p:nvSpPr>
        <p:spPr bwMode="auto">
          <a:xfrm>
            <a:off x="540000" y="1260000"/>
            <a:ext cx="11160000" cy="0"/>
          </a:xfrm>
          <a:prstGeom prst="line">
            <a:avLst/>
          </a:prstGeom>
          <a:noFill/>
          <a:ln w="12700">
            <a:solidFill>
              <a:srgbClr val="FDB913"/>
            </a:solidFill>
            <a:round/>
            <a:headEnd type="oval" w="sm" len="sm"/>
            <a:tailEnd type="oval" w="sm" len="sm"/>
          </a:ln>
          <a:effectLst/>
        </p:spPr>
        <p:txBody>
          <a:bodyPr/>
          <a:lstStyle/>
          <a:p>
            <a:pPr>
              <a:defRPr/>
            </a:pPr>
            <a:endParaRPr lang="en-US" sz="1350" dirty="0"/>
          </a:p>
        </p:txBody>
      </p:sp>
      <p:cxnSp>
        <p:nvCxnSpPr>
          <p:cNvPr id="20" name="Straight Connector 19"/>
          <p:cNvCxnSpPr/>
          <p:nvPr userDrawn="1"/>
        </p:nvCxnSpPr>
        <p:spPr>
          <a:xfrm>
            <a:off x="11721738" y="6596135"/>
            <a:ext cx="0" cy="109728"/>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userDrawn="1"/>
        </p:nvSpPr>
        <p:spPr>
          <a:xfrm>
            <a:off x="11721745" y="6550443"/>
            <a:ext cx="566058" cy="192360"/>
          </a:xfrm>
          <a:prstGeom prst="rect">
            <a:avLst/>
          </a:prstGeom>
          <a:noFill/>
        </p:spPr>
        <p:txBody>
          <a:bodyPr wrap="square" rtlCol="0">
            <a:spAutoFit/>
          </a:bodyPr>
          <a:lstStyle/>
          <a:p>
            <a:fld id="{A72CD8B1-5198-EF46-99A9-86048C2DFEC8}" type="slidenum">
              <a:rPr lang="en-US" sz="650" b="0" i="0" smtClean="0">
                <a:solidFill>
                  <a:schemeClr val="tx1">
                    <a:lumMod val="95000"/>
                    <a:lumOff val="5000"/>
                  </a:schemeClr>
                </a:solidFill>
                <a:latin typeface="Arial" charset="0"/>
                <a:ea typeface="Arial" charset="0"/>
                <a:cs typeface="Arial" charset="0"/>
              </a:rPr>
              <a:t>‹#›</a:t>
            </a:fld>
            <a:endParaRPr lang="en-US" sz="650" b="0" i="0" dirty="0">
              <a:solidFill>
                <a:schemeClr val="tx1">
                  <a:lumMod val="95000"/>
                  <a:lumOff val="5000"/>
                </a:schemeClr>
              </a:solidFill>
              <a:latin typeface="Arial" charset="0"/>
              <a:ea typeface="Arial" charset="0"/>
              <a:cs typeface="Arial" charset="0"/>
            </a:endParaRPr>
          </a:p>
        </p:txBody>
      </p:sp>
      <p:sp>
        <p:nvSpPr>
          <p:cNvPr id="25" name="TextBox 24"/>
          <p:cNvSpPr txBox="1"/>
          <p:nvPr userDrawn="1"/>
        </p:nvSpPr>
        <p:spPr>
          <a:xfrm>
            <a:off x="447174" y="6550446"/>
            <a:ext cx="2279439" cy="179921"/>
          </a:xfrm>
          <a:prstGeom prst="rect">
            <a:avLst/>
          </a:prstGeom>
          <a:noFill/>
        </p:spPr>
        <p:txBody>
          <a:bodyPr wrap="square" rtlCol="0">
            <a:spAutoFit/>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569" kern="1200" dirty="0">
                <a:solidFill>
                  <a:schemeClr val="tx1">
                    <a:lumMod val="95000"/>
                    <a:lumOff val="5000"/>
                  </a:schemeClr>
                </a:solidFill>
                <a:effectLst/>
                <a:latin typeface="Arial" charset="0"/>
                <a:ea typeface="Arial" charset="0"/>
                <a:cs typeface="Arial" charset="0"/>
              </a:rPr>
              <a:t>© Crowe 2020</a:t>
            </a:r>
          </a:p>
        </p:txBody>
      </p:sp>
      <p:sp>
        <p:nvSpPr>
          <p:cNvPr id="27" name="Title 1"/>
          <p:cNvSpPr>
            <a:spLocks noGrp="1"/>
          </p:cNvSpPr>
          <p:nvPr>
            <p:ph type="title"/>
          </p:nvPr>
        </p:nvSpPr>
        <p:spPr>
          <a:xfrm>
            <a:off x="495300" y="692882"/>
            <a:ext cx="10515600" cy="478183"/>
          </a:xfrm>
          <a:prstGeom prst="rect">
            <a:avLst/>
          </a:prstGeom>
        </p:spPr>
        <p:txBody>
          <a:bodyPr lIns="0" rIns="0"/>
          <a:lstStyle>
            <a:lvl1pPr>
              <a:defRPr sz="3200">
                <a:solidFill>
                  <a:schemeClr val="tx1">
                    <a:lumMod val="95000"/>
                    <a:lumOff val="5000"/>
                  </a:schemeClr>
                </a:solidFill>
              </a:defRPr>
            </a:lvl1pPr>
          </a:lstStyle>
          <a:p>
            <a:r>
              <a:rPr lang="en-US"/>
              <a:t>Click to edit Master title style</a:t>
            </a:r>
          </a:p>
        </p:txBody>
      </p:sp>
    </p:spTree>
    <p:extLst>
      <p:ext uri="{BB962C8B-B14F-4D97-AF65-F5344CB8AC3E}">
        <p14:creationId xmlns:p14="http://schemas.microsoft.com/office/powerpoint/2010/main" val="3512619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V - Grey">
    <p:spTree>
      <p:nvGrpSpPr>
        <p:cNvPr id="1" name=""/>
        <p:cNvGrpSpPr/>
        <p:nvPr/>
      </p:nvGrpSpPr>
      <p:grpSpPr>
        <a:xfrm>
          <a:off x="0" y="0"/>
          <a:ext cx="0" cy="0"/>
          <a:chOff x="0" y="0"/>
          <a:chExt cx="0" cy="0"/>
        </a:xfrm>
      </p:grpSpPr>
      <p:sp>
        <p:nvSpPr>
          <p:cNvPr id="4" name="Rectangle 3"/>
          <p:cNvSpPr/>
          <p:nvPr userDrawn="1"/>
        </p:nvSpPr>
        <p:spPr>
          <a:xfrm>
            <a:off x="829252" y="1472420"/>
            <a:ext cx="10697728" cy="15022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15"/>
          <p:cNvSpPr>
            <a:spLocks noGrp="1"/>
          </p:cNvSpPr>
          <p:nvPr>
            <p:ph type="body" sz="quarter" idx="11" hasCustomPrompt="1"/>
          </p:nvPr>
        </p:nvSpPr>
        <p:spPr>
          <a:xfrm>
            <a:off x="2402045" y="1542083"/>
            <a:ext cx="6433153" cy="236360"/>
          </a:xfrm>
        </p:spPr>
        <p:txBody>
          <a:bodyPr tIns="0" bIns="0">
            <a:noAutofit/>
          </a:bodyPr>
          <a:lstStyle>
            <a:lvl1pPr>
              <a:defRPr sz="1600" b="1" baseline="0">
                <a:solidFill>
                  <a:schemeClr val="tx1"/>
                </a:solidFill>
              </a:defRPr>
            </a:lvl1pPr>
          </a:lstStyle>
          <a:p>
            <a:pPr lvl="0"/>
            <a:r>
              <a:rPr lang="en-US" dirty="0"/>
              <a:t>Role in Project</a:t>
            </a:r>
          </a:p>
        </p:txBody>
      </p:sp>
      <p:sp>
        <p:nvSpPr>
          <p:cNvPr id="8" name="Text Placeholder 17"/>
          <p:cNvSpPr>
            <a:spLocks noGrp="1"/>
          </p:cNvSpPr>
          <p:nvPr>
            <p:ph type="body" sz="quarter" idx="12" hasCustomPrompt="1"/>
          </p:nvPr>
        </p:nvSpPr>
        <p:spPr>
          <a:xfrm>
            <a:off x="2401701" y="1811156"/>
            <a:ext cx="6433498" cy="237391"/>
          </a:xfrm>
        </p:spPr>
        <p:txBody>
          <a:bodyPr tIns="0" bIns="0">
            <a:noAutofit/>
          </a:bodyPr>
          <a:lstStyle>
            <a:lvl1pPr>
              <a:defRPr sz="1050" b="1" baseline="0">
                <a:solidFill>
                  <a:schemeClr val="tx1"/>
                </a:solidFill>
              </a:defRPr>
            </a:lvl1pPr>
          </a:lstStyle>
          <a:p>
            <a:pPr lvl="0"/>
            <a:r>
              <a:rPr lang="en-US" dirty="0"/>
              <a:t>Name, Position in Crowe | Team</a:t>
            </a:r>
          </a:p>
        </p:txBody>
      </p:sp>
      <p:sp>
        <p:nvSpPr>
          <p:cNvPr id="9" name="Text Placeholder 17"/>
          <p:cNvSpPr>
            <a:spLocks noGrp="1"/>
          </p:cNvSpPr>
          <p:nvPr>
            <p:ph type="body" sz="quarter" idx="13" hasCustomPrompt="1"/>
          </p:nvPr>
        </p:nvSpPr>
        <p:spPr>
          <a:xfrm>
            <a:off x="2401702" y="2050067"/>
            <a:ext cx="8839948" cy="873262"/>
          </a:xfrm>
        </p:spPr>
        <p:txBody>
          <a:bodyPr tIns="0" bIns="0">
            <a:noAutofit/>
          </a:bodyPr>
          <a:lstStyle>
            <a:lvl1pPr>
              <a:defRPr sz="900" baseline="0">
                <a:solidFill>
                  <a:schemeClr val="tx1"/>
                </a:solidFill>
              </a:defRPr>
            </a:lvl1pPr>
          </a:lstStyle>
          <a:p>
            <a:pPr lvl="0"/>
            <a:r>
              <a:rPr lang="en-US" dirty="0"/>
              <a:t>Introduction text / key experience</a:t>
            </a:r>
          </a:p>
        </p:txBody>
      </p:sp>
      <p:sp>
        <p:nvSpPr>
          <p:cNvPr id="10" name="Text Placeholder 92"/>
          <p:cNvSpPr>
            <a:spLocks noGrp="1"/>
          </p:cNvSpPr>
          <p:nvPr>
            <p:ph type="body" sz="quarter" idx="19" hasCustomPrompt="1"/>
          </p:nvPr>
        </p:nvSpPr>
        <p:spPr>
          <a:xfrm>
            <a:off x="9130871" y="1660714"/>
            <a:ext cx="2396110" cy="144287"/>
          </a:xfrm>
        </p:spPr>
        <p:txBody>
          <a:bodyPr lIns="0" tIns="0" rIns="0" bIns="0">
            <a:normAutofit/>
          </a:bodyPr>
          <a:lstStyle>
            <a:lvl1pPr>
              <a:defRPr sz="800" u="sng" baseline="0">
                <a:solidFill>
                  <a:srgbClr val="00B0F0"/>
                </a:solidFill>
              </a:defRPr>
            </a:lvl1pPr>
          </a:lstStyle>
          <a:p>
            <a:pPr lvl="0"/>
            <a:r>
              <a:rPr lang="en-US"/>
              <a:t>your.email@crowehorwath.ie</a:t>
            </a:r>
            <a:endParaRPr lang="en-US" dirty="0"/>
          </a:p>
        </p:txBody>
      </p:sp>
      <p:sp>
        <p:nvSpPr>
          <p:cNvPr id="11" name="Text Placeholder 92"/>
          <p:cNvSpPr>
            <a:spLocks noGrp="1"/>
          </p:cNvSpPr>
          <p:nvPr>
            <p:ph type="body" sz="quarter" idx="20" hasCustomPrompt="1"/>
          </p:nvPr>
        </p:nvSpPr>
        <p:spPr>
          <a:xfrm>
            <a:off x="9130871" y="1817367"/>
            <a:ext cx="2396110" cy="144287"/>
          </a:xfrm>
        </p:spPr>
        <p:txBody>
          <a:bodyPr lIns="0" tIns="0" rIns="0" bIns="0">
            <a:noAutofit/>
          </a:bodyPr>
          <a:lstStyle>
            <a:lvl1pPr>
              <a:defRPr sz="800" u="none" baseline="0">
                <a:solidFill>
                  <a:schemeClr val="tx1"/>
                </a:solidFill>
              </a:defRPr>
            </a:lvl1pPr>
          </a:lstStyle>
          <a:p>
            <a:pPr lvl="0"/>
            <a:r>
              <a:rPr lang="en-US" dirty="0"/>
              <a:t>Ph.: 00-000-0000</a:t>
            </a:r>
          </a:p>
        </p:txBody>
      </p:sp>
      <p:sp>
        <p:nvSpPr>
          <p:cNvPr id="12" name="Text Placeholder 8"/>
          <p:cNvSpPr>
            <a:spLocks noGrp="1"/>
          </p:cNvSpPr>
          <p:nvPr>
            <p:ph type="body" sz="quarter" idx="25" hasCustomPrompt="1"/>
          </p:nvPr>
        </p:nvSpPr>
        <p:spPr>
          <a:xfrm>
            <a:off x="829252" y="2974699"/>
            <a:ext cx="5686903" cy="1255387"/>
          </a:xfrm>
          <a:solidFill>
            <a:srgbClr val="E7E7E7"/>
          </a:solidFill>
        </p:spPr>
        <p:txBody>
          <a:bodyPr lIns="182880" tIns="274320">
            <a:noAutofit/>
          </a:bodyPr>
          <a:lstStyle>
            <a:lvl1pPr>
              <a:defRPr sz="900" baseline="0">
                <a:solidFill>
                  <a:schemeClr val="tx1"/>
                </a:solidFill>
              </a:defRPr>
            </a:lvl1pPr>
            <a:lvl2pPr>
              <a:defRPr sz="900"/>
            </a:lvl2pPr>
            <a:lvl3pPr>
              <a:defRPr sz="900"/>
            </a:lvl3pPr>
          </a:lstStyle>
          <a:p>
            <a:pPr lvl="0"/>
            <a:r>
              <a:rPr lang="en-US" dirty="0"/>
              <a:t>Insert text here.</a:t>
            </a:r>
          </a:p>
        </p:txBody>
      </p:sp>
      <p:sp>
        <p:nvSpPr>
          <p:cNvPr id="15" name="Picture Placeholder 12"/>
          <p:cNvSpPr>
            <a:spLocks noGrp="1"/>
          </p:cNvSpPr>
          <p:nvPr>
            <p:ph type="pic" sz="quarter" idx="10"/>
          </p:nvPr>
        </p:nvSpPr>
        <p:spPr>
          <a:xfrm>
            <a:off x="829251" y="1472419"/>
            <a:ext cx="1387339" cy="1502279"/>
          </a:xfrm>
          <a:prstGeom prst="rect">
            <a:avLst/>
          </a:prstGeom>
          <a:blipFill dpi="0" rotWithShape="1">
            <a:blip r:embed="rId2">
              <a:extLst>
                <a:ext uri="{28A0092B-C50C-407E-A947-70E740481C1C}">
                  <a14:useLocalDpi xmlns:a14="http://schemas.microsoft.com/office/drawing/2010/main"/>
                </a:ext>
              </a:extLst>
            </a:blip>
            <a:srcRect/>
            <a:stretch>
              <a:fillRect/>
            </a:stretch>
          </a:blipFill>
          <a:ln w="28575">
            <a:noFill/>
          </a:ln>
        </p:spPr>
        <p:txBody>
          <a:bodyPr>
            <a:normAutofit/>
          </a:bodyPr>
          <a:lstStyle>
            <a:lvl1pPr>
              <a:defRPr sz="700"/>
            </a:lvl1pPr>
          </a:lstStyle>
          <a:p>
            <a:endParaRPr lang="en-US" dirty="0"/>
          </a:p>
        </p:txBody>
      </p:sp>
      <p:sp>
        <p:nvSpPr>
          <p:cNvPr id="17" name="Text Placeholder 8"/>
          <p:cNvSpPr>
            <a:spLocks noGrp="1"/>
          </p:cNvSpPr>
          <p:nvPr>
            <p:ph type="body" sz="quarter" idx="27" hasCustomPrompt="1"/>
          </p:nvPr>
        </p:nvSpPr>
        <p:spPr>
          <a:xfrm>
            <a:off x="6516155" y="2974699"/>
            <a:ext cx="5010825" cy="1255387"/>
          </a:xfrm>
          <a:solidFill>
            <a:srgbClr val="E7E7E7"/>
          </a:solidFill>
        </p:spPr>
        <p:txBody>
          <a:bodyPr lIns="91440" tIns="274320">
            <a:noAutofit/>
          </a:bodyPr>
          <a:lstStyle>
            <a:lvl1pPr>
              <a:defRPr sz="900" baseline="0">
                <a:solidFill>
                  <a:schemeClr val="tx1"/>
                </a:solidFill>
              </a:defRPr>
            </a:lvl1pPr>
            <a:lvl2pPr>
              <a:defRPr sz="900"/>
            </a:lvl2pPr>
            <a:lvl3pPr>
              <a:defRPr sz="900"/>
            </a:lvl3pPr>
          </a:lstStyle>
          <a:p>
            <a:pPr lvl="0"/>
            <a:r>
              <a:rPr lang="en-US" dirty="0"/>
              <a:t>Insert text here.</a:t>
            </a:r>
          </a:p>
        </p:txBody>
      </p:sp>
      <p:sp>
        <p:nvSpPr>
          <p:cNvPr id="28" name="Text Placeholder 8"/>
          <p:cNvSpPr>
            <a:spLocks noGrp="1"/>
          </p:cNvSpPr>
          <p:nvPr>
            <p:ph type="body" sz="quarter" idx="30" hasCustomPrompt="1"/>
          </p:nvPr>
        </p:nvSpPr>
        <p:spPr>
          <a:xfrm>
            <a:off x="9130871" y="2974699"/>
            <a:ext cx="2396109" cy="1255387"/>
          </a:xfrm>
          <a:noFill/>
        </p:spPr>
        <p:txBody>
          <a:bodyPr lIns="91440" tIns="274320">
            <a:noAutofit/>
          </a:bodyPr>
          <a:lstStyle>
            <a:lvl1pPr>
              <a:defRPr sz="900" baseline="0">
                <a:solidFill>
                  <a:schemeClr val="tx1"/>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29" name="Text Placeholder 8"/>
          <p:cNvSpPr>
            <a:spLocks noGrp="1"/>
          </p:cNvSpPr>
          <p:nvPr>
            <p:ph type="body" sz="quarter" idx="31" hasCustomPrompt="1"/>
          </p:nvPr>
        </p:nvSpPr>
        <p:spPr>
          <a:xfrm>
            <a:off x="829252" y="4244239"/>
            <a:ext cx="10697728" cy="2093787"/>
          </a:xfrm>
          <a:noFill/>
        </p:spPr>
        <p:txBody>
          <a:bodyPr lIns="182880" tIns="274320">
            <a:noAutofit/>
          </a:bodyPr>
          <a:lstStyle>
            <a:lvl1pPr>
              <a:defRPr sz="900" baseline="0">
                <a:solidFill>
                  <a:schemeClr val="tx1"/>
                </a:solidFill>
              </a:defRPr>
            </a:lvl1pPr>
            <a:lvl2pPr>
              <a:defRPr sz="700">
                <a:solidFill>
                  <a:schemeClr val="tx2"/>
                </a:solidFill>
              </a:defRPr>
            </a:lvl2pPr>
            <a:lvl3pPr>
              <a:defRPr sz="800">
                <a:solidFill>
                  <a:schemeClr val="tx2"/>
                </a:solidFill>
              </a:defRPr>
            </a:lvl3pPr>
          </a:lstStyle>
          <a:p>
            <a:pPr lvl="0"/>
            <a:r>
              <a:rPr lang="en-US" dirty="0"/>
              <a:t>Insert text here.</a:t>
            </a:r>
          </a:p>
        </p:txBody>
      </p:sp>
      <p:cxnSp>
        <p:nvCxnSpPr>
          <p:cNvPr id="27" name="Straight Connector 26"/>
          <p:cNvCxnSpPr/>
          <p:nvPr userDrawn="1"/>
        </p:nvCxnSpPr>
        <p:spPr>
          <a:xfrm>
            <a:off x="11721738" y="6596135"/>
            <a:ext cx="0" cy="109728"/>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userDrawn="1"/>
        </p:nvSpPr>
        <p:spPr>
          <a:xfrm>
            <a:off x="11721745" y="6550443"/>
            <a:ext cx="566058" cy="192360"/>
          </a:xfrm>
          <a:prstGeom prst="rect">
            <a:avLst/>
          </a:prstGeom>
          <a:noFill/>
        </p:spPr>
        <p:txBody>
          <a:bodyPr wrap="square" rtlCol="0">
            <a:spAutoFit/>
          </a:bodyPr>
          <a:lstStyle/>
          <a:p>
            <a:fld id="{A72CD8B1-5198-EF46-99A9-86048C2DFEC8}" type="slidenum">
              <a:rPr lang="en-US" sz="650" b="0" i="0" smtClean="0">
                <a:solidFill>
                  <a:schemeClr val="tx1">
                    <a:lumMod val="95000"/>
                    <a:lumOff val="5000"/>
                  </a:schemeClr>
                </a:solidFill>
                <a:latin typeface="Arial" charset="0"/>
                <a:ea typeface="Arial" charset="0"/>
                <a:cs typeface="Arial" charset="0"/>
              </a:rPr>
              <a:t>‹#›</a:t>
            </a:fld>
            <a:endParaRPr lang="en-US" sz="650" b="0" i="0" dirty="0">
              <a:solidFill>
                <a:schemeClr val="tx1">
                  <a:lumMod val="95000"/>
                  <a:lumOff val="5000"/>
                </a:schemeClr>
              </a:solidFill>
              <a:latin typeface="Arial" charset="0"/>
              <a:ea typeface="Arial" charset="0"/>
              <a:cs typeface="Arial" charset="0"/>
            </a:endParaRPr>
          </a:p>
        </p:txBody>
      </p:sp>
      <p:sp>
        <p:nvSpPr>
          <p:cNvPr id="31" name="TextBox 30"/>
          <p:cNvSpPr txBox="1"/>
          <p:nvPr userDrawn="1"/>
        </p:nvSpPr>
        <p:spPr>
          <a:xfrm>
            <a:off x="447174" y="6550446"/>
            <a:ext cx="2279439" cy="179921"/>
          </a:xfrm>
          <a:prstGeom prst="rect">
            <a:avLst/>
          </a:prstGeom>
          <a:noFill/>
        </p:spPr>
        <p:txBody>
          <a:bodyPr wrap="square" rtlCol="0">
            <a:spAutoFit/>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569" kern="1200" dirty="0">
                <a:solidFill>
                  <a:schemeClr val="tx1">
                    <a:lumMod val="95000"/>
                    <a:lumOff val="5000"/>
                  </a:schemeClr>
                </a:solidFill>
                <a:effectLst/>
                <a:latin typeface="Arial" charset="0"/>
                <a:ea typeface="Arial" charset="0"/>
                <a:cs typeface="Arial" charset="0"/>
              </a:rPr>
              <a:t>© Crowe 2020</a:t>
            </a:r>
          </a:p>
        </p:txBody>
      </p:sp>
      <p:sp>
        <p:nvSpPr>
          <p:cNvPr id="19" name="Title 1"/>
          <p:cNvSpPr>
            <a:spLocks noGrp="1"/>
          </p:cNvSpPr>
          <p:nvPr>
            <p:ph type="title"/>
          </p:nvPr>
        </p:nvSpPr>
        <p:spPr>
          <a:xfrm>
            <a:off x="495300" y="692882"/>
            <a:ext cx="10515600" cy="478183"/>
          </a:xfrm>
          <a:prstGeom prst="rect">
            <a:avLst/>
          </a:prstGeom>
        </p:spPr>
        <p:txBody>
          <a:bodyPr lIns="0" rIns="0"/>
          <a:lstStyle>
            <a:lvl1pPr>
              <a:defRPr sz="3200">
                <a:solidFill>
                  <a:schemeClr val="tx1">
                    <a:lumMod val="95000"/>
                    <a:lumOff val="5000"/>
                  </a:schemeClr>
                </a:solidFill>
              </a:defRPr>
            </a:lvl1pPr>
          </a:lstStyle>
          <a:p>
            <a:r>
              <a:rPr lang="en-US"/>
              <a:t>Click to edit Master title style</a:t>
            </a:r>
          </a:p>
        </p:txBody>
      </p:sp>
      <p:sp>
        <p:nvSpPr>
          <p:cNvPr id="20" name="Line 4"/>
          <p:cNvSpPr>
            <a:spLocks noChangeShapeType="1"/>
          </p:cNvSpPr>
          <p:nvPr userDrawn="1"/>
        </p:nvSpPr>
        <p:spPr bwMode="auto">
          <a:xfrm>
            <a:off x="540000" y="1260000"/>
            <a:ext cx="11160000" cy="0"/>
          </a:xfrm>
          <a:prstGeom prst="line">
            <a:avLst/>
          </a:prstGeom>
          <a:noFill/>
          <a:ln w="12700">
            <a:solidFill>
              <a:srgbClr val="FDB913"/>
            </a:solidFill>
            <a:round/>
            <a:headEnd type="oval" w="sm" len="sm"/>
            <a:tailEnd type="oval" w="sm" len="sm"/>
          </a:ln>
          <a:effectLst/>
        </p:spPr>
        <p:txBody>
          <a:bodyPr/>
          <a:lstStyle/>
          <a:p>
            <a:pPr>
              <a:defRPr/>
            </a:pPr>
            <a:endParaRPr lang="en-US" sz="1350"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ntact Slide">
    <p:bg>
      <p:bgPr>
        <a:solidFill>
          <a:srgbClr val="595A59"/>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8779" y="460551"/>
            <a:ext cx="2243001" cy="747667"/>
          </a:xfrm>
          <a:prstGeom prst="rect">
            <a:avLst/>
          </a:prstGeom>
        </p:spPr>
      </p:pic>
      <p:sp>
        <p:nvSpPr>
          <p:cNvPr id="12" name="TextBox 11"/>
          <p:cNvSpPr txBox="1"/>
          <p:nvPr userDrawn="1"/>
        </p:nvSpPr>
        <p:spPr>
          <a:xfrm>
            <a:off x="8190445" y="724425"/>
            <a:ext cx="3571970" cy="269304"/>
          </a:xfrm>
          <a:prstGeom prst="rect">
            <a:avLst/>
          </a:prstGeom>
          <a:noFill/>
        </p:spPr>
        <p:txBody>
          <a:bodyPr wrap="square" rtlCol="0">
            <a:spAutoFit/>
          </a:bodyPr>
          <a:lstStyle/>
          <a:p>
            <a:pPr algn="r"/>
            <a:r>
              <a:rPr lang="en-US" sz="1150" b="1" dirty="0">
                <a:solidFill>
                  <a:schemeClr val="bg1"/>
                </a:solidFill>
                <a:latin typeface="Arial" charset="0"/>
                <a:ea typeface="Arial" charset="0"/>
                <a:cs typeface="Arial" charset="0"/>
              </a:rPr>
              <a:t>Smart decisions. Lasting value.</a:t>
            </a:r>
          </a:p>
        </p:txBody>
      </p:sp>
      <p:sp>
        <p:nvSpPr>
          <p:cNvPr id="40" name="Text Placeholder 6"/>
          <p:cNvSpPr>
            <a:spLocks noGrp="1"/>
          </p:cNvSpPr>
          <p:nvPr>
            <p:ph type="body" sz="quarter" idx="15" hasCustomPrompt="1"/>
          </p:nvPr>
        </p:nvSpPr>
        <p:spPr>
          <a:xfrm>
            <a:off x="3577390" y="4900288"/>
            <a:ext cx="234214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1" name="Picture Placeholder 8"/>
          <p:cNvSpPr>
            <a:spLocks noGrp="1"/>
          </p:cNvSpPr>
          <p:nvPr>
            <p:ph type="pic" sz="quarter" idx="16" hasCustomPrompt="1"/>
          </p:nvPr>
        </p:nvSpPr>
        <p:spPr>
          <a:xfrm>
            <a:off x="2421030" y="4876800"/>
            <a:ext cx="959361" cy="980507"/>
          </a:xfrm>
        </p:spPr>
        <p:txBody>
          <a:bodyPr>
            <a:normAutofit/>
          </a:bodyPr>
          <a:lstStyle>
            <a:lvl1pPr>
              <a:defRPr sz="1050" baseline="0"/>
            </a:lvl1pPr>
          </a:lstStyle>
          <a:p>
            <a:r>
              <a:rPr lang="en-US" dirty="0"/>
              <a:t>Your headshot</a:t>
            </a:r>
          </a:p>
        </p:txBody>
      </p:sp>
      <p:sp>
        <p:nvSpPr>
          <p:cNvPr id="47" name="Text Placeholder 6"/>
          <p:cNvSpPr>
            <a:spLocks noGrp="1"/>
          </p:cNvSpPr>
          <p:nvPr>
            <p:ph type="body" sz="quarter" idx="17" hasCustomPrompt="1"/>
          </p:nvPr>
        </p:nvSpPr>
        <p:spPr>
          <a:xfrm>
            <a:off x="7272896" y="4900288"/>
            <a:ext cx="235236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8" name="Picture Placeholder 8"/>
          <p:cNvSpPr>
            <a:spLocks noGrp="1"/>
          </p:cNvSpPr>
          <p:nvPr>
            <p:ph type="pic" sz="quarter" idx="18" hasCustomPrompt="1"/>
          </p:nvPr>
        </p:nvSpPr>
        <p:spPr>
          <a:xfrm>
            <a:off x="6116536" y="4876800"/>
            <a:ext cx="959361" cy="980507"/>
          </a:xfrm>
        </p:spPr>
        <p:txBody>
          <a:bodyPr>
            <a:normAutofit/>
          </a:bodyPr>
          <a:lstStyle>
            <a:lvl1pPr>
              <a:defRPr sz="1050" baseline="0"/>
            </a:lvl1pPr>
          </a:lstStyle>
          <a:p>
            <a:r>
              <a:rPr lang="en-US" dirty="0"/>
              <a:t>Your headshot</a:t>
            </a:r>
          </a:p>
        </p:txBody>
      </p:sp>
      <p:sp>
        <p:nvSpPr>
          <p:cNvPr id="52" name="TextBox 51"/>
          <p:cNvSpPr txBox="1"/>
          <p:nvPr userDrawn="1"/>
        </p:nvSpPr>
        <p:spPr>
          <a:xfrm>
            <a:off x="568779" y="4797305"/>
            <a:ext cx="11370481" cy="1687129"/>
          </a:xfrm>
          <a:prstGeom prst="rect">
            <a:avLst/>
          </a:prstGeom>
          <a:noFill/>
        </p:spPr>
        <p:txBody>
          <a:bodyPr wrap="square" rtlCol="0">
            <a:spAutoFit/>
          </a:bodyPr>
          <a:lstStyle/>
          <a:p>
            <a:r>
              <a:rPr lang="en-US" sz="900" kern="1200" dirty="0">
                <a:solidFill>
                  <a:schemeClr val="bg1"/>
                </a:solidFill>
                <a:effectLst/>
                <a:latin typeface="Arial" charset="0"/>
                <a:ea typeface="Arial" charset="0"/>
                <a:cs typeface="Arial" charset="0"/>
              </a:rPr>
              <a:t>Crowe</a:t>
            </a:r>
            <a:endParaRPr lang="en-US" sz="894" kern="1200" dirty="0">
              <a:solidFill>
                <a:schemeClr val="bg1"/>
              </a:solidFill>
              <a:effectLst/>
              <a:latin typeface="Arial" charset="0"/>
              <a:ea typeface="Arial" charset="0"/>
              <a:cs typeface="Arial" charset="0"/>
            </a:endParaRPr>
          </a:p>
          <a:p>
            <a:r>
              <a:rPr lang="en-US" sz="894" kern="1200" dirty="0">
                <a:solidFill>
                  <a:schemeClr val="bg1"/>
                </a:solidFill>
                <a:effectLst/>
                <a:latin typeface="Arial" charset="0"/>
                <a:ea typeface="Arial" charset="0"/>
                <a:cs typeface="Arial" charset="0"/>
              </a:rPr>
              <a:t>Marine House</a:t>
            </a:r>
          </a:p>
          <a:p>
            <a:r>
              <a:rPr lang="en-US" sz="894" kern="1200" dirty="0" err="1">
                <a:solidFill>
                  <a:schemeClr val="bg1"/>
                </a:solidFill>
                <a:effectLst/>
                <a:latin typeface="Arial" charset="0"/>
                <a:ea typeface="Arial" charset="0"/>
                <a:cs typeface="Arial" charset="0"/>
              </a:rPr>
              <a:t>Clanwilliam</a:t>
            </a:r>
            <a:r>
              <a:rPr lang="en-US" sz="894" kern="1200" dirty="0">
                <a:solidFill>
                  <a:schemeClr val="bg1"/>
                </a:solidFill>
                <a:effectLst/>
                <a:latin typeface="Arial" charset="0"/>
                <a:ea typeface="Arial" charset="0"/>
                <a:cs typeface="Arial" charset="0"/>
              </a:rPr>
              <a:t> Place</a:t>
            </a:r>
          </a:p>
          <a:p>
            <a:r>
              <a:rPr lang="en-US" sz="894" kern="1200" dirty="0">
                <a:solidFill>
                  <a:schemeClr val="bg1"/>
                </a:solidFill>
                <a:effectLst/>
                <a:latin typeface="Arial" charset="0"/>
                <a:ea typeface="Arial" charset="0"/>
                <a:cs typeface="Arial" charset="0"/>
              </a:rPr>
              <a:t>Dublin 2</a:t>
            </a:r>
          </a:p>
          <a:p>
            <a:r>
              <a:rPr lang="en-US" sz="894" kern="1200" dirty="0">
                <a:solidFill>
                  <a:schemeClr val="bg1"/>
                </a:solidFill>
                <a:effectLst/>
                <a:latin typeface="Arial" charset="0"/>
                <a:ea typeface="Arial" charset="0"/>
                <a:cs typeface="Arial" charset="0"/>
              </a:rPr>
              <a:t>Ireland</a:t>
            </a:r>
            <a:br>
              <a:rPr lang="en-US" sz="894" kern="1200" dirty="0">
                <a:solidFill>
                  <a:schemeClr val="bg1"/>
                </a:solidFill>
                <a:effectLst/>
                <a:latin typeface="Arial" charset="0"/>
                <a:ea typeface="Arial" charset="0"/>
                <a:cs typeface="Arial" charset="0"/>
              </a:rPr>
            </a:br>
            <a:endParaRPr lang="en-US" sz="894" kern="1200" dirty="0">
              <a:solidFill>
                <a:schemeClr val="bg1"/>
              </a:solidFill>
              <a:effectLst/>
              <a:latin typeface="Arial" charset="0"/>
              <a:ea typeface="Arial" charset="0"/>
              <a:cs typeface="Arial" charset="0"/>
            </a:endParaRPr>
          </a:p>
          <a:p>
            <a:pPr marL="0" indent="0">
              <a:tabLst>
                <a:tab pos="277317" algn="l"/>
              </a:tabLst>
            </a:pPr>
            <a:r>
              <a:rPr lang="en-US" sz="894" kern="1200" dirty="0">
                <a:solidFill>
                  <a:schemeClr val="bg1"/>
                </a:solidFill>
                <a:effectLst/>
                <a:latin typeface="Arial" charset="0"/>
                <a:ea typeface="Arial" charset="0"/>
                <a:cs typeface="Arial" charset="0"/>
              </a:rPr>
              <a:t>Tel: 	+353 1 448 2200</a:t>
            </a:r>
          </a:p>
          <a:p>
            <a:r>
              <a:rPr lang="en-US" sz="894" kern="1200" dirty="0">
                <a:solidFill>
                  <a:schemeClr val="bg1"/>
                </a:solidFill>
                <a:effectLst/>
                <a:latin typeface="Arial" charset="0"/>
                <a:ea typeface="Arial" charset="0"/>
                <a:cs typeface="Arial" charset="0"/>
              </a:rPr>
              <a:t>www.crowe.ie</a:t>
            </a:r>
            <a:br>
              <a:rPr lang="en-US" sz="894" kern="1200" dirty="0">
                <a:solidFill>
                  <a:schemeClr val="bg1"/>
                </a:solidFill>
                <a:effectLst/>
                <a:latin typeface="Arial" charset="0"/>
                <a:ea typeface="Arial" charset="0"/>
                <a:cs typeface="Arial" charset="0"/>
              </a:rPr>
            </a:br>
            <a:endParaRPr lang="en-US" sz="894" kern="1200" dirty="0">
              <a:solidFill>
                <a:schemeClr val="bg1"/>
              </a:solidFill>
              <a:effectLst/>
              <a:latin typeface="Arial" charset="0"/>
              <a:ea typeface="Arial" charset="0"/>
              <a:cs typeface="Arial" charset="0"/>
            </a:endParaRPr>
          </a:p>
          <a:p>
            <a:r>
              <a:rPr lang="en-US" sz="770" kern="1200" dirty="0">
                <a:solidFill>
                  <a:schemeClr val="bg1"/>
                </a:solidFill>
                <a:effectLst/>
                <a:latin typeface="+mn-lt"/>
                <a:ea typeface="+mn-ea"/>
                <a:cs typeface="+mn-cs"/>
              </a:rPr>
              <a:t>Crowe Ireland is a member of Crowe Global, a Swiss </a:t>
            </a:r>
            <a:r>
              <a:rPr lang="en-US" sz="770" kern="1200" dirty="0" err="1">
                <a:solidFill>
                  <a:schemeClr val="bg1"/>
                </a:solidFill>
                <a:effectLst/>
                <a:latin typeface="+mn-lt"/>
                <a:ea typeface="+mn-ea"/>
                <a:cs typeface="+mn-cs"/>
              </a:rPr>
              <a:t>verein</a:t>
            </a:r>
            <a:r>
              <a:rPr lang="en-US" sz="770" kern="1200" dirty="0">
                <a:solidFill>
                  <a:schemeClr val="bg1"/>
                </a:solidFill>
                <a:effectLst/>
                <a:latin typeface="+mn-lt"/>
                <a:ea typeface="+mn-ea"/>
                <a:cs typeface="+mn-cs"/>
              </a:rPr>
              <a:t>. Each member firm of Crowe Global is a separate and independent legal entity. Crowe Ireland and its affiliates are not responsible or liable</a:t>
            </a:r>
          </a:p>
          <a:p>
            <a:r>
              <a:rPr lang="en-US" sz="770" kern="1200" dirty="0">
                <a:solidFill>
                  <a:schemeClr val="bg1"/>
                </a:solidFill>
                <a:effectLst/>
                <a:latin typeface="+mn-lt"/>
                <a:ea typeface="+mn-ea"/>
                <a:cs typeface="+mn-cs"/>
              </a:rPr>
              <a:t>for any acts or omissions of Crowe Global or any other member of Crowe Global. This material is for informational purposes only and should not be construed as financial or legal advice.</a:t>
            </a:r>
          </a:p>
          <a:p>
            <a:r>
              <a:rPr lang="en-US" sz="770" kern="1200" dirty="0">
                <a:solidFill>
                  <a:schemeClr val="bg1"/>
                </a:solidFill>
                <a:effectLst/>
                <a:latin typeface="+mn-lt"/>
                <a:ea typeface="+mn-ea"/>
                <a:cs typeface="+mn-cs"/>
              </a:rPr>
              <a:t>© 2020 Crowe Ireland</a:t>
            </a:r>
            <a:endParaRPr lang="en-US" sz="772" kern="1200" dirty="0">
              <a:solidFill>
                <a:schemeClr val="bg1"/>
              </a:solidFill>
              <a:effectLst/>
              <a:latin typeface="Arial" charset="0"/>
              <a:ea typeface="Arial" charset="0"/>
              <a:cs typeface="Arial" charset="0"/>
            </a:endParaRPr>
          </a:p>
        </p:txBody>
      </p:sp>
    </p:spTree>
  </p:cSld>
  <p:clrMapOvr>
    <a:masterClrMapping/>
  </p:clrMapOvr>
  <p:extLst>
    <p:ext uri="{DCECCB84-F9BA-43D5-87BE-67443E8EF086}">
      <p15:sldGuideLst xmlns:p15="http://schemas.microsoft.com/office/powerpoint/2012/main">
        <p15:guide id="1" orient="horz" pos="3072">
          <p15:clr>
            <a:srgbClr val="FBAE40"/>
          </p15:clr>
        </p15:guide>
        <p15:guide id="2" pos="73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ontact Slide">
    <p:bg>
      <p:bgPr>
        <a:solidFill>
          <a:schemeClr val="bg1"/>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779" y="523217"/>
            <a:ext cx="2243001" cy="622335"/>
          </a:xfrm>
          <a:prstGeom prst="rect">
            <a:avLst/>
          </a:prstGeom>
        </p:spPr>
      </p:pic>
      <p:sp>
        <p:nvSpPr>
          <p:cNvPr id="12" name="TextBox 11"/>
          <p:cNvSpPr txBox="1"/>
          <p:nvPr userDrawn="1"/>
        </p:nvSpPr>
        <p:spPr>
          <a:xfrm>
            <a:off x="8190445" y="724425"/>
            <a:ext cx="3571970" cy="269304"/>
          </a:xfrm>
          <a:prstGeom prst="rect">
            <a:avLst/>
          </a:prstGeom>
          <a:noFill/>
        </p:spPr>
        <p:txBody>
          <a:bodyPr wrap="square" rtlCol="0">
            <a:spAutoFit/>
          </a:bodyPr>
          <a:lstStyle/>
          <a:p>
            <a:pPr algn="r"/>
            <a:r>
              <a:rPr lang="en-US" sz="1150" b="1" dirty="0">
                <a:solidFill>
                  <a:schemeClr val="bg1"/>
                </a:solidFill>
                <a:latin typeface="Arial" charset="0"/>
                <a:ea typeface="Arial" charset="0"/>
                <a:cs typeface="Arial" charset="0"/>
              </a:rPr>
              <a:t>Smart decisions. Lasting value.</a:t>
            </a:r>
          </a:p>
        </p:txBody>
      </p:sp>
      <p:sp>
        <p:nvSpPr>
          <p:cNvPr id="40" name="Text Placeholder 6"/>
          <p:cNvSpPr>
            <a:spLocks noGrp="1"/>
          </p:cNvSpPr>
          <p:nvPr>
            <p:ph type="body" sz="quarter" idx="15" hasCustomPrompt="1"/>
          </p:nvPr>
        </p:nvSpPr>
        <p:spPr>
          <a:xfrm>
            <a:off x="3577390" y="4900288"/>
            <a:ext cx="2342147" cy="957020"/>
          </a:xfrm>
          <a:noFill/>
        </p:spPr>
        <p:txBody>
          <a:bodyPr lIns="0" tIns="182880">
            <a:normAutofit/>
          </a:bodyPr>
          <a:lstStyle>
            <a:lvl1pPr>
              <a:lnSpc>
                <a:spcPts val="1420"/>
              </a:lnSpc>
              <a:spcAft>
                <a:spcPts val="281"/>
              </a:spcAft>
              <a:defRPr sz="1100" b="0" baseline="0">
                <a:solidFill>
                  <a:schemeClr val="tx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1" name="Picture Placeholder 8"/>
          <p:cNvSpPr>
            <a:spLocks noGrp="1"/>
          </p:cNvSpPr>
          <p:nvPr>
            <p:ph type="pic" sz="quarter" idx="16" hasCustomPrompt="1"/>
          </p:nvPr>
        </p:nvSpPr>
        <p:spPr>
          <a:xfrm>
            <a:off x="2421030" y="4876800"/>
            <a:ext cx="959361" cy="980507"/>
          </a:xfrm>
        </p:spPr>
        <p:txBody>
          <a:bodyPr>
            <a:normAutofit/>
          </a:bodyPr>
          <a:lstStyle>
            <a:lvl1pPr>
              <a:defRPr sz="1050" baseline="0"/>
            </a:lvl1pPr>
          </a:lstStyle>
          <a:p>
            <a:r>
              <a:rPr lang="en-US" dirty="0"/>
              <a:t>Your headshot</a:t>
            </a:r>
          </a:p>
        </p:txBody>
      </p:sp>
      <p:sp>
        <p:nvSpPr>
          <p:cNvPr id="47" name="Text Placeholder 6"/>
          <p:cNvSpPr>
            <a:spLocks noGrp="1"/>
          </p:cNvSpPr>
          <p:nvPr>
            <p:ph type="body" sz="quarter" idx="17" hasCustomPrompt="1"/>
          </p:nvPr>
        </p:nvSpPr>
        <p:spPr>
          <a:xfrm>
            <a:off x="7272896" y="4900288"/>
            <a:ext cx="2352367" cy="957020"/>
          </a:xfrm>
          <a:noFill/>
        </p:spPr>
        <p:txBody>
          <a:bodyPr lIns="0" tIns="182880">
            <a:normAutofit/>
          </a:bodyPr>
          <a:lstStyle>
            <a:lvl1pPr>
              <a:lnSpc>
                <a:spcPts val="1420"/>
              </a:lnSpc>
              <a:spcAft>
                <a:spcPts val="281"/>
              </a:spcAft>
              <a:defRPr sz="1100" b="0" baseline="0">
                <a:solidFill>
                  <a:schemeClr val="tx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8" name="Picture Placeholder 8"/>
          <p:cNvSpPr>
            <a:spLocks noGrp="1"/>
          </p:cNvSpPr>
          <p:nvPr>
            <p:ph type="pic" sz="quarter" idx="18" hasCustomPrompt="1"/>
          </p:nvPr>
        </p:nvSpPr>
        <p:spPr>
          <a:xfrm>
            <a:off x="6116536" y="4876800"/>
            <a:ext cx="959361" cy="980507"/>
          </a:xfrm>
        </p:spPr>
        <p:txBody>
          <a:bodyPr>
            <a:normAutofit/>
          </a:bodyPr>
          <a:lstStyle>
            <a:lvl1pPr>
              <a:defRPr sz="1050" baseline="0"/>
            </a:lvl1pPr>
          </a:lstStyle>
          <a:p>
            <a:r>
              <a:rPr lang="en-US" dirty="0"/>
              <a:t>Your headshot</a:t>
            </a:r>
          </a:p>
        </p:txBody>
      </p:sp>
      <p:sp>
        <p:nvSpPr>
          <p:cNvPr id="52" name="TextBox 51"/>
          <p:cNvSpPr txBox="1"/>
          <p:nvPr userDrawn="1"/>
        </p:nvSpPr>
        <p:spPr>
          <a:xfrm>
            <a:off x="568779" y="4797305"/>
            <a:ext cx="11370481" cy="1687129"/>
          </a:xfrm>
          <a:prstGeom prst="rect">
            <a:avLst/>
          </a:prstGeom>
          <a:noFill/>
        </p:spPr>
        <p:txBody>
          <a:bodyPr wrap="square" rtlCol="0">
            <a:spAutoFit/>
          </a:bodyPr>
          <a:lstStyle/>
          <a:p>
            <a:r>
              <a:rPr lang="en-US" sz="900" kern="1200" dirty="0">
                <a:solidFill>
                  <a:schemeClr val="tx1"/>
                </a:solidFill>
                <a:effectLst/>
                <a:latin typeface="Arial" charset="0"/>
                <a:ea typeface="Arial" charset="0"/>
                <a:cs typeface="Arial" charset="0"/>
              </a:rPr>
              <a:t>Crowe</a:t>
            </a:r>
            <a:endParaRPr lang="en-US" sz="894" kern="1200" dirty="0">
              <a:solidFill>
                <a:schemeClr val="tx1"/>
              </a:solidFill>
              <a:effectLst/>
              <a:latin typeface="Arial" charset="0"/>
              <a:ea typeface="Arial" charset="0"/>
              <a:cs typeface="Arial" charset="0"/>
            </a:endParaRPr>
          </a:p>
          <a:p>
            <a:r>
              <a:rPr lang="en-US" sz="894" kern="1200" dirty="0">
                <a:solidFill>
                  <a:schemeClr val="tx1"/>
                </a:solidFill>
                <a:effectLst/>
                <a:latin typeface="Arial" charset="0"/>
                <a:ea typeface="Arial" charset="0"/>
                <a:cs typeface="Arial" charset="0"/>
              </a:rPr>
              <a:t>Marine House</a:t>
            </a:r>
          </a:p>
          <a:p>
            <a:r>
              <a:rPr lang="en-US" sz="894" kern="1200" dirty="0" err="1">
                <a:solidFill>
                  <a:schemeClr val="tx1"/>
                </a:solidFill>
                <a:effectLst/>
                <a:latin typeface="Arial" charset="0"/>
                <a:ea typeface="Arial" charset="0"/>
                <a:cs typeface="Arial" charset="0"/>
              </a:rPr>
              <a:t>Clanwilliam</a:t>
            </a:r>
            <a:r>
              <a:rPr lang="en-US" sz="894" kern="1200" dirty="0">
                <a:solidFill>
                  <a:schemeClr val="tx1"/>
                </a:solidFill>
                <a:effectLst/>
                <a:latin typeface="Arial" charset="0"/>
                <a:ea typeface="Arial" charset="0"/>
                <a:cs typeface="Arial" charset="0"/>
              </a:rPr>
              <a:t> Place</a:t>
            </a:r>
          </a:p>
          <a:p>
            <a:r>
              <a:rPr lang="en-US" sz="894" kern="1200" dirty="0">
                <a:solidFill>
                  <a:schemeClr val="tx1"/>
                </a:solidFill>
                <a:effectLst/>
                <a:latin typeface="Arial" charset="0"/>
                <a:ea typeface="Arial" charset="0"/>
                <a:cs typeface="Arial" charset="0"/>
              </a:rPr>
              <a:t>Dublin 2</a:t>
            </a:r>
          </a:p>
          <a:p>
            <a:r>
              <a:rPr lang="en-US" sz="894" kern="1200" dirty="0">
                <a:solidFill>
                  <a:schemeClr val="tx1"/>
                </a:solidFill>
                <a:effectLst/>
                <a:latin typeface="Arial" charset="0"/>
                <a:ea typeface="Arial" charset="0"/>
                <a:cs typeface="Arial" charset="0"/>
              </a:rPr>
              <a:t>Ireland</a:t>
            </a:r>
            <a:br>
              <a:rPr lang="en-US" sz="894" kern="1200" dirty="0">
                <a:solidFill>
                  <a:schemeClr val="tx1"/>
                </a:solidFill>
                <a:effectLst/>
                <a:latin typeface="Arial" charset="0"/>
                <a:ea typeface="Arial" charset="0"/>
                <a:cs typeface="Arial" charset="0"/>
              </a:rPr>
            </a:br>
            <a:endParaRPr lang="en-US" sz="894" kern="1200" dirty="0">
              <a:solidFill>
                <a:schemeClr val="tx1"/>
              </a:solidFill>
              <a:effectLst/>
              <a:latin typeface="Arial" charset="0"/>
              <a:ea typeface="Arial" charset="0"/>
              <a:cs typeface="Arial" charset="0"/>
            </a:endParaRPr>
          </a:p>
          <a:p>
            <a:pPr marL="0" indent="0">
              <a:tabLst>
                <a:tab pos="277317" algn="l"/>
              </a:tabLst>
            </a:pPr>
            <a:r>
              <a:rPr lang="en-US" sz="894" kern="1200" dirty="0">
                <a:solidFill>
                  <a:schemeClr val="tx1"/>
                </a:solidFill>
                <a:effectLst/>
                <a:latin typeface="Arial" charset="0"/>
                <a:ea typeface="Arial" charset="0"/>
                <a:cs typeface="Arial" charset="0"/>
              </a:rPr>
              <a:t>Tel: 	+353 1 448 2200</a:t>
            </a:r>
          </a:p>
          <a:p>
            <a:r>
              <a:rPr lang="en-US" sz="894" kern="1200" dirty="0">
                <a:solidFill>
                  <a:schemeClr val="tx1"/>
                </a:solidFill>
                <a:effectLst/>
                <a:latin typeface="Arial" charset="0"/>
                <a:ea typeface="Arial" charset="0"/>
                <a:cs typeface="Arial" charset="0"/>
              </a:rPr>
              <a:t>www.crowe.ie</a:t>
            </a:r>
            <a:br>
              <a:rPr lang="en-US" sz="894" kern="1200" dirty="0">
                <a:solidFill>
                  <a:schemeClr val="tx1"/>
                </a:solidFill>
                <a:effectLst/>
                <a:latin typeface="Arial" charset="0"/>
                <a:ea typeface="Arial" charset="0"/>
                <a:cs typeface="Arial" charset="0"/>
              </a:rPr>
            </a:br>
            <a:endParaRPr lang="en-US" sz="894" kern="1200" dirty="0">
              <a:solidFill>
                <a:schemeClr val="tx1"/>
              </a:solidFill>
              <a:effectLst/>
              <a:latin typeface="Arial" charset="0"/>
              <a:ea typeface="Arial" charset="0"/>
              <a:cs typeface="Arial" charset="0"/>
            </a:endParaRPr>
          </a:p>
          <a:p>
            <a:r>
              <a:rPr lang="en-US" sz="770" kern="1200" dirty="0">
                <a:solidFill>
                  <a:schemeClr val="tx1"/>
                </a:solidFill>
                <a:effectLst/>
                <a:latin typeface="+mn-lt"/>
                <a:ea typeface="+mn-ea"/>
                <a:cs typeface="+mn-cs"/>
              </a:rPr>
              <a:t>Crowe Ireland is a member of Crowe Global, a Swiss </a:t>
            </a:r>
            <a:r>
              <a:rPr lang="en-US" sz="770" kern="1200" dirty="0" err="1">
                <a:solidFill>
                  <a:schemeClr val="tx1"/>
                </a:solidFill>
                <a:effectLst/>
                <a:latin typeface="+mn-lt"/>
                <a:ea typeface="+mn-ea"/>
                <a:cs typeface="+mn-cs"/>
              </a:rPr>
              <a:t>verein</a:t>
            </a:r>
            <a:r>
              <a:rPr lang="en-US" sz="770" kern="1200" dirty="0">
                <a:solidFill>
                  <a:schemeClr val="tx1"/>
                </a:solidFill>
                <a:effectLst/>
                <a:latin typeface="+mn-lt"/>
                <a:ea typeface="+mn-ea"/>
                <a:cs typeface="+mn-cs"/>
              </a:rPr>
              <a:t>. Each member firm of Crowe Global is a separate and independent legal entity. Crowe Ireland and its affiliates are not responsible or liable</a:t>
            </a:r>
          </a:p>
          <a:p>
            <a:r>
              <a:rPr lang="en-US" sz="770" kern="1200" dirty="0">
                <a:solidFill>
                  <a:schemeClr val="tx1"/>
                </a:solidFill>
                <a:effectLst/>
                <a:latin typeface="+mn-lt"/>
                <a:ea typeface="+mn-ea"/>
                <a:cs typeface="+mn-cs"/>
              </a:rPr>
              <a:t>for any acts or omissions of Crowe Global or any other member of Crowe Global. This material is for informational purposes only and should not be construed as financial or legal advice.</a:t>
            </a:r>
          </a:p>
          <a:p>
            <a:r>
              <a:rPr lang="en-US" sz="770" kern="1200" dirty="0">
                <a:solidFill>
                  <a:schemeClr val="tx1"/>
                </a:solidFill>
                <a:effectLst/>
                <a:latin typeface="+mn-lt"/>
                <a:ea typeface="+mn-ea"/>
                <a:cs typeface="+mn-cs"/>
              </a:rPr>
              <a:t>© 2020 Crowe Ireland</a:t>
            </a:r>
            <a:endParaRPr lang="en-US" sz="772" kern="1200" dirty="0">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1634640050"/>
      </p:ext>
    </p:extLst>
  </p:cSld>
  <p:clrMapOvr>
    <a:masterClrMapping/>
  </p:clrMapOvr>
  <p:extLst>
    <p:ext uri="{DCECCB84-F9BA-43D5-87BE-67443E8EF086}">
      <p15:sldGuideLst xmlns:p15="http://schemas.microsoft.com/office/powerpoint/2012/main">
        <p15:guide id="1" orient="horz" pos="3072">
          <p15:clr>
            <a:srgbClr val="FBAE40"/>
          </p15:clr>
        </p15:guide>
        <p15:guide id="2" pos="734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act Slide">
    <p:bg>
      <p:bgPr>
        <a:solidFill>
          <a:schemeClr val="accent2"/>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8779" y="460551"/>
            <a:ext cx="2243001" cy="747667"/>
          </a:xfrm>
          <a:prstGeom prst="rect">
            <a:avLst/>
          </a:prstGeom>
        </p:spPr>
      </p:pic>
      <p:sp>
        <p:nvSpPr>
          <p:cNvPr id="12" name="TextBox 11"/>
          <p:cNvSpPr txBox="1"/>
          <p:nvPr userDrawn="1"/>
        </p:nvSpPr>
        <p:spPr>
          <a:xfrm>
            <a:off x="8190445" y="724425"/>
            <a:ext cx="3571970" cy="269304"/>
          </a:xfrm>
          <a:prstGeom prst="rect">
            <a:avLst/>
          </a:prstGeom>
          <a:noFill/>
        </p:spPr>
        <p:txBody>
          <a:bodyPr wrap="square" rtlCol="0">
            <a:spAutoFit/>
          </a:bodyPr>
          <a:lstStyle/>
          <a:p>
            <a:pPr algn="r"/>
            <a:r>
              <a:rPr lang="en-US" sz="1150" b="1" dirty="0">
                <a:solidFill>
                  <a:schemeClr val="bg1"/>
                </a:solidFill>
                <a:latin typeface="Arial" charset="0"/>
                <a:ea typeface="Arial" charset="0"/>
                <a:cs typeface="Arial" charset="0"/>
              </a:rPr>
              <a:t>Smart decisions. Lasting value.</a:t>
            </a:r>
          </a:p>
        </p:txBody>
      </p:sp>
      <p:sp>
        <p:nvSpPr>
          <p:cNvPr id="40" name="Text Placeholder 6"/>
          <p:cNvSpPr>
            <a:spLocks noGrp="1"/>
          </p:cNvSpPr>
          <p:nvPr>
            <p:ph type="body" sz="quarter" idx="15" hasCustomPrompt="1"/>
          </p:nvPr>
        </p:nvSpPr>
        <p:spPr>
          <a:xfrm>
            <a:off x="3577390" y="4900288"/>
            <a:ext cx="234214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1" name="Picture Placeholder 8"/>
          <p:cNvSpPr>
            <a:spLocks noGrp="1"/>
          </p:cNvSpPr>
          <p:nvPr>
            <p:ph type="pic" sz="quarter" idx="16" hasCustomPrompt="1"/>
          </p:nvPr>
        </p:nvSpPr>
        <p:spPr>
          <a:xfrm>
            <a:off x="2421030" y="4876800"/>
            <a:ext cx="959361" cy="980507"/>
          </a:xfrm>
        </p:spPr>
        <p:txBody>
          <a:bodyPr>
            <a:normAutofit/>
          </a:bodyPr>
          <a:lstStyle>
            <a:lvl1pPr>
              <a:defRPr sz="1050" baseline="0"/>
            </a:lvl1pPr>
          </a:lstStyle>
          <a:p>
            <a:r>
              <a:rPr lang="en-US" dirty="0"/>
              <a:t>Your headshot</a:t>
            </a:r>
          </a:p>
        </p:txBody>
      </p:sp>
      <p:sp>
        <p:nvSpPr>
          <p:cNvPr id="47" name="Text Placeholder 6"/>
          <p:cNvSpPr>
            <a:spLocks noGrp="1"/>
          </p:cNvSpPr>
          <p:nvPr>
            <p:ph type="body" sz="quarter" idx="17" hasCustomPrompt="1"/>
          </p:nvPr>
        </p:nvSpPr>
        <p:spPr>
          <a:xfrm>
            <a:off x="7272896" y="4900288"/>
            <a:ext cx="235236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8" name="Picture Placeholder 8"/>
          <p:cNvSpPr>
            <a:spLocks noGrp="1"/>
          </p:cNvSpPr>
          <p:nvPr>
            <p:ph type="pic" sz="quarter" idx="18" hasCustomPrompt="1"/>
          </p:nvPr>
        </p:nvSpPr>
        <p:spPr>
          <a:xfrm>
            <a:off x="6116536" y="4876800"/>
            <a:ext cx="959361" cy="980507"/>
          </a:xfrm>
        </p:spPr>
        <p:txBody>
          <a:bodyPr>
            <a:normAutofit/>
          </a:bodyPr>
          <a:lstStyle>
            <a:lvl1pPr>
              <a:defRPr sz="1050" baseline="0"/>
            </a:lvl1pPr>
          </a:lstStyle>
          <a:p>
            <a:r>
              <a:rPr lang="en-US" dirty="0"/>
              <a:t>Your headshot</a:t>
            </a:r>
          </a:p>
        </p:txBody>
      </p:sp>
      <p:sp>
        <p:nvSpPr>
          <p:cNvPr id="52" name="TextBox 51"/>
          <p:cNvSpPr txBox="1"/>
          <p:nvPr userDrawn="1"/>
        </p:nvSpPr>
        <p:spPr>
          <a:xfrm>
            <a:off x="568779" y="4797305"/>
            <a:ext cx="11370481" cy="1687129"/>
          </a:xfrm>
          <a:prstGeom prst="rect">
            <a:avLst/>
          </a:prstGeom>
          <a:noFill/>
        </p:spPr>
        <p:txBody>
          <a:bodyPr wrap="square" rtlCol="0">
            <a:spAutoFit/>
          </a:bodyPr>
          <a:lstStyle/>
          <a:p>
            <a:r>
              <a:rPr lang="en-US" sz="900" kern="1200" dirty="0">
                <a:solidFill>
                  <a:schemeClr val="bg1"/>
                </a:solidFill>
                <a:effectLst/>
                <a:latin typeface="Arial" charset="0"/>
                <a:ea typeface="Arial" charset="0"/>
                <a:cs typeface="Arial" charset="0"/>
              </a:rPr>
              <a:t>Crowe</a:t>
            </a:r>
            <a:endParaRPr lang="en-US" sz="894" kern="1200" dirty="0">
              <a:solidFill>
                <a:schemeClr val="bg1"/>
              </a:solidFill>
              <a:effectLst/>
              <a:latin typeface="Arial" charset="0"/>
              <a:ea typeface="Arial" charset="0"/>
              <a:cs typeface="Arial" charset="0"/>
            </a:endParaRPr>
          </a:p>
          <a:p>
            <a:r>
              <a:rPr lang="en-US" sz="894" kern="1200" dirty="0">
                <a:solidFill>
                  <a:schemeClr val="bg1"/>
                </a:solidFill>
                <a:effectLst/>
                <a:latin typeface="Arial" charset="0"/>
                <a:ea typeface="Arial" charset="0"/>
                <a:cs typeface="Arial" charset="0"/>
              </a:rPr>
              <a:t>Marine House</a:t>
            </a:r>
          </a:p>
          <a:p>
            <a:r>
              <a:rPr lang="en-US" sz="894" kern="1200" dirty="0" err="1">
                <a:solidFill>
                  <a:schemeClr val="bg1"/>
                </a:solidFill>
                <a:effectLst/>
                <a:latin typeface="Arial" charset="0"/>
                <a:ea typeface="Arial" charset="0"/>
                <a:cs typeface="Arial" charset="0"/>
              </a:rPr>
              <a:t>Clanwilliam</a:t>
            </a:r>
            <a:r>
              <a:rPr lang="en-US" sz="894" kern="1200" dirty="0">
                <a:solidFill>
                  <a:schemeClr val="bg1"/>
                </a:solidFill>
                <a:effectLst/>
                <a:latin typeface="Arial" charset="0"/>
                <a:ea typeface="Arial" charset="0"/>
                <a:cs typeface="Arial" charset="0"/>
              </a:rPr>
              <a:t> Place</a:t>
            </a:r>
          </a:p>
          <a:p>
            <a:r>
              <a:rPr lang="en-US" sz="894" kern="1200" dirty="0">
                <a:solidFill>
                  <a:schemeClr val="bg1"/>
                </a:solidFill>
                <a:effectLst/>
                <a:latin typeface="Arial" charset="0"/>
                <a:ea typeface="Arial" charset="0"/>
                <a:cs typeface="Arial" charset="0"/>
              </a:rPr>
              <a:t>Dublin 2</a:t>
            </a:r>
          </a:p>
          <a:p>
            <a:r>
              <a:rPr lang="en-US" sz="894" kern="1200" dirty="0">
                <a:solidFill>
                  <a:schemeClr val="bg1"/>
                </a:solidFill>
                <a:effectLst/>
                <a:latin typeface="Arial" charset="0"/>
                <a:ea typeface="Arial" charset="0"/>
                <a:cs typeface="Arial" charset="0"/>
              </a:rPr>
              <a:t>Ireland</a:t>
            </a:r>
            <a:br>
              <a:rPr lang="en-US" sz="894" kern="1200" dirty="0">
                <a:solidFill>
                  <a:schemeClr val="bg1"/>
                </a:solidFill>
                <a:effectLst/>
                <a:latin typeface="Arial" charset="0"/>
                <a:ea typeface="Arial" charset="0"/>
                <a:cs typeface="Arial" charset="0"/>
              </a:rPr>
            </a:br>
            <a:endParaRPr lang="en-US" sz="894" kern="1200" dirty="0">
              <a:solidFill>
                <a:schemeClr val="bg1"/>
              </a:solidFill>
              <a:effectLst/>
              <a:latin typeface="Arial" charset="0"/>
              <a:ea typeface="Arial" charset="0"/>
              <a:cs typeface="Arial" charset="0"/>
            </a:endParaRPr>
          </a:p>
          <a:p>
            <a:pPr marL="0" indent="0">
              <a:tabLst>
                <a:tab pos="277317" algn="l"/>
              </a:tabLst>
            </a:pPr>
            <a:r>
              <a:rPr lang="en-US" sz="894" kern="1200" dirty="0">
                <a:solidFill>
                  <a:schemeClr val="bg1"/>
                </a:solidFill>
                <a:effectLst/>
                <a:latin typeface="Arial" charset="0"/>
                <a:ea typeface="Arial" charset="0"/>
                <a:cs typeface="Arial" charset="0"/>
              </a:rPr>
              <a:t>Tel: 	+353 1 448 2200</a:t>
            </a:r>
          </a:p>
          <a:p>
            <a:r>
              <a:rPr lang="en-US" sz="894" kern="1200" dirty="0">
                <a:solidFill>
                  <a:schemeClr val="bg1"/>
                </a:solidFill>
                <a:effectLst/>
                <a:latin typeface="Arial" charset="0"/>
                <a:ea typeface="Arial" charset="0"/>
                <a:cs typeface="Arial" charset="0"/>
              </a:rPr>
              <a:t>www.crowe.ie</a:t>
            </a:r>
            <a:br>
              <a:rPr lang="en-US" sz="894" kern="1200" dirty="0">
                <a:solidFill>
                  <a:schemeClr val="bg1"/>
                </a:solidFill>
                <a:effectLst/>
                <a:latin typeface="Arial" charset="0"/>
                <a:ea typeface="Arial" charset="0"/>
                <a:cs typeface="Arial" charset="0"/>
              </a:rPr>
            </a:br>
            <a:endParaRPr lang="en-US" sz="894" kern="1200" dirty="0">
              <a:solidFill>
                <a:schemeClr val="bg1"/>
              </a:solidFill>
              <a:effectLst/>
              <a:latin typeface="Arial" charset="0"/>
              <a:ea typeface="Arial" charset="0"/>
              <a:cs typeface="Arial" charset="0"/>
            </a:endParaRPr>
          </a:p>
          <a:p>
            <a:r>
              <a:rPr lang="en-US" sz="770" kern="1200" dirty="0">
                <a:solidFill>
                  <a:schemeClr val="bg1"/>
                </a:solidFill>
                <a:effectLst/>
                <a:latin typeface="+mn-lt"/>
                <a:ea typeface="+mn-ea"/>
                <a:cs typeface="+mn-cs"/>
              </a:rPr>
              <a:t>Crowe Ireland is a member of Crowe Global, a Swiss </a:t>
            </a:r>
            <a:r>
              <a:rPr lang="en-US" sz="770" kern="1200" dirty="0" err="1">
                <a:solidFill>
                  <a:schemeClr val="bg1"/>
                </a:solidFill>
                <a:effectLst/>
                <a:latin typeface="+mn-lt"/>
                <a:ea typeface="+mn-ea"/>
                <a:cs typeface="+mn-cs"/>
              </a:rPr>
              <a:t>verein</a:t>
            </a:r>
            <a:r>
              <a:rPr lang="en-US" sz="770" kern="1200" dirty="0">
                <a:solidFill>
                  <a:schemeClr val="bg1"/>
                </a:solidFill>
                <a:effectLst/>
                <a:latin typeface="+mn-lt"/>
                <a:ea typeface="+mn-ea"/>
                <a:cs typeface="+mn-cs"/>
              </a:rPr>
              <a:t>. Each member firm of Crowe Global is a separate and independent legal entity. Crowe Ireland and its affiliates are not responsible or liable</a:t>
            </a:r>
          </a:p>
          <a:p>
            <a:r>
              <a:rPr lang="en-US" sz="770" kern="1200" dirty="0">
                <a:solidFill>
                  <a:schemeClr val="bg1"/>
                </a:solidFill>
                <a:effectLst/>
                <a:latin typeface="+mn-lt"/>
                <a:ea typeface="+mn-ea"/>
                <a:cs typeface="+mn-cs"/>
              </a:rPr>
              <a:t>for any acts or omissions of Crowe Global or any other member of Crowe Global. This material is for informational purposes only and should not be construed as financial or legal advice.</a:t>
            </a:r>
          </a:p>
          <a:p>
            <a:r>
              <a:rPr lang="en-US" sz="770" kern="1200" dirty="0">
                <a:solidFill>
                  <a:schemeClr val="bg1"/>
                </a:solidFill>
                <a:effectLst/>
                <a:latin typeface="+mn-lt"/>
                <a:ea typeface="+mn-ea"/>
                <a:cs typeface="+mn-cs"/>
              </a:rPr>
              <a:t>© 2020 Crowe Ireland</a:t>
            </a:r>
            <a:endParaRPr lang="en-US" sz="772" kern="1200" dirty="0">
              <a:solidFill>
                <a:schemeClr val="bg1"/>
              </a:solidFill>
              <a:effectLst/>
              <a:latin typeface="Arial" charset="0"/>
              <a:ea typeface="Arial" charset="0"/>
              <a:cs typeface="Arial" charset="0"/>
            </a:endParaRPr>
          </a:p>
        </p:txBody>
      </p:sp>
    </p:spTree>
    <p:extLst>
      <p:ext uri="{BB962C8B-B14F-4D97-AF65-F5344CB8AC3E}">
        <p14:creationId xmlns:p14="http://schemas.microsoft.com/office/powerpoint/2010/main" val="3545786977"/>
      </p:ext>
    </p:extLst>
  </p:cSld>
  <p:clrMapOvr>
    <a:masterClrMapping/>
  </p:clrMapOvr>
  <p:extLst>
    <p:ext uri="{DCECCB84-F9BA-43D5-87BE-67443E8EF086}">
      <p15:sldGuideLst xmlns:p15="http://schemas.microsoft.com/office/powerpoint/2012/main">
        <p15:guide id="1" orient="horz" pos="3072">
          <p15:clr>
            <a:srgbClr val="FBAE40"/>
          </p15:clr>
        </p15:guide>
        <p15:guide id="2" pos="734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 Amber">
    <p:bg>
      <p:bgPr>
        <a:solidFill>
          <a:srgbClr val="F3B329"/>
        </a:solidFill>
        <a:effectLst/>
      </p:bgPr>
    </p:bg>
    <p:spTree>
      <p:nvGrpSpPr>
        <p:cNvPr id="1" name=""/>
        <p:cNvGrpSpPr/>
        <p:nvPr/>
      </p:nvGrpSpPr>
      <p:grpSpPr>
        <a:xfrm>
          <a:off x="0" y="0"/>
          <a:ext cx="0" cy="0"/>
          <a:chOff x="0" y="0"/>
          <a:chExt cx="0" cy="0"/>
        </a:xfrm>
      </p:grpSpPr>
      <p:cxnSp>
        <p:nvCxnSpPr>
          <p:cNvPr id="7" name="Straight Connector 6"/>
          <p:cNvCxnSpPr/>
          <p:nvPr userDrawn="1"/>
        </p:nvCxnSpPr>
        <p:spPr>
          <a:xfrm>
            <a:off x="902361" y="5888736"/>
            <a:ext cx="1051591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1" hasCustomPrompt="1"/>
          </p:nvPr>
        </p:nvSpPr>
        <p:spPr>
          <a:xfrm>
            <a:off x="902361" y="5051348"/>
            <a:ext cx="10515916" cy="784225"/>
          </a:xfrm>
        </p:spPr>
        <p:txBody>
          <a:bodyPr lIns="0" anchor="b">
            <a:noAutofit/>
          </a:bodyPr>
          <a:lstStyle>
            <a:lvl1pPr algn="l">
              <a:spcAft>
                <a:spcPts val="0"/>
              </a:spcAft>
              <a:defRPr sz="3200" b="0" baseline="0">
                <a:solidFill>
                  <a:schemeClr val="bg1"/>
                </a:solidFill>
              </a:defRPr>
            </a:lvl1pPr>
          </a:lstStyle>
          <a:p>
            <a:pPr lvl="0"/>
            <a:r>
              <a:rPr lang="en-IE" dirty="0"/>
              <a:t>No. Section Title</a:t>
            </a:r>
          </a:p>
        </p:txBody>
      </p:sp>
    </p:spTree>
    <p:extLst>
      <p:ext uri="{BB962C8B-B14F-4D97-AF65-F5344CB8AC3E}">
        <p14:creationId xmlns:p14="http://schemas.microsoft.com/office/powerpoint/2010/main" val="3249456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1770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Option">
    <p:spTree>
      <p:nvGrpSpPr>
        <p:cNvPr id="1" name=""/>
        <p:cNvGrpSpPr/>
        <p:nvPr/>
      </p:nvGrpSpPr>
      <p:grpSpPr>
        <a:xfrm>
          <a:off x="0" y="0"/>
          <a:ext cx="0" cy="0"/>
          <a:chOff x="0" y="0"/>
          <a:chExt cx="0" cy="0"/>
        </a:xfrm>
      </p:grpSpPr>
      <p:sp>
        <p:nvSpPr>
          <p:cNvPr id="4" name="TextBox 3"/>
          <p:cNvSpPr txBox="1"/>
          <p:nvPr/>
        </p:nvSpPr>
        <p:spPr>
          <a:xfrm>
            <a:off x="11074399" y="6492240"/>
            <a:ext cx="563676" cy="115416"/>
          </a:xfrm>
          <a:prstGeom prst="rect">
            <a:avLst/>
          </a:prstGeom>
          <a:noFill/>
        </p:spPr>
        <p:txBody>
          <a:bodyPr wrap="square" lIns="0" tIns="0" rIns="0" bIns="0" rtlCol="0">
            <a:spAutoFit/>
          </a:bodyPr>
          <a:lstStyle/>
          <a:p>
            <a:pPr algn="r"/>
            <a:fld id="{043534F5-8106-454C-A466-0C6DA036C846}" type="slidenum">
              <a:rPr kumimoji="0" lang="en-US" sz="750" b="0" i="0" u="none" strike="noStrike" kern="1200" cap="none" normalizeH="0" baseline="0" smtClean="0">
                <a:ln>
                  <a:noFill/>
                </a:ln>
                <a:solidFill>
                  <a:schemeClr val="bg1">
                    <a:lumMod val="50000"/>
                  </a:schemeClr>
                </a:solidFill>
                <a:effectLst/>
                <a:latin typeface="Arial" pitchFamily="34" charset="0"/>
                <a:ea typeface="+mn-ea"/>
                <a:cs typeface="Arial" pitchFamily="34" charset="0"/>
              </a:rPr>
              <a:pPr algn="r"/>
              <a:t>‹#›</a:t>
            </a:fld>
            <a:endParaRPr kumimoji="0" lang="en-US" sz="750" b="0" i="0" u="none" strike="noStrike" kern="1200" cap="none" normalizeH="0" baseline="0" dirty="0">
              <a:ln>
                <a:noFill/>
              </a:ln>
              <a:solidFill>
                <a:schemeClr val="bg1">
                  <a:lumMod val="50000"/>
                </a:schemeClr>
              </a:solidFill>
              <a:effectLst/>
              <a:latin typeface="Arial" pitchFamily="34" charset="0"/>
              <a:ea typeface="+mn-ea"/>
              <a:cs typeface="Arial" pitchFamily="34" charset="0"/>
            </a:endParaRPr>
          </a:p>
        </p:txBody>
      </p:sp>
      <p:sp>
        <p:nvSpPr>
          <p:cNvPr id="3" name="TextBox 2"/>
          <p:cNvSpPr txBox="1"/>
          <p:nvPr userDrawn="1"/>
        </p:nvSpPr>
        <p:spPr>
          <a:xfrm>
            <a:off x="11074399" y="6492240"/>
            <a:ext cx="563676" cy="115416"/>
          </a:xfrm>
          <a:prstGeom prst="rect">
            <a:avLst/>
          </a:prstGeom>
          <a:noFill/>
        </p:spPr>
        <p:txBody>
          <a:bodyPr wrap="square" lIns="0" tIns="0" rIns="0" bIns="0" rtlCol="0">
            <a:spAutoFit/>
          </a:bodyPr>
          <a:lstStyle/>
          <a:p>
            <a:pPr algn="r"/>
            <a:fld id="{043534F5-8106-454C-A466-0C6DA036C846}" type="slidenum">
              <a:rPr kumimoji="0" lang="en-US" sz="750" b="0" i="0" u="none" strike="noStrike" kern="1200" cap="none" normalizeH="0" baseline="0" smtClean="0">
                <a:ln>
                  <a:noFill/>
                </a:ln>
                <a:solidFill>
                  <a:schemeClr val="bg1">
                    <a:lumMod val="50000"/>
                  </a:schemeClr>
                </a:solidFill>
                <a:effectLst/>
                <a:latin typeface="Arial" pitchFamily="34" charset="0"/>
                <a:ea typeface="+mn-ea"/>
                <a:cs typeface="Arial" pitchFamily="34" charset="0"/>
              </a:rPr>
              <a:pPr algn="r"/>
              <a:t>‹#›</a:t>
            </a:fld>
            <a:endParaRPr kumimoji="0" lang="en-US" sz="750" b="0" i="0" u="none" strike="noStrike" kern="1200" cap="none" normalizeH="0" baseline="0" dirty="0">
              <a:ln>
                <a:noFill/>
              </a:ln>
              <a:solidFill>
                <a:schemeClr val="bg1">
                  <a:lumMod val="50000"/>
                </a:schemeClr>
              </a:solidFill>
              <a:effectLst/>
              <a:latin typeface="Arial" pitchFamily="34" charset="0"/>
              <a:ea typeface="+mn-ea"/>
              <a:cs typeface="Arial" pitchFamily="34" charset="0"/>
            </a:endParaRPr>
          </a:p>
        </p:txBody>
      </p:sp>
      <p:sp>
        <p:nvSpPr>
          <p:cNvPr id="6" name="Content Placeholder 1"/>
          <p:cNvSpPr txBox="1">
            <a:spLocks/>
          </p:cNvSpPr>
          <p:nvPr userDrawn="1"/>
        </p:nvSpPr>
        <p:spPr bwMode="auto">
          <a:xfrm>
            <a:off x="442800" y="930117"/>
            <a:ext cx="5540400" cy="571515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79388" indent="-179388" algn="l" rtl="0" eaLnBrk="1" fontAlgn="base" hangingPunct="1">
              <a:spcBef>
                <a:spcPts val="600"/>
              </a:spcBef>
              <a:spcAft>
                <a:spcPct val="0"/>
              </a:spcAft>
              <a:buClr>
                <a:srgbClr val="FFC000"/>
              </a:buClr>
              <a:buSzPct val="90000"/>
              <a:buFont typeface="Wingdings" pitchFamily="2" charset="2"/>
              <a:buChar char=""/>
              <a:defRPr sz="1000">
                <a:solidFill>
                  <a:schemeClr val="tx1"/>
                </a:solidFill>
                <a:latin typeface="Arial" pitchFamily="34" charset="0"/>
                <a:ea typeface="+mn-ea"/>
                <a:cs typeface="Arial" pitchFamily="34" charset="0"/>
              </a:defRPr>
            </a:lvl1pPr>
            <a:lvl2pPr marL="358775" indent="-179388" algn="l" rtl="0" eaLnBrk="1" fontAlgn="base" hangingPunct="1">
              <a:spcBef>
                <a:spcPts val="600"/>
              </a:spcBef>
              <a:spcAft>
                <a:spcPct val="0"/>
              </a:spcAft>
              <a:buClr>
                <a:schemeClr val="bg1">
                  <a:lumMod val="50000"/>
                </a:schemeClr>
              </a:buClr>
              <a:buSzPct val="90000"/>
              <a:buFont typeface="Wingdings" pitchFamily="2" charset="2"/>
              <a:buChar char=""/>
              <a:defRPr sz="1000">
                <a:solidFill>
                  <a:schemeClr val="tx1"/>
                </a:solidFill>
                <a:latin typeface="Arial" pitchFamily="34" charset="0"/>
                <a:cs typeface="Arial" pitchFamily="34" charset="0"/>
              </a:defRPr>
            </a:lvl2pPr>
            <a:lvl3pPr marL="539750" indent="-179388" algn="l" rtl="0" eaLnBrk="1" fontAlgn="base" hangingPunct="1">
              <a:spcBef>
                <a:spcPts val="600"/>
              </a:spcBef>
              <a:spcAft>
                <a:spcPct val="0"/>
              </a:spcAft>
              <a:buClr>
                <a:srgbClr val="990000"/>
              </a:buClr>
              <a:buSzPct val="90000"/>
              <a:buFont typeface="Wingdings" pitchFamily="2" charset="2"/>
              <a:buChar char=""/>
              <a:defRPr sz="1000">
                <a:solidFill>
                  <a:schemeClr val="tx1"/>
                </a:solidFill>
                <a:latin typeface="Arial" pitchFamily="34" charset="0"/>
                <a:cs typeface="Arial" pitchFamily="34" charset="0"/>
              </a:defRPr>
            </a:lvl3pPr>
            <a:lvl4pPr marL="719138" indent="-179388" algn="l" rtl="0" eaLnBrk="1" fontAlgn="base" hangingPunct="1">
              <a:spcBef>
                <a:spcPts val="600"/>
              </a:spcBef>
              <a:spcAft>
                <a:spcPct val="0"/>
              </a:spcAft>
              <a:buClr>
                <a:srgbClr val="336699"/>
              </a:buClr>
              <a:buSzPct val="90000"/>
              <a:buFont typeface="Wingdings" pitchFamily="2" charset="2"/>
              <a:buChar char=""/>
              <a:defRPr sz="1000">
                <a:solidFill>
                  <a:schemeClr val="tx1"/>
                </a:solidFill>
                <a:latin typeface="Arial" pitchFamily="34" charset="0"/>
                <a:cs typeface="Arial" pitchFamily="34" charset="0"/>
              </a:defRPr>
            </a:lvl4pPr>
            <a:lvl5pPr marL="898525" indent="-179388" algn="l" rtl="0" eaLnBrk="1" fontAlgn="base" hangingPunct="1">
              <a:spcBef>
                <a:spcPts val="600"/>
              </a:spcBef>
              <a:spcAft>
                <a:spcPct val="0"/>
              </a:spcAft>
              <a:buClr>
                <a:srgbClr val="461F00"/>
              </a:buClr>
              <a:buSzPct val="90000"/>
              <a:buFont typeface="Wingdings" pitchFamily="2" charset="2"/>
              <a:buChar char=""/>
              <a:defRPr sz="1000">
                <a:solidFill>
                  <a:schemeClr val="tx1"/>
                </a:solidFill>
                <a:latin typeface="Arial" pitchFamily="34" charset="0"/>
                <a:cs typeface="Arial" pitchFamily="34" charset="0"/>
              </a:defRPr>
            </a:lvl5pPr>
            <a:lvl6pPr marL="2400300" indent="-228600" algn="l" rtl="0" eaLnBrk="1" fontAlgn="base" hangingPunct="1">
              <a:spcBef>
                <a:spcPct val="20000"/>
              </a:spcBef>
              <a:spcAft>
                <a:spcPct val="0"/>
              </a:spcAft>
              <a:buClr>
                <a:srgbClr val="FFCC00"/>
              </a:buClr>
              <a:buChar char="•"/>
              <a:defRPr sz="1800">
                <a:solidFill>
                  <a:schemeClr val="tx1"/>
                </a:solidFill>
                <a:latin typeface="+mn-lt"/>
              </a:defRPr>
            </a:lvl6pPr>
            <a:lvl7pPr marL="2857500" indent="-228600" algn="l" rtl="0" eaLnBrk="1" fontAlgn="base" hangingPunct="1">
              <a:spcBef>
                <a:spcPct val="20000"/>
              </a:spcBef>
              <a:spcAft>
                <a:spcPct val="0"/>
              </a:spcAft>
              <a:buClr>
                <a:srgbClr val="FFCC00"/>
              </a:buClr>
              <a:buChar char="•"/>
              <a:defRPr sz="1800">
                <a:solidFill>
                  <a:schemeClr val="tx1"/>
                </a:solidFill>
                <a:latin typeface="+mn-lt"/>
              </a:defRPr>
            </a:lvl7pPr>
            <a:lvl8pPr marL="3314700" indent="-228600" algn="l" rtl="0" eaLnBrk="1" fontAlgn="base" hangingPunct="1">
              <a:spcBef>
                <a:spcPct val="20000"/>
              </a:spcBef>
              <a:spcAft>
                <a:spcPct val="0"/>
              </a:spcAft>
              <a:buClr>
                <a:srgbClr val="FFCC00"/>
              </a:buClr>
              <a:buChar char="•"/>
              <a:defRPr sz="1800">
                <a:solidFill>
                  <a:schemeClr val="tx1"/>
                </a:solidFill>
                <a:latin typeface="+mn-lt"/>
              </a:defRPr>
            </a:lvl8pPr>
            <a:lvl9pPr marL="3771900" indent="-228600" algn="l" rtl="0" eaLnBrk="1" fontAlgn="base" hangingPunct="1">
              <a:spcBef>
                <a:spcPct val="20000"/>
              </a:spcBef>
              <a:spcAft>
                <a:spcPct val="0"/>
              </a:spcAft>
              <a:buClr>
                <a:srgbClr val="FFCC00"/>
              </a:buClr>
              <a:buChar char="•"/>
              <a:defRPr sz="1800">
                <a:solidFill>
                  <a:schemeClr val="tx1"/>
                </a:solidFill>
                <a:latin typeface="+mn-lt"/>
              </a:defRPr>
            </a:lvl9pPr>
          </a:lstStyle>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endParaRPr lang="en-IE" kern="0" dirty="0"/>
          </a:p>
          <a:p>
            <a:pPr>
              <a:spcBef>
                <a:spcPts val="0"/>
              </a:spcBef>
              <a:buNone/>
              <a:defRPr/>
            </a:pPr>
            <a:r>
              <a:rPr kumimoji="0" lang="en-IE" sz="1000" b="0" i="0" u="none" strike="noStrike" kern="0" cap="none" spc="0" normalizeH="0" baseline="0" noProof="0" dirty="0">
                <a:ln>
                  <a:noFill/>
                </a:ln>
                <a:effectLst/>
                <a:uLnTx/>
                <a:uFillTx/>
                <a:latin typeface="Arial" pitchFamily="34" charset="0"/>
                <a:ea typeface="+mn-ea"/>
                <a:cs typeface="Arial" pitchFamily="34" charset="0"/>
              </a:rPr>
              <a:t>[name]</a:t>
            </a:r>
            <a:endParaRPr lang="en-IE" kern="0" dirty="0"/>
          </a:p>
          <a:p>
            <a:pPr>
              <a:spcBef>
                <a:spcPts val="0"/>
              </a:spcBef>
              <a:buNone/>
              <a:defRPr/>
            </a:pPr>
            <a:r>
              <a:rPr lang="en-US" dirty="0"/>
              <a:t>[company]</a:t>
            </a:r>
          </a:p>
          <a:p>
            <a:pPr>
              <a:spcBef>
                <a:spcPts val="0"/>
              </a:spcBef>
              <a:buNone/>
              <a:defRPr/>
            </a:pPr>
            <a:r>
              <a:rPr lang="en-IE" kern="0" dirty="0"/>
              <a:t>[address]</a:t>
            </a:r>
          </a:p>
          <a:p>
            <a:pPr>
              <a:spcBef>
                <a:spcPts val="0"/>
              </a:spcBef>
              <a:buNone/>
              <a:defRPr/>
            </a:pPr>
            <a:endParaRPr lang="en-IE" kern="0" dirty="0"/>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br>
              <a:rPr kumimoji="0" lang="en-IE" sz="1000" b="0" i="0" u="none" strike="noStrike" kern="0" cap="none" spc="0" normalizeH="0" baseline="0" noProof="0" dirty="0">
                <a:ln>
                  <a:noFill/>
                </a:ln>
                <a:effectLst/>
                <a:uLnTx/>
                <a:uFillTx/>
                <a:latin typeface="Arial" pitchFamily="34" charset="0"/>
                <a:ea typeface="+mn-ea"/>
                <a:cs typeface="Arial" pitchFamily="34" charset="0"/>
              </a:rPr>
            </a:br>
            <a:r>
              <a:rPr kumimoji="0" lang="en-IE" sz="1000" b="0" i="0" u="none" strike="noStrike" kern="0" cap="none" spc="0" normalizeH="0" baseline="0" noProof="0" dirty="0">
                <a:ln>
                  <a:noFill/>
                </a:ln>
                <a:effectLst/>
                <a:uLnTx/>
                <a:uFillTx/>
                <a:latin typeface="Arial" pitchFamily="34" charset="0"/>
                <a:ea typeface="+mn-ea"/>
                <a:cs typeface="Arial" pitchFamily="34" charset="0"/>
              </a:rPr>
              <a:t>[ref]</a:t>
            </a: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effectLst/>
                <a:uLnTx/>
                <a:uFillTx/>
                <a:latin typeface="Arial" pitchFamily="34" charset="0"/>
                <a:ea typeface="+mn-ea"/>
                <a:cs typeface="Arial" pitchFamily="34" charset="0"/>
              </a:rPr>
              <a:t>[date]</a:t>
            </a:r>
          </a:p>
          <a:p>
            <a:pPr marL="179388" marR="0" lvl="0" indent="-179388"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effectLst/>
                <a:uLnTx/>
                <a:uFillTx/>
                <a:latin typeface="Arial" pitchFamily="34" charset="0"/>
                <a:ea typeface="+mn-ea"/>
                <a:cs typeface="Arial" pitchFamily="34" charset="0"/>
              </a:rPr>
              <a:t>Dear [name]</a:t>
            </a:r>
            <a:br>
              <a:rPr kumimoji="0" lang="en-IE" sz="1000" b="0" i="0" u="none" strike="noStrike" kern="0" cap="none" spc="0" normalizeH="0" baseline="0" noProof="0" dirty="0">
                <a:ln>
                  <a:noFill/>
                </a:ln>
                <a:effectLst/>
                <a:uLnTx/>
                <a:uFillTx/>
                <a:latin typeface="Arial" pitchFamily="34" charset="0"/>
                <a:ea typeface="+mn-ea"/>
                <a:cs typeface="Arial" pitchFamily="34" charset="0"/>
              </a:rPr>
            </a:br>
            <a:endParaRPr kumimoji="0" lang="en-IE" sz="1000" b="0" i="0" u="none" strike="noStrike" kern="0" cap="none" spc="0" normalizeH="0" baseline="0" noProof="0" dirty="0">
              <a:ln>
                <a:noFill/>
              </a:ln>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1" i="0" u="none" strike="noStrike" kern="0" cap="none" spc="0" normalizeH="0" baseline="0" noProof="0" dirty="0">
                <a:ln>
                  <a:noFill/>
                </a:ln>
                <a:effectLst/>
                <a:uLnTx/>
                <a:uFillTx/>
                <a:latin typeface="Arial" pitchFamily="34" charset="0"/>
                <a:ea typeface="+mn-ea"/>
                <a:cs typeface="Arial" pitchFamily="34" charset="0"/>
              </a:rPr>
              <a:t>Re: [Subject]</a:t>
            </a: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effectLst/>
                <a:uLnTx/>
                <a:uFillTx/>
                <a:latin typeface="Arial" pitchFamily="34" charset="0"/>
                <a:ea typeface="+mn-ea"/>
                <a:cs typeface="Arial" pitchFamily="34" charset="0"/>
              </a:rPr>
              <a:t>[Text]</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4198" y="305991"/>
            <a:ext cx="2847791" cy="624126"/>
          </a:xfrm>
          <a:prstGeom prst="rect">
            <a:avLst/>
          </a:prstGeom>
        </p:spPr>
      </p:pic>
      <p:sp>
        <p:nvSpPr>
          <p:cNvPr id="9" name="Text Box 2"/>
          <p:cNvSpPr txBox="1">
            <a:spLocks noChangeArrowheads="1"/>
          </p:cNvSpPr>
          <p:nvPr userDrawn="1"/>
        </p:nvSpPr>
        <p:spPr bwMode="auto">
          <a:xfrm>
            <a:off x="4611600" y="930117"/>
            <a:ext cx="1371600" cy="1189038"/>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lvl="0" indent="0" eaLnBrk="1" fontAlgn="base" latinLnBrk="0" hangingPunct="1">
              <a:lnSpc>
                <a:spcPct val="100000"/>
              </a:lnSpc>
              <a:spcBef>
                <a:spcPts val="0"/>
              </a:spcBef>
              <a:spcAft>
                <a:spcPts val="0"/>
              </a:spcAft>
              <a:tabLst/>
            </a:pPr>
            <a:r>
              <a:rPr kumimoji="0" lang="en-IE" sz="700" b="1" i="0" u="none" strike="noStrike" cap="none" normalizeH="0" baseline="0" dirty="0">
                <a:ln>
                  <a:noFill/>
                </a:ln>
                <a:solidFill>
                  <a:srgbClr val="002D62"/>
                </a:solidFill>
                <a:effectLst/>
                <a:latin typeface="Arial" pitchFamily="34" charset="0"/>
                <a:cs typeface="Arial" pitchFamily="34" charset="0"/>
              </a:rPr>
              <a:t>Crowe </a:t>
            </a:r>
            <a:r>
              <a:rPr kumimoji="0" lang="en-IE" sz="700" b="1" i="0" u="none" strike="noStrike" cap="none" normalizeH="0" baseline="0" dirty="0" err="1">
                <a:ln>
                  <a:noFill/>
                </a:ln>
                <a:solidFill>
                  <a:srgbClr val="002D62"/>
                </a:solidFill>
                <a:effectLst/>
                <a:latin typeface="Arial" pitchFamily="34" charset="0"/>
                <a:cs typeface="Arial" pitchFamily="34" charset="0"/>
              </a:rPr>
              <a:t>ireland</a:t>
            </a:r>
            <a:endParaRPr kumimoji="0" lang="en-IE" sz="7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pPr>
            <a:r>
              <a:rPr kumimoji="0" lang="en-IE" sz="600" b="0" i="0" u="none" strike="noStrike" cap="none" normalizeH="0" baseline="0" dirty="0">
                <a:ln>
                  <a:noFill/>
                </a:ln>
                <a:solidFill>
                  <a:srgbClr val="002D62"/>
                </a:solidFill>
                <a:effectLst/>
                <a:latin typeface="Arial" pitchFamily="34" charset="0"/>
                <a:cs typeface="Arial" pitchFamily="34" charset="0"/>
              </a:rPr>
              <a:t>Member Crowe Horwath International</a:t>
            </a:r>
          </a:p>
          <a:p>
            <a:pPr marL="0" marR="0" lvl="0" indent="0" algn="l" defTabSz="914400" rtl="0" eaLnBrk="1" fontAlgn="base" latinLnBrk="0" hangingPunct="1">
              <a:lnSpc>
                <a:spcPct val="100000"/>
              </a:lnSpc>
              <a:spcBef>
                <a:spcPts val="0"/>
              </a:spcBef>
              <a:spcAft>
                <a:spcPts val="0"/>
              </a:spcAft>
              <a:buClrTx/>
              <a:buSzTx/>
              <a:buFontTx/>
              <a:buNone/>
              <a:tabLst/>
            </a:pPr>
            <a:endParaRPr kumimoji="0" lang="en-IE" sz="700" b="0" i="0" u="none" strike="noStrike" cap="none" normalizeH="0" baseline="0" dirty="0">
              <a:ln>
                <a:noFill/>
              </a:ln>
              <a:solidFill>
                <a:srgbClr val="002D62"/>
              </a:solidFill>
              <a:effectLst/>
              <a:latin typeface="Arial" pitchFamily="34" charset="0"/>
              <a:cs typeface="Arial"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pPr>
            <a:r>
              <a:rPr kumimoji="0" lang="en-IE" sz="700" b="0" i="0" u="none" strike="noStrike" cap="none" normalizeH="0" baseline="0" dirty="0">
                <a:ln>
                  <a:noFill/>
                </a:ln>
                <a:solidFill>
                  <a:srgbClr val="002D62"/>
                </a:solidFill>
                <a:effectLst/>
                <a:latin typeface="Arial" pitchFamily="34" charset="0"/>
                <a:cs typeface="Arial" pitchFamily="34" charset="0"/>
              </a:rPr>
              <a:t>Marine House</a:t>
            </a:r>
            <a:br>
              <a:rPr kumimoji="0" lang="en-IE" sz="700" b="0" i="0" u="none" strike="noStrike" cap="none" normalizeH="0" baseline="0" dirty="0">
                <a:ln>
                  <a:noFill/>
                </a:ln>
                <a:solidFill>
                  <a:srgbClr val="002D62"/>
                </a:solidFill>
                <a:effectLst/>
                <a:latin typeface="Arial" pitchFamily="34" charset="0"/>
                <a:cs typeface="Arial" pitchFamily="34" charset="0"/>
              </a:rPr>
            </a:br>
            <a:r>
              <a:rPr kumimoji="0" lang="en-IE" sz="700" b="0" i="0" u="none" strike="noStrike" cap="none" normalizeH="0" baseline="0" dirty="0" err="1">
                <a:ln>
                  <a:noFill/>
                </a:ln>
                <a:solidFill>
                  <a:srgbClr val="002D62"/>
                </a:solidFill>
                <a:effectLst/>
                <a:latin typeface="Arial" pitchFamily="34" charset="0"/>
                <a:cs typeface="Arial" pitchFamily="34" charset="0"/>
              </a:rPr>
              <a:t>Clanwilliam</a:t>
            </a:r>
            <a:r>
              <a:rPr kumimoji="0" lang="en-IE" sz="700" b="0" i="0" u="none" strike="noStrike" cap="none" normalizeH="0" baseline="0" dirty="0">
                <a:ln>
                  <a:noFill/>
                </a:ln>
                <a:solidFill>
                  <a:srgbClr val="002D62"/>
                </a:solidFill>
                <a:effectLst/>
                <a:latin typeface="Arial" pitchFamily="34" charset="0"/>
                <a:cs typeface="Arial" pitchFamily="34" charset="0"/>
              </a:rPr>
              <a:t>  Place</a:t>
            </a:r>
            <a:br>
              <a:rPr kumimoji="0" lang="en-IE" sz="700" b="0" i="0" u="none" strike="noStrike" cap="none" normalizeH="0" baseline="0" dirty="0">
                <a:ln>
                  <a:noFill/>
                </a:ln>
                <a:solidFill>
                  <a:srgbClr val="002D62"/>
                </a:solidFill>
                <a:effectLst/>
                <a:latin typeface="Arial" pitchFamily="34" charset="0"/>
                <a:cs typeface="Arial" pitchFamily="34" charset="0"/>
              </a:rPr>
            </a:br>
            <a:r>
              <a:rPr kumimoji="0" lang="en-IE" sz="700" b="0" i="0" u="none" strike="noStrike" cap="none" normalizeH="0" baseline="0" dirty="0">
                <a:ln>
                  <a:noFill/>
                </a:ln>
                <a:solidFill>
                  <a:srgbClr val="002D62"/>
                </a:solidFill>
                <a:effectLst/>
                <a:latin typeface="Arial" pitchFamily="34" charset="0"/>
                <a:cs typeface="Arial" pitchFamily="34" charset="0"/>
              </a:rPr>
              <a:t>Dublin 2</a:t>
            </a:r>
            <a:br>
              <a:rPr kumimoji="0" lang="en-IE" sz="700" b="0" i="0" u="none" strike="noStrike" cap="none" normalizeH="0" baseline="0" dirty="0">
                <a:ln>
                  <a:noFill/>
                </a:ln>
                <a:solidFill>
                  <a:srgbClr val="002D62"/>
                </a:solidFill>
                <a:effectLst/>
                <a:latin typeface="Arial" pitchFamily="34" charset="0"/>
                <a:cs typeface="Arial" pitchFamily="34" charset="0"/>
              </a:rPr>
            </a:br>
            <a:r>
              <a:rPr kumimoji="0" lang="en-IE" sz="700" b="0" i="0" u="none" strike="noStrike" cap="none" normalizeH="0" baseline="0" dirty="0">
                <a:ln>
                  <a:noFill/>
                </a:ln>
                <a:solidFill>
                  <a:srgbClr val="002D62"/>
                </a:solidFill>
                <a:effectLst/>
                <a:latin typeface="Arial" pitchFamily="34" charset="0"/>
                <a:cs typeface="Arial" pitchFamily="34" charset="0"/>
              </a:rPr>
              <a:t>Ireland</a:t>
            </a:r>
            <a:endParaRPr lang="en-IE" sz="700" dirty="0">
              <a:solidFill>
                <a:srgbClr val="002D62"/>
              </a:solidFill>
              <a:latin typeface="Arial" pitchFamily="34" charset="0"/>
              <a:cs typeface="Arial"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pPr>
            <a:r>
              <a:rPr lang="en-IE" sz="700" dirty="0">
                <a:solidFill>
                  <a:srgbClr val="002D62"/>
                </a:solidFill>
                <a:latin typeface="Arial" pitchFamily="34" charset="0"/>
                <a:cs typeface="Arial" pitchFamily="34" charset="0"/>
              </a:rPr>
              <a:t>Tel +353 1 448 2200</a:t>
            </a:r>
          </a:p>
          <a:p>
            <a:pPr marL="0" marR="0" lvl="0" indent="0" algn="l" defTabSz="914400" rtl="0" eaLnBrk="1" fontAlgn="base" latinLnBrk="0" hangingPunct="1">
              <a:lnSpc>
                <a:spcPct val="100000"/>
              </a:lnSpc>
              <a:spcBef>
                <a:spcPts val="0"/>
              </a:spcBef>
              <a:spcAft>
                <a:spcPts val="0"/>
              </a:spcAft>
              <a:buClrTx/>
              <a:buSzTx/>
              <a:buFontTx/>
              <a:buNone/>
              <a:tabLst/>
            </a:pPr>
            <a:r>
              <a:rPr lang="en-IE" sz="700" dirty="0">
                <a:solidFill>
                  <a:srgbClr val="002D62"/>
                </a:solidFill>
                <a:latin typeface="Arial" pitchFamily="34" charset="0"/>
                <a:cs typeface="Arial" pitchFamily="34" charset="0"/>
              </a:rPr>
              <a:t>www.crowe.ie</a:t>
            </a:r>
            <a:endParaRPr lang="en-US" sz="700" dirty="0">
              <a:solidFill>
                <a:srgbClr val="002D62"/>
              </a:solidFill>
              <a:latin typeface="Arial" pitchFamily="34" charset="0"/>
              <a:cs typeface="Arial" pitchFamily="34" charset="0"/>
            </a:endParaRPr>
          </a:p>
        </p:txBody>
      </p:sp>
      <p:sp>
        <p:nvSpPr>
          <p:cNvPr id="11" name="Content Placeholder 2"/>
          <p:cNvSpPr txBox="1">
            <a:spLocks/>
          </p:cNvSpPr>
          <p:nvPr userDrawn="1"/>
        </p:nvSpPr>
        <p:spPr>
          <a:xfrm>
            <a:off x="6213600" y="1051065"/>
            <a:ext cx="5540400" cy="5473254"/>
          </a:xfrm>
          <a:prstGeom prst="rect">
            <a:avLst/>
          </a:prstGeom>
        </p:spPr>
        <p:txBody>
          <a:bodyPr/>
          <a:lstStyle>
            <a:lvl1pPr marL="0" indent="0" algn="l" defTabSz="742950" rtl="0" eaLnBrk="1" latinLnBrk="0" hangingPunct="1">
              <a:lnSpc>
                <a:spcPct val="100000"/>
              </a:lnSpc>
              <a:spcBef>
                <a:spcPts val="0"/>
              </a:spcBef>
              <a:spcAft>
                <a:spcPts val="81"/>
              </a:spcAft>
              <a:buClr>
                <a:schemeClr val="accent1"/>
              </a:buClr>
              <a:buSzPct val="100000"/>
              <a:buFont typeface="+mj-lt"/>
              <a:buNone/>
              <a:tabLst/>
              <a:defRPr sz="1600" kern="1200">
                <a:solidFill>
                  <a:schemeClr val="accent6">
                    <a:lumMod val="50000"/>
                  </a:schemeClr>
                </a:solidFill>
                <a:latin typeface="Arial" charset="0"/>
                <a:ea typeface="Arial" charset="0"/>
                <a:cs typeface="Arial" charset="0"/>
              </a:defRPr>
            </a:lvl1pPr>
            <a:lvl2pPr marL="180975" indent="-173038" algn="l" defTabSz="742950" rtl="0" eaLnBrk="1" latinLnBrk="0" hangingPunct="1">
              <a:lnSpc>
                <a:spcPct val="100000"/>
              </a:lnSpc>
              <a:spcBef>
                <a:spcPts val="0"/>
              </a:spcBef>
              <a:spcAft>
                <a:spcPts val="81"/>
              </a:spcAft>
              <a:buClr>
                <a:schemeClr val="accent2"/>
              </a:buClr>
              <a:buSzPct val="145000"/>
              <a:buFont typeface="Arial" panose="020B0604020202020204" pitchFamily="34" charset="0"/>
              <a:buChar char="•"/>
              <a:tabLst>
                <a:tab pos="265113" algn="l"/>
              </a:tabLst>
              <a:defRPr sz="1600" kern="1200">
                <a:solidFill>
                  <a:schemeClr val="accent6">
                    <a:lumMod val="50000"/>
                  </a:schemeClr>
                </a:solidFill>
                <a:latin typeface="Arial" charset="0"/>
                <a:ea typeface="Arial" charset="0"/>
                <a:cs typeface="Arial" charset="0"/>
              </a:defRPr>
            </a:lvl2pPr>
            <a:lvl3pPr marL="360363" indent="-180975" algn="l" defTabSz="742950" rtl="0" eaLnBrk="1" latinLnBrk="0" hangingPunct="1">
              <a:lnSpc>
                <a:spcPct val="100000"/>
              </a:lnSpc>
              <a:spcBef>
                <a:spcPts val="0"/>
              </a:spcBef>
              <a:spcAft>
                <a:spcPts val="81"/>
              </a:spcAft>
              <a:buClr>
                <a:schemeClr val="accent1"/>
              </a:buClr>
              <a:buSzPct val="145000"/>
              <a:buFont typeface="Arial" panose="020B0604020202020204" pitchFamily="34" charset="0"/>
              <a:buChar char="•"/>
              <a:tabLst/>
              <a:defRPr sz="1600" kern="1200" baseline="0">
                <a:solidFill>
                  <a:schemeClr val="accent6">
                    <a:lumMod val="50000"/>
                  </a:schemeClr>
                </a:solidFill>
                <a:latin typeface="Arial" charset="0"/>
                <a:ea typeface="Arial" charset="0"/>
                <a:cs typeface="Arial" charset="0"/>
              </a:defRPr>
            </a:lvl3pPr>
            <a:lvl4pPr marL="539750" indent="-179388" algn="l" defTabSz="742950" rtl="0" eaLnBrk="1" latinLnBrk="0" hangingPunct="1">
              <a:lnSpc>
                <a:spcPct val="100000"/>
              </a:lnSpc>
              <a:spcBef>
                <a:spcPts val="0"/>
              </a:spcBef>
              <a:spcAft>
                <a:spcPts val="81"/>
              </a:spcAft>
              <a:buClr>
                <a:schemeClr val="accent6"/>
              </a:buClr>
              <a:buSzPct val="145000"/>
              <a:buFont typeface="Arial" panose="020B0604020202020204" pitchFamily="34" charset="0"/>
              <a:buChar char="•"/>
              <a:tabLst>
                <a:tab pos="611188" algn="l"/>
              </a:tabLst>
              <a:defRPr sz="1600" kern="1200">
                <a:solidFill>
                  <a:schemeClr val="accent6">
                    <a:lumMod val="50000"/>
                  </a:schemeClr>
                </a:solidFill>
                <a:latin typeface="Arial" charset="0"/>
                <a:ea typeface="Arial" charset="0"/>
                <a:cs typeface="Arial" charset="0"/>
              </a:defRPr>
            </a:lvl4pPr>
            <a:lvl5pPr marL="539750" indent="-176213" algn="l" defTabSz="742950" rtl="0" eaLnBrk="1" latinLnBrk="0" hangingPunct="1">
              <a:lnSpc>
                <a:spcPct val="100000"/>
              </a:lnSpc>
              <a:spcBef>
                <a:spcPts val="0"/>
              </a:spcBef>
              <a:spcAft>
                <a:spcPts val="81"/>
              </a:spcAft>
              <a:buClr>
                <a:schemeClr val="accent6"/>
              </a:buClr>
              <a:buSzPct val="145000"/>
              <a:buFont typeface="Arial" panose="020B0604020202020204" pitchFamily="34" charset="0"/>
              <a:buChar char="•"/>
              <a:tabLst/>
              <a:defRPr sz="1600" kern="1200">
                <a:solidFill>
                  <a:schemeClr val="accent6">
                    <a:lumMod val="50000"/>
                  </a:schemeClr>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a:spcBef>
                <a:spcPts val="600"/>
              </a:spcBef>
              <a:spcAft>
                <a:spcPts val="0"/>
              </a:spcAft>
            </a:pPr>
            <a:r>
              <a:rPr lang="en-IE" sz="1000" dirty="0">
                <a:solidFill>
                  <a:schemeClr val="tx1"/>
                </a:solidFill>
              </a:rPr>
              <a:t>[text]</a:t>
            </a:r>
          </a:p>
          <a:p>
            <a:pPr>
              <a:spcBef>
                <a:spcPts val="600"/>
              </a:spcBef>
              <a:spcAft>
                <a:spcPts val="0"/>
              </a:spcAft>
            </a:pPr>
            <a:r>
              <a:rPr lang="en-IE" sz="1000" dirty="0">
                <a:solidFill>
                  <a:schemeClr val="tx1"/>
                </a:solidFill>
              </a:rPr>
              <a:t>Yours faithfully</a:t>
            </a:r>
          </a:p>
          <a:p>
            <a:pPr>
              <a:spcBef>
                <a:spcPts val="600"/>
              </a:spcBef>
              <a:spcAft>
                <a:spcPts val="0"/>
              </a:spcAft>
            </a:pPr>
            <a:endParaRPr lang="en-IE" sz="1000" dirty="0">
              <a:solidFill>
                <a:schemeClr val="tx1"/>
              </a:solidFill>
            </a:endParaRPr>
          </a:p>
          <a:p>
            <a:pPr>
              <a:spcBef>
                <a:spcPts val="600"/>
              </a:spcBef>
              <a:spcAft>
                <a:spcPts val="0"/>
              </a:spcAft>
            </a:pPr>
            <a:endParaRPr lang="en-IE" sz="1000" dirty="0">
              <a:solidFill>
                <a:schemeClr val="tx1"/>
              </a:solidFill>
            </a:endParaRPr>
          </a:p>
          <a:p>
            <a:pPr>
              <a:spcBef>
                <a:spcPts val="600"/>
              </a:spcBef>
              <a:spcAft>
                <a:spcPts val="0"/>
              </a:spcAft>
            </a:pPr>
            <a:r>
              <a:rPr lang="en-IE" sz="1000" b="1" dirty="0">
                <a:solidFill>
                  <a:schemeClr val="tx1"/>
                </a:solidFill>
              </a:rPr>
              <a:t>Crowe Horwath</a:t>
            </a:r>
            <a:br>
              <a:rPr lang="en-IE" sz="1000" dirty="0">
                <a:solidFill>
                  <a:schemeClr val="tx1"/>
                </a:solidFill>
              </a:rPr>
            </a:br>
            <a:endParaRPr lang="en-IE" sz="1000" dirty="0">
              <a:solidFill>
                <a:schemeClr val="tx1"/>
              </a:solidFill>
            </a:endParaRPr>
          </a:p>
        </p:txBody>
      </p:sp>
    </p:spTree>
    <p:extLst>
      <p:ext uri="{BB962C8B-B14F-4D97-AF65-F5344CB8AC3E}">
        <p14:creationId xmlns:p14="http://schemas.microsoft.com/office/powerpoint/2010/main" val="4105570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D6BFFC-7DE6-4792-B8B2-705132909ADF}" type="datetimeFigureOut">
              <a:rPr lang="en-IE" smtClean="0"/>
              <a:t>12/01/2021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BE6215C7-F2AB-4CB9-8A78-A2890FB09E5C}" type="slidenum">
              <a:rPr lang="en-IE" smtClean="0"/>
              <a:t>‹#›</a:t>
            </a:fld>
            <a:endParaRPr lang="en-IE"/>
          </a:p>
        </p:txBody>
      </p:sp>
    </p:spTree>
    <p:extLst>
      <p:ext uri="{BB962C8B-B14F-4D97-AF65-F5344CB8AC3E}">
        <p14:creationId xmlns:p14="http://schemas.microsoft.com/office/powerpoint/2010/main" val="3208117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Content - 2 columns">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857473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440000"/>
            <a:ext cx="11307323" cy="5115825"/>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425296738"/>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5087249"/>
          </a:xfrm>
        </p:spPr>
        <p:txBody>
          <a:bodyPr lIns="0">
            <a:noAutofit/>
          </a:bodyPr>
          <a:lstStyle>
            <a:lvl1pPr>
              <a:defRPr sz="1400"/>
            </a:lvl1pPr>
            <a:lvl2pPr>
              <a:defRPr sz="1400" baseline="0">
                <a:solidFill>
                  <a:srgbClr val="4D4D4D"/>
                </a:solidFill>
              </a:defRPr>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5087249"/>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40580309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088313"/>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4"/>
          <p:cNvSpPr>
            <a:spLocks noGrp="1"/>
          </p:cNvSpPr>
          <p:nvPr>
            <p:ph sz="quarter" idx="25"/>
          </p:nvPr>
        </p:nvSpPr>
        <p:spPr>
          <a:xfrm>
            <a:off x="6211938" y="4088313"/>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1429705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4"/>
          <p:cNvSpPr>
            <a:spLocks noGrp="1"/>
          </p:cNvSpPr>
          <p:nvPr>
            <p:ph sz="quarter" idx="3"/>
          </p:nvPr>
        </p:nvSpPr>
        <p:spPr>
          <a:xfrm>
            <a:off x="443077"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4257969"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5"/>
          <p:cNvSpPr>
            <a:spLocks noGrp="1"/>
          </p:cNvSpPr>
          <p:nvPr>
            <p:ph sz="quarter" idx="10"/>
          </p:nvPr>
        </p:nvSpPr>
        <p:spPr>
          <a:xfrm>
            <a:off x="8072862"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100267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800000"/>
            <a:ext cx="11307323" cy="4716000"/>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2"/>
          <p:cNvSpPr>
            <a:spLocks noGrp="1"/>
          </p:cNvSpPr>
          <p:nvPr>
            <p:ph sz="quarter" idx="10"/>
          </p:nvPr>
        </p:nvSpPr>
        <p:spPr>
          <a:xfrm>
            <a:off x="443077" y="1440000"/>
            <a:ext cx="11307323" cy="324000"/>
          </a:xfrm>
          <a:solidFill>
            <a:srgbClr val="F3B329"/>
          </a:solidFill>
        </p:spPr>
        <p:txBody>
          <a:bodyPr anchor="ctr" anchorCtr="0"/>
          <a:lstStyle>
            <a:lvl1pPr marL="0" indent="0" algn="ctr">
              <a:spcBef>
                <a:spcPts val="0"/>
              </a:spcBef>
              <a:buFontTx/>
              <a:buNone/>
              <a:defRPr sz="1800" b="1">
                <a:solidFill>
                  <a:schemeClr val="bg1"/>
                </a:solidFill>
              </a:defRPr>
            </a:lvl1pPr>
          </a:lstStyle>
          <a:p>
            <a:pPr lvl="0"/>
            <a:r>
              <a:rPr lang="en-US" dirty="0"/>
              <a:t>Edit Master text styles</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124099100"/>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4856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34807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1144817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50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8"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3350669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6211938" y="176291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443077" y="1438814"/>
            <a:ext cx="5538462" cy="5076000"/>
          </a:xfrm>
        </p:spPr>
        <p:txBody>
          <a:bodyPr lIns="0">
            <a:noAutofit/>
          </a:bodyPr>
          <a:lstStyle>
            <a:lvl1pPr>
              <a:defRPr sz="1400"/>
            </a:lvl1pPr>
            <a:lvl2pPr>
              <a:defRPr sz="1400"/>
            </a:lvl2pPr>
            <a:lvl3pPr>
              <a:defRPr sz="1400"/>
            </a:lvl3pPr>
            <a:lvl4pP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Content Placeholder 4"/>
          <p:cNvSpPr>
            <a:spLocks noGrp="1"/>
          </p:cNvSpPr>
          <p:nvPr>
            <p:ph sz="quarter" idx="24"/>
          </p:nvPr>
        </p:nvSpPr>
        <p:spPr>
          <a:xfrm>
            <a:off x="6211938" y="4356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6211938"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6211938" y="1438815"/>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8"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9203427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38821"/>
            <a:ext cx="5538462" cy="2484095"/>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4856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34807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9719430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027671"/>
            <a:ext cx="5538462" cy="2480895"/>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027671"/>
            <a:ext cx="5538462" cy="2480400"/>
          </a:xfrm>
        </p:spPr>
        <p:txBody>
          <a:bodyPr lIns="0">
            <a:noAutofit/>
          </a:bodyPr>
          <a:lstStyle>
            <a:lvl1pPr>
              <a:defRPr sz="1400"/>
            </a:lvl1pPr>
            <a:lvl2pPr>
              <a:defRPr sz="1400"/>
            </a:lvl2pPr>
            <a:lvl3pPr>
              <a:defRPr sz="1400"/>
            </a:lvl3pPr>
            <a:lvl4pP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2694610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15"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Content Placeholder 4"/>
          <p:cNvSpPr>
            <a:spLocks noGrp="1"/>
          </p:cNvSpPr>
          <p:nvPr>
            <p:ph sz="quarter" idx="30"/>
          </p:nvPr>
        </p:nvSpPr>
        <p:spPr>
          <a:xfrm>
            <a:off x="6211938"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4"/>
          <p:cNvSpPr>
            <a:spLocks noGrp="1"/>
          </p:cNvSpPr>
          <p:nvPr>
            <p:ph sz="quarter" idx="31"/>
          </p:nvPr>
        </p:nvSpPr>
        <p:spPr>
          <a:xfrm>
            <a:off x="9003323"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7342858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11307600"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15"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Content Placeholder 4"/>
          <p:cNvSpPr>
            <a:spLocks noGrp="1"/>
          </p:cNvSpPr>
          <p:nvPr>
            <p:ph sz="quarter" idx="30"/>
          </p:nvPr>
        </p:nvSpPr>
        <p:spPr>
          <a:xfrm>
            <a:off x="6211938"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4"/>
          <p:cNvSpPr>
            <a:spLocks noGrp="1"/>
          </p:cNvSpPr>
          <p:nvPr>
            <p:ph sz="quarter" idx="31"/>
          </p:nvPr>
        </p:nvSpPr>
        <p:spPr>
          <a:xfrm>
            <a:off x="9003323"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5842652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5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5538462" cy="2160000"/>
          </a:xfrm>
        </p:spPr>
        <p:txBody>
          <a:bodyPr lIns="0">
            <a:noAutofit/>
          </a:bodyPr>
          <a:lstStyle>
            <a:lvl1pPr>
              <a:defRPr sz="1000"/>
            </a:lvl1pPr>
            <a:lvl2pPr>
              <a:defRPr sz="1000"/>
            </a:lvl2pPr>
            <a:lvl3pPr>
              <a:defRPr sz="1000"/>
            </a:lvl3pPr>
            <a:lvl4pPr>
              <a:defRPr sz="10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3" name="Content Placeholder 2"/>
          <p:cNvSpPr>
            <a:spLocks noGrp="1"/>
          </p:cNvSpPr>
          <p:nvPr>
            <p:ph sz="quarter" idx="13"/>
          </p:nvPr>
        </p:nvSpPr>
        <p:spPr>
          <a:xfrm>
            <a:off x="443077"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440000"/>
            <a:ext cx="5538462" cy="5076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4"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9"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6759450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1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11307323"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11307323"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32000"/>
            <a:ext cx="11307323"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11307323"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4041001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7" name="Content Placeholder 4"/>
          <p:cNvSpPr>
            <a:spLocks noGrp="1"/>
          </p:cNvSpPr>
          <p:nvPr>
            <p:ph sz="quarter" idx="3"/>
          </p:nvPr>
        </p:nvSpPr>
        <p:spPr>
          <a:xfrm>
            <a:off x="443077"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4"/>
          </p:nvPr>
        </p:nvSpPr>
        <p:spPr>
          <a:xfrm>
            <a:off x="4257969"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5"/>
          <p:cNvSpPr>
            <a:spLocks noGrp="1"/>
          </p:cNvSpPr>
          <p:nvPr>
            <p:ph sz="quarter" idx="10"/>
          </p:nvPr>
        </p:nvSpPr>
        <p:spPr>
          <a:xfrm>
            <a:off x="8072862"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2"/>
          </p:nvPr>
        </p:nvSpPr>
        <p:spPr>
          <a:xfrm>
            <a:off x="8072862"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3" name="Content Placeholder 2"/>
          <p:cNvSpPr>
            <a:spLocks noGrp="1"/>
          </p:cNvSpPr>
          <p:nvPr>
            <p:ph sz="quarter" idx="13"/>
          </p:nvPr>
        </p:nvSpPr>
        <p:spPr>
          <a:xfrm>
            <a:off x="443077"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4" name="Content Placeholder 2"/>
          <p:cNvSpPr>
            <a:spLocks noGrp="1"/>
          </p:cNvSpPr>
          <p:nvPr>
            <p:ph sz="quarter" idx="14"/>
          </p:nvPr>
        </p:nvSpPr>
        <p:spPr>
          <a:xfrm>
            <a:off x="4257969"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18634122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4257969"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5"/>
          <p:cNvSpPr>
            <a:spLocks noGrp="1"/>
          </p:cNvSpPr>
          <p:nvPr>
            <p:ph sz="quarter" idx="10"/>
          </p:nvPr>
        </p:nvSpPr>
        <p:spPr>
          <a:xfrm>
            <a:off x="8072862"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2"/>
          <p:cNvSpPr>
            <a:spLocks noGrp="1"/>
          </p:cNvSpPr>
          <p:nvPr>
            <p:ph sz="quarter" idx="12"/>
          </p:nvPr>
        </p:nvSpPr>
        <p:spPr>
          <a:xfrm>
            <a:off x="8072862"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1" name="Content Placeholder 2"/>
          <p:cNvSpPr>
            <a:spLocks noGrp="1"/>
          </p:cNvSpPr>
          <p:nvPr>
            <p:ph sz="quarter" idx="13"/>
          </p:nvPr>
        </p:nvSpPr>
        <p:spPr>
          <a:xfrm>
            <a:off x="443077"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22" name="Content Placeholder 2"/>
          <p:cNvSpPr>
            <a:spLocks noGrp="1"/>
          </p:cNvSpPr>
          <p:nvPr>
            <p:ph sz="quarter" idx="14"/>
          </p:nvPr>
        </p:nvSpPr>
        <p:spPr>
          <a:xfrm>
            <a:off x="4257969"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3" name="Content Placeholder 4"/>
          <p:cNvSpPr>
            <a:spLocks noGrp="1"/>
          </p:cNvSpPr>
          <p:nvPr>
            <p:ph sz="quarter" idx="15"/>
          </p:nvPr>
        </p:nvSpPr>
        <p:spPr>
          <a:xfrm>
            <a:off x="443077"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5"/>
          <p:cNvSpPr>
            <a:spLocks noGrp="1"/>
          </p:cNvSpPr>
          <p:nvPr>
            <p:ph sz="quarter" idx="16"/>
          </p:nvPr>
        </p:nvSpPr>
        <p:spPr>
          <a:xfrm>
            <a:off x="4257969"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5"/>
          <p:cNvSpPr>
            <a:spLocks noGrp="1"/>
          </p:cNvSpPr>
          <p:nvPr>
            <p:ph sz="quarter" idx="17"/>
          </p:nvPr>
        </p:nvSpPr>
        <p:spPr>
          <a:xfrm>
            <a:off x="8072862"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Content Placeholder 2"/>
          <p:cNvSpPr>
            <a:spLocks noGrp="1"/>
          </p:cNvSpPr>
          <p:nvPr>
            <p:ph sz="quarter" idx="18"/>
          </p:nvPr>
        </p:nvSpPr>
        <p:spPr>
          <a:xfrm>
            <a:off x="8072862"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0" name="Content Placeholder 2"/>
          <p:cNvSpPr>
            <a:spLocks noGrp="1"/>
          </p:cNvSpPr>
          <p:nvPr>
            <p:ph sz="quarter" idx="19"/>
          </p:nvPr>
        </p:nvSpPr>
        <p:spPr>
          <a:xfrm>
            <a:off x="443077"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1" name="Content Placeholder 2"/>
          <p:cNvSpPr>
            <a:spLocks noGrp="1"/>
          </p:cNvSpPr>
          <p:nvPr>
            <p:ph sz="quarter" idx="20"/>
          </p:nvPr>
        </p:nvSpPr>
        <p:spPr>
          <a:xfrm>
            <a:off x="4257969"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5"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2139452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1643816" y="4356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6916431" y="4356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
          <p:cNvSpPr>
            <a:spLocks noGrp="1"/>
          </p:cNvSpPr>
          <p:nvPr>
            <p:ph sz="quarter" idx="13"/>
          </p:nvPr>
        </p:nvSpPr>
        <p:spPr>
          <a:xfrm>
            <a:off x="1643816"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2" name="Content Placeholder 2"/>
          <p:cNvSpPr>
            <a:spLocks noGrp="1"/>
          </p:cNvSpPr>
          <p:nvPr>
            <p:ph sz="quarter" idx="14"/>
          </p:nvPr>
        </p:nvSpPr>
        <p:spPr>
          <a:xfrm>
            <a:off x="6916431"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3" name="Content Placeholder 4"/>
          <p:cNvSpPr>
            <a:spLocks noGrp="1"/>
          </p:cNvSpPr>
          <p:nvPr>
            <p:ph sz="quarter" idx="15"/>
          </p:nvPr>
        </p:nvSpPr>
        <p:spPr>
          <a:xfrm>
            <a:off x="443077"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5"/>
          <p:cNvSpPr>
            <a:spLocks noGrp="1"/>
          </p:cNvSpPr>
          <p:nvPr>
            <p:ph sz="quarter" idx="16"/>
          </p:nvPr>
        </p:nvSpPr>
        <p:spPr>
          <a:xfrm>
            <a:off x="4257969"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5"/>
          <p:cNvSpPr>
            <a:spLocks noGrp="1"/>
          </p:cNvSpPr>
          <p:nvPr>
            <p:ph sz="quarter" idx="17"/>
          </p:nvPr>
        </p:nvSpPr>
        <p:spPr>
          <a:xfrm>
            <a:off x="8072862"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Content Placeholder 2"/>
          <p:cNvSpPr>
            <a:spLocks noGrp="1"/>
          </p:cNvSpPr>
          <p:nvPr>
            <p:ph sz="quarter" idx="18"/>
          </p:nvPr>
        </p:nvSpPr>
        <p:spPr>
          <a:xfrm>
            <a:off x="8072862"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0" name="Content Placeholder 2"/>
          <p:cNvSpPr>
            <a:spLocks noGrp="1"/>
          </p:cNvSpPr>
          <p:nvPr>
            <p:ph sz="quarter" idx="19"/>
          </p:nvPr>
        </p:nvSpPr>
        <p:spPr>
          <a:xfrm>
            <a:off x="443077"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31" name="Content Placeholder 2"/>
          <p:cNvSpPr>
            <a:spLocks noGrp="1"/>
          </p:cNvSpPr>
          <p:nvPr>
            <p:ph sz="quarter" idx="20"/>
          </p:nvPr>
        </p:nvSpPr>
        <p:spPr>
          <a:xfrm>
            <a:off x="4257969"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6009209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0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4"/>
          </p:nvPr>
        </p:nvSpPr>
        <p:spPr>
          <a:xfrm>
            <a:off x="3296492"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5"/>
          <p:cNvSpPr>
            <a:spLocks noGrp="1"/>
          </p:cNvSpPr>
          <p:nvPr>
            <p:ph sz="quarter" idx="10"/>
          </p:nvPr>
        </p:nvSpPr>
        <p:spPr>
          <a:xfrm>
            <a:off x="9003323" y="1764000"/>
            <a:ext cx="2747077" cy="13464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24"/>
          </p:nvPr>
        </p:nvSpPr>
        <p:spPr>
          <a:xfrm>
            <a:off x="6149908"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25"/>
          </p:nvPr>
        </p:nvSpPr>
        <p:spPr>
          <a:xfrm>
            <a:off x="443077"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12" name="Content Placeholder 4"/>
          <p:cNvSpPr>
            <a:spLocks noGrp="1"/>
          </p:cNvSpPr>
          <p:nvPr>
            <p:ph sz="quarter" idx="26"/>
          </p:nvPr>
        </p:nvSpPr>
        <p:spPr>
          <a:xfrm>
            <a:off x="443077"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p:cNvSpPr>
            <a:spLocks noGrp="1"/>
          </p:cNvSpPr>
          <p:nvPr>
            <p:ph sz="quarter" idx="27"/>
          </p:nvPr>
        </p:nvSpPr>
        <p:spPr>
          <a:xfrm>
            <a:off x="3296492"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5"/>
          <p:cNvSpPr>
            <a:spLocks noGrp="1"/>
          </p:cNvSpPr>
          <p:nvPr>
            <p:ph sz="quarter" idx="28"/>
          </p:nvPr>
        </p:nvSpPr>
        <p:spPr>
          <a:xfrm>
            <a:off x="9003323" y="3204000"/>
            <a:ext cx="2747077" cy="3276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p:cNvSpPr>
            <a:spLocks noGrp="1"/>
          </p:cNvSpPr>
          <p:nvPr>
            <p:ph sz="quarter" idx="29"/>
          </p:nvPr>
        </p:nvSpPr>
        <p:spPr>
          <a:xfrm>
            <a:off x="6149908"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sz="quarter" idx="30"/>
          </p:nvPr>
        </p:nvSpPr>
        <p:spPr>
          <a:xfrm>
            <a:off x="3296492"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22" name="Content Placeholder 2"/>
          <p:cNvSpPr>
            <a:spLocks noGrp="1"/>
          </p:cNvSpPr>
          <p:nvPr>
            <p:ph sz="quarter" idx="31"/>
          </p:nvPr>
        </p:nvSpPr>
        <p:spPr>
          <a:xfrm>
            <a:off x="6149908"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23" name="Content Placeholder 2"/>
          <p:cNvSpPr>
            <a:spLocks noGrp="1"/>
          </p:cNvSpPr>
          <p:nvPr>
            <p:ph sz="quarter" idx="32"/>
          </p:nvPr>
        </p:nvSpPr>
        <p:spPr>
          <a:xfrm>
            <a:off x="9003323"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cxnSp>
        <p:nvCxnSpPr>
          <p:cNvPr id="3" name="Straight Connector 2"/>
          <p:cNvCxnSpPr/>
          <p:nvPr userDrawn="1"/>
        </p:nvCxnSpPr>
        <p:spPr>
          <a:xfrm>
            <a:off x="3238892"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92308"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954585"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8149590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1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4"/>
          </p:nvPr>
        </p:nvSpPr>
        <p:spPr>
          <a:xfrm>
            <a:off x="3296492"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5"/>
          <p:cNvSpPr>
            <a:spLocks noGrp="1"/>
          </p:cNvSpPr>
          <p:nvPr>
            <p:ph sz="quarter" idx="10"/>
          </p:nvPr>
        </p:nvSpPr>
        <p:spPr>
          <a:xfrm>
            <a:off x="9003323" y="1764000"/>
            <a:ext cx="2747077" cy="2160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24"/>
          </p:nvPr>
        </p:nvSpPr>
        <p:spPr>
          <a:xfrm>
            <a:off x="6149908"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25"/>
          </p:nvPr>
        </p:nvSpPr>
        <p:spPr>
          <a:xfrm>
            <a:off x="443077"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12" name="Content Placeholder 4"/>
          <p:cNvSpPr>
            <a:spLocks noGrp="1"/>
          </p:cNvSpPr>
          <p:nvPr>
            <p:ph sz="quarter" idx="26"/>
          </p:nvPr>
        </p:nvSpPr>
        <p:spPr>
          <a:xfrm>
            <a:off x="443077"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p:cNvSpPr>
            <a:spLocks noGrp="1"/>
          </p:cNvSpPr>
          <p:nvPr>
            <p:ph sz="quarter" idx="27"/>
          </p:nvPr>
        </p:nvSpPr>
        <p:spPr>
          <a:xfrm>
            <a:off x="3296492"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5"/>
          <p:cNvSpPr>
            <a:spLocks noGrp="1"/>
          </p:cNvSpPr>
          <p:nvPr>
            <p:ph sz="quarter" idx="28"/>
          </p:nvPr>
        </p:nvSpPr>
        <p:spPr>
          <a:xfrm>
            <a:off x="9003323" y="4356000"/>
            <a:ext cx="2747077" cy="2160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p:cNvSpPr>
            <a:spLocks noGrp="1"/>
          </p:cNvSpPr>
          <p:nvPr>
            <p:ph sz="quarter" idx="29"/>
          </p:nvPr>
        </p:nvSpPr>
        <p:spPr>
          <a:xfrm>
            <a:off x="6149908"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sz="quarter" idx="30"/>
          </p:nvPr>
        </p:nvSpPr>
        <p:spPr>
          <a:xfrm>
            <a:off x="3296492"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2" name="Content Placeholder 2"/>
          <p:cNvSpPr>
            <a:spLocks noGrp="1"/>
          </p:cNvSpPr>
          <p:nvPr>
            <p:ph sz="quarter" idx="31"/>
          </p:nvPr>
        </p:nvSpPr>
        <p:spPr>
          <a:xfrm>
            <a:off x="6149908"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3" name="Content Placeholder 2"/>
          <p:cNvSpPr>
            <a:spLocks noGrp="1"/>
          </p:cNvSpPr>
          <p:nvPr>
            <p:ph sz="quarter" idx="32"/>
          </p:nvPr>
        </p:nvSpPr>
        <p:spPr>
          <a:xfrm>
            <a:off x="9003323"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cxnSp>
        <p:nvCxnSpPr>
          <p:cNvPr id="3" name="Straight Connector 2"/>
          <p:cNvCxnSpPr/>
          <p:nvPr userDrawn="1"/>
        </p:nvCxnSpPr>
        <p:spPr>
          <a:xfrm>
            <a:off x="3238892"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92308"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954585"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Content Placeholder 2"/>
          <p:cNvSpPr>
            <a:spLocks noGrp="1"/>
          </p:cNvSpPr>
          <p:nvPr>
            <p:ph sz="quarter" idx="33"/>
          </p:nvPr>
        </p:nvSpPr>
        <p:spPr>
          <a:xfrm>
            <a:off x="429679"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8" name="Content Placeholder 2"/>
          <p:cNvSpPr>
            <a:spLocks noGrp="1"/>
          </p:cNvSpPr>
          <p:nvPr>
            <p:ph sz="quarter" idx="34"/>
          </p:nvPr>
        </p:nvSpPr>
        <p:spPr>
          <a:xfrm>
            <a:off x="3283094"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9" name="Content Placeholder 2"/>
          <p:cNvSpPr>
            <a:spLocks noGrp="1"/>
          </p:cNvSpPr>
          <p:nvPr>
            <p:ph sz="quarter" idx="35"/>
          </p:nvPr>
        </p:nvSpPr>
        <p:spPr>
          <a:xfrm>
            <a:off x="6136510"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30" name="Content Placeholder 2"/>
          <p:cNvSpPr>
            <a:spLocks noGrp="1"/>
          </p:cNvSpPr>
          <p:nvPr>
            <p:ph sz="quarter" idx="36"/>
          </p:nvPr>
        </p:nvSpPr>
        <p:spPr>
          <a:xfrm>
            <a:off x="8989925"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6" name="Title Placeholder 1"/>
          <p:cNvSpPr txBox="1">
            <a:spLocks/>
          </p:cNvSpPr>
          <p:nvPr userDrawn="1"/>
        </p:nvSpPr>
        <p:spPr>
          <a:xfrm>
            <a:off x="442800" y="694800"/>
            <a:ext cx="11307600" cy="478800"/>
          </a:xfrm>
          <a:prstGeom prst="rect">
            <a:avLst/>
          </a:prstGeom>
        </p:spPr>
        <p:txBody>
          <a:bodyPr vert="horz" lIns="0" tIns="0" rIns="0" bIns="0" rtlCol="0" anchor="ctr">
            <a:noAutofit/>
          </a:bodyPr>
          <a:lstStyle>
            <a:lvl1pPr marL="0" indent="0" algn="l" defTabSz="742950" rtl="0" eaLnBrk="1" latinLnBrk="0" hangingPunct="1">
              <a:lnSpc>
                <a:spcPct val="90000"/>
              </a:lnSpc>
              <a:spcBef>
                <a:spcPct val="0"/>
              </a:spcBef>
              <a:buClr>
                <a:schemeClr val="tx1"/>
              </a:buClr>
              <a:buFont typeface="Arial" panose="020B0604020202020204" pitchFamily="34" charset="0"/>
              <a:buNone/>
              <a:defRPr sz="3200" b="0" kern="1200" baseline="0">
                <a:solidFill>
                  <a:srgbClr val="5A5858"/>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501383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800000"/>
            <a:ext cx="11314800" cy="4716000"/>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1"/>
          <p:cNvSpPr>
            <a:spLocks noGrp="1"/>
          </p:cNvSpPr>
          <p:nvPr>
            <p:ph type="body" sz="quarter" idx="14" hasCustomPrompt="1"/>
          </p:nvPr>
        </p:nvSpPr>
        <p:spPr>
          <a:xfrm>
            <a:off x="443076" y="1440000"/>
            <a:ext cx="11307323"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5"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724926419"/>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99999"/>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799999"/>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22" name="Text Placeholder 11"/>
          <p:cNvSpPr>
            <a:spLocks noGrp="1"/>
          </p:cNvSpPr>
          <p:nvPr>
            <p:ph type="body" sz="quarter" idx="14" hasCustomPrompt="1"/>
          </p:nvPr>
        </p:nvSpPr>
        <p:spPr>
          <a:xfrm>
            <a:off x="443075" y="1440000"/>
            <a:ext cx="5538462"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3" name="Text Placeholder 11"/>
          <p:cNvSpPr>
            <a:spLocks noGrp="1"/>
          </p:cNvSpPr>
          <p:nvPr>
            <p:ph type="body" sz="quarter" idx="24" hasCustomPrompt="1"/>
          </p:nvPr>
        </p:nvSpPr>
        <p:spPr>
          <a:xfrm>
            <a:off x="6211938" y="1440000"/>
            <a:ext cx="5538462"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8417104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1 Column and image">
    <p:spTree>
      <p:nvGrpSpPr>
        <p:cNvPr id="1" name=""/>
        <p:cNvGrpSpPr/>
        <p:nvPr/>
      </p:nvGrpSpPr>
      <p:grpSpPr>
        <a:xfrm>
          <a:off x="0" y="0"/>
          <a:ext cx="0" cy="0"/>
          <a:chOff x="0" y="0"/>
          <a:chExt cx="0" cy="0"/>
        </a:xfrm>
      </p:grpSpPr>
      <p:sp>
        <p:nvSpPr>
          <p:cNvPr id="17" name="Picture Placeholder 16"/>
          <p:cNvSpPr>
            <a:spLocks noGrp="1"/>
          </p:cNvSpPr>
          <p:nvPr>
            <p:ph type="pic" sz="quarter" idx="17"/>
          </p:nvPr>
        </p:nvSpPr>
        <p:spPr>
          <a:xfrm>
            <a:off x="6211938" y="1800000"/>
            <a:ext cx="5538462" cy="4644000"/>
          </a:xfrm>
        </p:spPr>
        <p:txBody>
          <a:bodyPr/>
          <a:lstStyle/>
          <a:p>
            <a:r>
              <a:rPr lang="en-US"/>
              <a:t>Click icon to add picture</a:t>
            </a:r>
          </a:p>
        </p:txBody>
      </p:sp>
      <p:sp>
        <p:nvSpPr>
          <p:cNvPr id="14" name="Content Placeholder 4"/>
          <p:cNvSpPr>
            <a:spLocks noGrp="1"/>
          </p:cNvSpPr>
          <p:nvPr>
            <p:ph sz="quarter" idx="22"/>
          </p:nvPr>
        </p:nvSpPr>
        <p:spPr>
          <a:xfrm>
            <a:off x="443077" y="1800000"/>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1"/>
          <p:cNvSpPr>
            <a:spLocks noGrp="1"/>
          </p:cNvSpPr>
          <p:nvPr>
            <p:ph type="body" sz="quarter" idx="14" hasCustomPrompt="1"/>
          </p:nvPr>
        </p:nvSpPr>
        <p:spPr>
          <a:xfrm>
            <a:off x="443075" y="1440000"/>
            <a:ext cx="5538462" cy="243224"/>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653250674"/>
      </p:ext>
    </p:extLst>
  </p:cSld>
  <p:clrMapOvr>
    <a:masterClrMapping/>
  </p:clrMapOvr>
  <p:extLst>
    <p:ext uri="{DCECCB84-F9BA-43D5-87BE-67443E8EF086}">
      <p15:sldGuideLst xmlns:p15="http://schemas.microsoft.com/office/powerpoint/2012/main">
        <p15:guide id="1" orient="horz" pos="960">
          <p15:clr>
            <a:srgbClr val="FBAE40"/>
          </p15:clr>
        </p15:guide>
        <p15:guide id="2" pos="2535">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5" name="Text Placeholder 11"/>
          <p:cNvSpPr>
            <a:spLocks noGrp="1"/>
          </p:cNvSpPr>
          <p:nvPr>
            <p:ph type="body" sz="quarter" idx="14" hasCustomPrompt="1"/>
          </p:nvPr>
        </p:nvSpPr>
        <p:spPr>
          <a:xfrm>
            <a:off x="443077"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6" name="Content Placeholder 4"/>
          <p:cNvSpPr>
            <a:spLocks noGrp="1"/>
          </p:cNvSpPr>
          <p:nvPr>
            <p:ph sz="quarter" idx="22"/>
          </p:nvPr>
        </p:nvSpPr>
        <p:spPr>
          <a:xfrm>
            <a:off x="443077"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11"/>
          <p:cNvSpPr>
            <a:spLocks noGrp="1"/>
          </p:cNvSpPr>
          <p:nvPr>
            <p:ph type="body" sz="quarter" idx="23" hasCustomPrompt="1"/>
          </p:nvPr>
        </p:nvSpPr>
        <p:spPr>
          <a:xfrm>
            <a:off x="4257969"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8" name="Content Placeholder 4"/>
          <p:cNvSpPr>
            <a:spLocks noGrp="1"/>
          </p:cNvSpPr>
          <p:nvPr>
            <p:ph sz="quarter" idx="24"/>
          </p:nvPr>
        </p:nvSpPr>
        <p:spPr>
          <a:xfrm>
            <a:off x="4257969"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30" name="Text Placeholder 11"/>
          <p:cNvSpPr>
            <a:spLocks noGrp="1"/>
          </p:cNvSpPr>
          <p:nvPr>
            <p:ph type="body" sz="quarter" idx="25" hasCustomPrompt="1"/>
          </p:nvPr>
        </p:nvSpPr>
        <p:spPr>
          <a:xfrm>
            <a:off x="8072862"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31" name="Content Placeholder 4"/>
          <p:cNvSpPr>
            <a:spLocks noGrp="1"/>
          </p:cNvSpPr>
          <p:nvPr>
            <p:ph sz="quarter" idx="26"/>
          </p:nvPr>
        </p:nvSpPr>
        <p:spPr>
          <a:xfrm>
            <a:off x="8072862"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937114965"/>
      </p:ext>
    </p:extLst>
  </p:cSld>
  <p:clrMapOvr>
    <a:masterClrMapping/>
  </p:clrMapOvr>
  <p:extLst>
    <p:ext uri="{DCECCB84-F9BA-43D5-87BE-67443E8EF086}">
      <p15:sldGuideLst xmlns:p15="http://schemas.microsoft.com/office/powerpoint/2012/main">
        <p15:guide id="1" orient="horz" pos="2160">
          <p15:clr>
            <a:srgbClr val="FBAE40"/>
          </p15:clr>
        </p15:guide>
        <p15:guide id="2" pos="2535">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V Yellow">
    <p:spTree>
      <p:nvGrpSpPr>
        <p:cNvPr id="1" name=""/>
        <p:cNvGrpSpPr/>
        <p:nvPr/>
      </p:nvGrpSpPr>
      <p:grpSpPr>
        <a:xfrm>
          <a:off x="0" y="0"/>
          <a:ext cx="0" cy="0"/>
          <a:chOff x="0" y="0"/>
          <a:chExt cx="0" cy="0"/>
        </a:xfrm>
      </p:grpSpPr>
      <p:sp>
        <p:nvSpPr>
          <p:cNvPr id="4" name="Round Diagonal Corner Rectangle 3"/>
          <p:cNvSpPr/>
          <p:nvPr userDrawn="1"/>
        </p:nvSpPr>
        <p:spPr>
          <a:xfrm>
            <a:off x="574610" y="1481915"/>
            <a:ext cx="10697727" cy="5249892"/>
          </a:xfrm>
          <a:prstGeom prst="round2DiagRect">
            <a:avLst/>
          </a:prstGeom>
          <a:solidFill>
            <a:srgbClr val="FDB913">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800"/>
          </a:p>
        </p:txBody>
      </p:sp>
      <p:sp>
        <p:nvSpPr>
          <p:cNvPr id="26" name="Rectangle 25"/>
          <p:cNvSpPr/>
          <p:nvPr userDrawn="1"/>
        </p:nvSpPr>
        <p:spPr>
          <a:xfrm>
            <a:off x="442800" y="1436665"/>
            <a:ext cx="11307600" cy="1502278"/>
          </a:xfrm>
          <a:prstGeom prst="rect">
            <a:avLst/>
          </a:prstGeom>
          <a:solidFill>
            <a:srgbClr val="FFF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Text Placeholder 15"/>
          <p:cNvSpPr>
            <a:spLocks noGrp="1"/>
          </p:cNvSpPr>
          <p:nvPr>
            <p:ph type="body" sz="quarter" idx="11" hasCustomPrompt="1"/>
          </p:nvPr>
        </p:nvSpPr>
        <p:spPr>
          <a:xfrm>
            <a:off x="2393624" y="1506328"/>
            <a:ext cx="4964076" cy="236360"/>
          </a:xfrm>
        </p:spPr>
        <p:txBody>
          <a:bodyPr tIns="0" bIns="0">
            <a:noAutofit/>
          </a:bodyPr>
          <a:lstStyle>
            <a:lvl1pPr>
              <a:defRPr sz="1600" b="1" baseline="0">
                <a:solidFill>
                  <a:schemeClr val="accent1"/>
                </a:solidFill>
              </a:defRPr>
            </a:lvl1pPr>
          </a:lstStyle>
          <a:p>
            <a:pPr lvl="0"/>
            <a:r>
              <a:rPr lang="en-US" dirty="0"/>
              <a:t>Role in Project</a:t>
            </a:r>
          </a:p>
        </p:txBody>
      </p:sp>
      <p:sp>
        <p:nvSpPr>
          <p:cNvPr id="28" name="Text Placeholder 17"/>
          <p:cNvSpPr>
            <a:spLocks noGrp="1"/>
          </p:cNvSpPr>
          <p:nvPr>
            <p:ph type="body" sz="quarter" idx="12" hasCustomPrompt="1"/>
          </p:nvPr>
        </p:nvSpPr>
        <p:spPr>
          <a:xfrm>
            <a:off x="2393200" y="1775402"/>
            <a:ext cx="4964342" cy="237391"/>
          </a:xfrm>
        </p:spPr>
        <p:txBody>
          <a:bodyPr tIns="0" bIns="0">
            <a:noAutofit/>
          </a:bodyPr>
          <a:lstStyle>
            <a:lvl1pPr>
              <a:defRPr sz="1050" b="1" baseline="0"/>
            </a:lvl1pPr>
          </a:lstStyle>
          <a:p>
            <a:pPr lvl="0"/>
            <a:r>
              <a:rPr lang="en-US" dirty="0"/>
              <a:t>Name, Position in Crowe Horwath | Team</a:t>
            </a:r>
          </a:p>
        </p:txBody>
      </p:sp>
      <p:sp>
        <p:nvSpPr>
          <p:cNvPr id="29" name="Text Placeholder 17"/>
          <p:cNvSpPr>
            <a:spLocks noGrp="1"/>
          </p:cNvSpPr>
          <p:nvPr>
            <p:ph type="body" sz="quarter" idx="13" hasCustomPrompt="1"/>
          </p:nvPr>
        </p:nvSpPr>
        <p:spPr>
          <a:xfrm>
            <a:off x="2393200" y="2014312"/>
            <a:ext cx="9357199" cy="873262"/>
          </a:xfrm>
        </p:spPr>
        <p:txBody>
          <a:bodyPr tIns="0" bIns="0">
            <a:noAutofit/>
          </a:bodyPr>
          <a:lstStyle>
            <a:lvl1pPr>
              <a:defRPr sz="900" baseline="0"/>
            </a:lvl1pPr>
          </a:lstStyle>
          <a:p>
            <a:pPr lvl="0"/>
            <a:r>
              <a:rPr lang="en-US" dirty="0"/>
              <a:t>Introduction text / key experience</a:t>
            </a:r>
          </a:p>
        </p:txBody>
      </p:sp>
      <p:sp>
        <p:nvSpPr>
          <p:cNvPr id="30" name="Text Placeholder 92"/>
          <p:cNvSpPr>
            <a:spLocks noGrp="1"/>
          </p:cNvSpPr>
          <p:nvPr>
            <p:ph type="body" sz="quarter" idx="19" hasCustomPrompt="1"/>
          </p:nvPr>
        </p:nvSpPr>
        <p:spPr>
          <a:xfrm>
            <a:off x="8763121" y="1594594"/>
            <a:ext cx="3002356" cy="174653"/>
          </a:xfrm>
        </p:spPr>
        <p:txBody>
          <a:bodyPr lIns="0" tIns="0" rIns="0" bIns="0">
            <a:normAutofit/>
          </a:bodyPr>
          <a:lstStyle>
            <a:lvl1pPr>
              <a:defRPr sz="800" u="sng" baseline="0">
                <a:solidFill>
                  <a:schemeClr val="accent1">
                    <a:lumMod val="75000"/>
                    <a:lumOff val="25000"/>
                  </a:schemeClr>
                </a:solidFill>
              </a:defRPr>
            </a:lvl1pPr>
          </a:lstStyle>
          <a:p>
            <a:pPr lvl="0"/>
            <a:r>
              <a:rPr lang="en-US" dirty="0"/>
              <a:t>your.email@crowe.ie</a:t>
            </a:r>
          </a:p>
        </p:txBody>
      </p:sp>
      <p:sp>
        <p:nvSpPr>
          <p:cNvPr id="31" name="Text Placeholder 92"/>
          <p:cNvSpPr>
            <a:spLocks noGrp="1"/>
          </p:cNvSpPr>
          <p:nvPr>
            <p:ph type="body" sz="quarter" idx="20" hasCustomPrompt="1"/>
          </p:nvPr>
        </p:nvSpPr>
        <p:spPr>
          <a:xfrm>
            <a:off x="8763121" y="1751247"/>
            <a:ext cx="3002356" cy="174653"/>
          </a:xfrm>
        </p:spPr>
        <p:txBody>
          <a:bodyPr lIns="0" tIns="0" rIns="0" bIns="0">
            <a:noAutofit/>
          </a:bodyPr>
          <a:lstStyle>
            <a:lvl1pPr>
              <a:defRPr sz="800" u="none" baseline="0">
                <a:solidFill>
                  <a:schemeClr val="tx1">
                    <a:lumMod val="75000"/>
                    <a:lumOff val="25000"/>
                  </a:schemeClr>
                </a:solidFill>
              </a:defRPr>
            </a:lvl1pPr>
          </a:lstStyle>
          <a:p>
            <a:pPr lvl="0"/>
            <a:r>
              <a:rPr lang="en-US" dirty="0"/>
              <a:t>Ph.: +353 1 448 2200</a:t>
            </a:r>
          </a:p>
        </p:txBody>
      </p:sp>
      <p:sp>
        <p:nvSpPr>
          <p:cNvPr id="33" name="Picture Placeholder 12"/>
          <p:cNvSpPr>
            <a:spLocks noGrp="1"/>
          </p:cNvSpPr>
          <p:nvPr>
            <p:ph type="pic" sz="quarter" idx="10"/>
          </p:nvPr>
        </p:nvSpPr>
        <p:spPr>
          <a:xfrm>
            <a:off x="457877" y="1436665"/>
            <a:ext cx="1707494" cy="150227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a:noFill/>
          </a:ln>
        </p:spPr>
        <p:txBody>
          <a:bodyPr>
            <a:normAutofit/>
          </a:bodyPr>
          <a:lstStyle>
            <a:lvl1pPr>
              <a:defRPr sz="700"/>
            </a:lvl1pPr>
          </a:lstStyle>
          <a:p>
            <a:r>
              <a:rPr lang="en-US"/>
              <a:t>Click icon to add picture</a:t>
            </a:r>
            <a:endParaRPr lang="en-US" dirty="0"/>
          </a:p>
        </p:txBody>
      </p:sp>
      <p:sp>
        <p:nvSpPr>
          <p:cNvPr id="35" name="Text Placeholder 8"/>
          <p:cNvSpPr>
            <a:spLocks noGrp="1"/>
          </p:cNvSpPr>
          <p:nvPr>
            <p:ph type="body" sz="quarter" idx="27" hasCustomPrompt="1"/>
          </p:nvPr>
        </p:nvSpPr>
        <p:spPr>
          <a:xfrm>
            <a:off x="6474401" y="2913300"/>
            <a:ext cx="5275998" cy="1080000"/>
          </a:xfrm>
          <a:solidFill>
            <a:srgbClr val="FFF0D9"/>
          </a:solidFill>
        </p:spPr>
        <p:txBody>
          <a:bodyPr lIns="9144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32" name="Text Placeholder 8"/>
          <p:cNvSpPr>
            <a:spLocks noGrp="1"/>
          </p:cNvSpPr>
          <p:nvPr>
            <p:ph type="body" sz="quarter" idx="25" hasCustomPrompt="1"/>
          </p:nvPr>
        </p:nvSpPr>
        <p:spPr>
          <a:xfrm>
            <a:off x="442800" y="2913300"/>
            <a:ext cx="6016526" cy="1080000"/>
          </a:xfrm>
          <a:solidFill>
            <a:srgbClr val="FFF0D9"/>
          </a:solidFill>
        </p:spPr>
        <p:txBody>
          <a:bodyPr lIns="18288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a:p>
            <a:pPr lvl="1"/>
            <a:endParaRPr lang="en-US" sz="800" dirty="0"/>
          </a:p>
          <a:p>
            <a:pPr lvl="2"/>
            <a:endParaRPr lang="en-US" dirty="0"/>
          </a:p>
        </p:txBody>
      </p:sp>
      <p:sp>
        <p:nvSpPr>
          <p:cNvPr id="21" name="Text Placeholder 8"/>
          <p:cNvSpPr>
            <a:spLocks noGrp="1"/>
          </p:cNvSpPr>
          <p:nvPr>
            <p:ph type="body" sz="quarter" idx="28" hasCustomPrompt="1"/>
          </p:nvPr>
        </p:nvSpPr>
        <p:spPr>
          <a:xfrm>
            <a:off x="442800" y="4032000"/>
            <a:ext cx="11314800" cy="2520000"/>
          </a:xfrm>
          <a:solidFill>
            <a:srgbClr val="FFFBF4"/>
          </a:solidFill>
        </p:spPr>
        <p:txBody>
          <a:bodyPr lIns="18288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22" name="Title Placeholder 1"/>
          <p:cNvSpPr txBox="1">
            <a:spLocks/>
          </p:cNvSpPr>
          <p:nvPr userDrawn="1"/>
        </p:nvSpPr>
        <p:spPr>
          <a:xfrm>
            <a:off x="442800" y="694800"/>
            <a:ext cx="11307600" cy="478800"/>
          </a:xfrm>
          <a:prstGeom prst="rect">
            <a:avLst/>
          </a:prstGeom>
        </p:spPr>
        <p:txBody>
          <a:bodyPr vert="horz" lIns="0" tIns="0" rIns="0" bIns="0" rtlCol="0" anchor="ctr">
            <a:noAutofit/>
          </a:bodyPr>
          <a:lstStyle>
            <a:lvl1pPr marL="0" indent="0" algn="l" defTabSz="742950" rtl="0" eaLnBrk="1" latinLnBrk="0" hangingPunct="1">
              <a:lnSpc>
                <a:spcPct val="90000"/>
              </a:lnSpc>
              <a:spcBef>
                <a:spcPct val="0"/>
              </a:spcBef>
              <a:buClr>
                <a:schemeClr val="tx1"/>
              </a:buClr>
              <a:buFont typeface="Arial" panose="020B0604020202020204" pitchFamily="34" charset="0"/>
              <a:buNone/>
              <a:defRPr sz="3200" b="0" kern="1200" baseline="0">
                <a:solidFill>
                  <a:srgbClr val="5A5858"/>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22860280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hit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1675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ection Slide - Amber">
    <p:bg>
      <p:bgPr>
        <a:solidFill>
          <a:schemeClr val="tx2"/>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accent2"/>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endParaRPr/>
          </a:p>
        </p:txBody>
      </p:sp>
      <p:sp>
        <p:nvSpPr>
          <p:cNvPr id="70" name="Rectangle 69"/>
          <p:cNvSpPr/>
          <p:nvPr userDrawn="1"/>
        </p:nvSpPr>
        <p:spPr>
          <a:xfrm>
            <a:off x="300942" y="1134319"/>
            <a:ext cx="11736729" cy="2314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6721097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0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1/12/2021</a:t>
            </a:fld>
            <a:endParaRPr lang="en-US"/>
          </a:p>
        </p:txBody>
      </p:sp>
      <p:sp>
        <p:nvSpPr>
          <p:cNvPr id="6" name="Holder 6"/>
          <p:cNvSpPr>
            <a:spLocks noGrp="1"/>
          </p:cNvSpPr>
          <p:nvPr>
            <p:ph type="sldNum" sz="quarter" idx="7"/>
          </p:nvPr>
        </p:nvSpPr>
        <p:spPr/>
        <p:txBody>
          <a:bodyPr lIns="0" tIns="0" rIns="0" bIns="0"/>
          <a:lstStyle>
            <a:lvl1pPr>
              <a:defRPr sz="750" b="0" i="0">
                <a:solidFill>
                  <a:srgbClr val="808080"/>
                </a:solidFill>
                <a:latin typeface="Arial"/>
                <a:cs typeface="Arial"/>
              </a:defRPr>
            </a:lvl1pPr>
          </a:lstStyle>
          <a:p>
            <a:pPr marL="78740">
              <a:lnSpc>
                <a:spcPct val="100000"/>
              </a:lnSpc>
            </a:pPr>
            <a:fld id="{81D60167-4931-47E6-BA6A-407CBD079E47}" type="slidenum">
              <a:rPr dirty="0"/>
              <a:t>‹#›</a:t>
            </a:fld>
            <a:endParaRPr dirty="0"/>
          </a:p>
        </p:txBody>
      </p:sp>
    </p:spTree>
    <p:extLst>
      <p:ext uri="{BB962C8B-B14F-4D97-AF65-F5344CB8AC3E}">
        <p14:creationId xmlns:p14="http://schemas.microsoft.com/office/powerpoint/2010/main" val="39116444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ection - Amber">
    <p:bg>
      <p:bgPr>
        <a:solidFill>
          <a:srgbClr val="F3B329"/>
        </a:solidFill>
        <a:effectLst/>
      </p:bgPr>
    </p:bg>
    <p:spTree>
      <p:nvGrpSpPr>
        <p:cNvPr id="1" name=""/>
        <p:cNvGrpSpPr/>
        <p:nvPr/>
      </p:nvGrpSpPr>
      <p:grpSpPr>
        <a:xfrm>
          <a:off x="0" y="0"/>
          <a:ext cx="0" cy="0"/>
          <a:chOff x="0" y="0"/>
          <a:chExt cx="0" cy="0"/>
        </a:xfrm>
      </p:grpSpPr>
      <p:sp>
        <p:nvSpPr>
          <p:cNvPr id="6" name="Text Placeholder 10"/>
          <p:cNvSpPr>
            <a:spLocks noGrp="1"/>
          </p:cNvSpPr>
          <p:nvPr>
            <p:ph type="body" sz="quarter" idx="11"/>
          </p:nvPr>
        </p:nvSpPr>
        <p:spPr>
          <a:xfrm>
            <a:off x="938846" y="2514600"/>
            <a:ext cx="6909754" cy="1752600"/>
          </a:xfrm>
        </p:spPr>
        <p:txBody>
          <a:bodyPr/>
          <a:lstStyle>
            <a:lvl1pPr marL="0" indent="0">
              <a:buFontTx/>
              <a:buNone/>
              <a:defRPr sz="6000" b="1"/>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pic>
        <p:nvPicPr>
          <p:cNvPr id="5" name="Picture 4"/>
          <p:cNvPicPr>
            <a:picLocks noChangeAspect="1"/>
          </p:cNvPicPr>
          <p:nvPr userDrawn="1"/>
        </p:nvPicPr>
        <p:blipFill rotWithShape="1">
          <a:blip r:embed="rId2">
            <a:biLevel thresh="25000"/>
            <a:lum bright="40000" contrast="-40000"/>
          </a:blip>
          <a:srcRect r="4600" b="37621"/>
          <a:stretch/>
        </p:blipFill>
        <p:spPr>
          <a:xfrm>
            <a:off x="5655805" y="509506"/>
            <a:ext cx="6536196" cy="6348494"/>
          </a:xfrm>
          <a:prstGeom prst="rect">
            <a:avLst/>
          </a:prstGeom>
        </p:spPr>
      </p:pic>
    </p:spTree>
    <p:extLst>
      <p:ext uri="{BB962C8B-B14F-4D97-AF65-F5344CB8AC3E}">
        <p14:creationId xmlns:p14="http://schemas.microsoft.com/office/powerpoint/2010/main" val="3388573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_Content - 2 columns">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5802528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440000"/>
            <a:ext cx="11307323" cy="5115825"/>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000225955"/>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5087249"/>
          </a:xfrm>
        </p:spPr>
        <p:txBody>
          <a:bodyPr lIns="0">
            <a:noAutofit/>
          </a:bodyPr>
          <a:lstStyle>
            <a:lvl1pPr>
              <a:defRPr sz="1400"/>
            </a:lvl1pPr>
            <a:lvl2pPr>
              <a:defRPr sz="1400" baseline="0">
                <a:solidFill>
                  <a:srgbClr val="4D4D4D"/>
                </a:solidFill>
              </a:defRPr>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5087249"/>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4262554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088313"/>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4"/>
          <p:cNvSpPr>
            <a:spLocks noGrp="1"/>
          </p:cNvSpPr>
          <p:nvPr>
            <p:ph sz="quarter" idx="25"/>
          </p:nvPr>
        </p:nvSpPr>
        <p:spPr>
          <a:xfrm>
            <a:off x="6211938" y="4088313"/>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0263905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4"/>
          <p:cNvSpPr>
            <a:spLocks noGrp="1"/>
          </p:cNvSpPr>
          <p:nvPr>
            <p:ph sz="quarter" idx="3"/>
          </p:nvPr>
        </p:nvSpPr>
        <p:spPr>
          <a:xfrm>
            <a:off x="443077"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4257969"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5"/>
          <p:cNvSpPr>
            <a:spLocks noGrp="1"/>
          </p:cNvSpPr>
          <p:nvPr>
            <p:ph sz="quarter" idx="10"/>
          </p:nvPr>
        </p:nvSpPr>
        <p:spPr>
          <a:xfrm>
            <a:off x="8072862"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8146096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800000"/>
            <a:ext cx="11307323" cy="4716000"/>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2"/>
          <p:cNvSpPr>
            <a:spLocks noGrp="1"/>
          </p:cNvSpPr>
          <p:nvPr>
            <p:ph sz="quarter" idx="10"/>
          </p:nvPr>
        </p:nvSpPr>
        <p:spPr>
          <a:xfrm>
            <a:off x="443077" y="1440000"/>
            <a:ext cx="11307323" cy="324000"/>
          </a:xfrm>
          <a:solidFill>
            <a:srgbClr val="F3B329"/>
          </a:solidFill>
        </p:spPr>
        <p:txBody>
          <a:bodyPr anchor="ctr" anchorCtr="0"/>
          <a:lstStyle>
            <a:lvl1pPr marL="0" indent="0" algn="ctr">
              <a:spcBef>
                <a:spcPts val="0"/>
              </a:spcBef>
              <a:buFontTx/>
              <a:buNone/>
              <a:defRPr sz="1800" b="1">
                <a:solidFill>
                  <a:schemeClr val="bg1"/>
                </a:solidFill>
              </a:defRPr>
            </a:lvl1pPr>
          </a:lstStyle>
          <a:p>
            <a:pPr lvl="0"/>
            <a:r>
              <a:rPr lang="en-US" dirty="0"/>
              <a:t>Edit Master text styles</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887151557"/>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4856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34807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7262572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50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8"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42666405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6211938" y="176291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443077" y="1438814"/>
            <a:ext cx="5538462" cy="5076000"/>
          </a:xfrm>
        </p:spPr>
        <p:txBody>
          <a:bodyPr lIns="0">
            <a:noAutofit/>
          </a:bodyPr>
          <a:lstStyle>
            <a:lvl1pPr>
              <a:defRPr sz="1400"/>
            </a:lvl1pPr>
            <a:lvl2pPr>
              <a:defRPr sz="1400"/>
            </a:lvl2pPr>
            <a:lvl3pPr>
              <a:defRPr sz="1400"/>
            </a:lvl3pPr>
            <a:lvl4pP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Content Placeholder 4"/>
          <p:cNvSpPr>
            <a:spLocks noGrp="1"/>
          </p:cNvSpPr>
          <p:nvPr>
            <p:ph sz="quarter" idx="24"/>
          </p:nvPr>
        </p:nvSpPr>
        <p:spPr>
          <a:xfrm>
            <a:off x="6211938" y="4356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6211938"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6211938" y="1438815"/>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8"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1917720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3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38821"/>
            <a:ext cx="5538462" cy="2484095"/>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4856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34807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4710353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4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027671"/>
            <a:ext cx="5538462" cy="2480895"/>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027671"/>
            <a:ext cx="5538462" cy="2480400"/>
          </a:xfrm>
        </p:spPr>
        <p:txBody>
          <a:bodyPr lIns="0">
            <a:noAutofit/>
          </a:bodyPr>
          <a:lstStyle>
            <a:lvl1pPr>
              <a:defRPr sz="1400"/>
            </a:lvl1pPr>
            <a:lvl2pPr>
              <a:defRPr sz="1400"/>
            </a:lvl2pPr>
            <a:lvl3pPr>
              <a:defRPr sz="1400"/>
            </a:lvl3pPr>
            <a:lvl4pP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8398957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5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15"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Content Placeholder 4"/>
          <p:cNvSpPr>
            <a:spLocks noGrp="1"/>
          </p:cNvSpPr>
          <p:nvPr>
            <p:ph sz="quarter" idx="30"/>
          </p:nvPr>
        </p:nvSpPr>
        <p:spPr>
          <a:xfrm>
            <a:off x="6211938"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4"/>
          <p:cNvSpPr>
            <a:spLocks noGrp="1"/>
          </p:cNvSpPr>
          <p:nvPr>
            <p:ph sz="quarter" idx="31"/>
          </p:nvPr>
        </p:nvSpPr>
        <p:spPr>
          <a:xfrm>
            <a:off x="9003323"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132498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6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11307600"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15"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Content Placeholder 4"/>
          <p:cNvSpPr>
            <a:spLocks noGrp="1"/>
          </p:cNvSpPr>
          <p:nvPr>
            <p:ph sz="quarter" idx="30"/>
          </p:nvPr>
        </p:nvSpPr>
        <p:spPr>
          <a:xfrm>
            <a:off x="6211938"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4"/>
          <p:cNvSpPr>
            <a:spLocks noGrp="1"/>
          </p:cNvSpPr>
          <p:nvPr>
            <p:ph sz="quarter" idx="31"/>
          </p:nvPr>
        </p:nvSpPr>
        <p:spPr>
          <a:xfrm>
            <a:off x="9003323"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0077296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5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5538462" cy="2160000"/>
          </a:xfrm>
        </p:spPr>
        <p:txBody>
          <a:bodyPr lIns="0">
            <a:noAutofit/>
          </a:bodyPr>
          <a:lstStyle>
            <a:lvl1pPr>
              <a:defRPr sz="1000"/>
            </a:lvl1pPr>
            <a:lvl2pPr>
              <a:defRPr sz="1000"/>
            </a:lvl2pPr>
            <a:lvl3pPr>
              <a:defRPr sz="1000"/>
            </a:lvl3pPr>
            <a:lvl4pPr>
              <a:defRPr sz="10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3" name="Content Placeholder 2"/>
          <p:cNvSpPr>
            <a:spLocks noGrp="1"/>
          </p:cNvSpPr>
          <p:nvPr>
            <p:ph sz="quarter" idx="13"/>
          </p:nvPr>
        </p:nvSpPr>
        <p:spPr>
          <a:xfrm>
            <a:off x="443077"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440000"/>
            <a:ext cx="5538462" cy="5076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4"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9"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0988336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1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11307323"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11307323"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32000"/>
            <a:ext cx="11307323"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11307323"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2350996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7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7" name="Content Placeholder 4"/>
          <p:cNvSpPr>
            <a:spLocks noGrp="1"/>
          </p:cNvSpPr>
          <p:nvPr>
            <p:ph sz="quarter" idx="3"/>
          </p:nvPr>
        </p:nvSpPr>
        <p:spPr>
          <a:xfrm>
            <a:off x="443077"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4"/>
          </p:nvPr>
        </p:nvSpPr>
        <p:spPr>
          <a:xfrm>
            <a:off x="4257969"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5"/>
          <p:cNvSpPr>
            <a:spLocks noGrp="1"/>
          </p:cNvSpPr>
          <p:nvPr>
            <p:ph sz="quarter" idx="10"/>
          </p:nvPr>
        </p:nvSpPr>
        <p:spPr>
          <a:xfrm>
            <a:off x="8072862"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2"/>
          </p:nvPr>
        </p:nvSpPr>
        <p:spPr>
          <a:xfrm>
            <a:off x="8072862"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3" name="Content Placeholder 2"/>
          <p:cNvSpPr>
            <a:spLocks noGrp="1"/>
          </p:cNvSpPr>
          <p:nvPr>
            <p:ph sz="quarter" idx="13"/>
          </p:nvPr>
        </p:nvSpPr>
        <p:spPr>
          <a:xfrm>
            <a:off x="443077"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4" name="Content Placeholder 2"/>
          <p:cNvSpPr>
            <a:spLocks noGrp="1"/>
          </p:cNvSpPr>
          <p:nvPr>
            <p:ph sz="quarter" idx="14"/>
          </p:nvPr>
        </p:nvSpPr>
        <p:spPr>
          <a:xfrm>
            <a:off x="4257969"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28354735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4257969"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5"/>
          <p:cNvSpPr>
            <a:spLocks noGrp="1"/>
          </p:cNvSpPr>
          <p:nvPr>
            <p:ph sz="quarter" idx="10"/>
          </p:nvPr>
        </p:nvSpPr>
        <p:spPr>
          <a:xfrm>
            <a:off x="8072862"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2"/>
          <p:cNvSpPr>
            <a:spLocks noGrp="1"/>
          </p:cNvSpPr>
          <p:nvPr>
            <p:ph sz="quarter" idx="12"/>
          </p:nvPr>
        </p:nvSpPr>
        <p:spPr>
          <a:xfrm>
            <a:off x="8072862"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1" name="Content Placeholder 2"/>
          <p:cNvSpPr>
            <a:spLocks noGrp="1"/>
          </p:cNvSpPr>
          <p:nvPr>
            <p:ph sz="quarter" idx="13"/>
          </p:nvPr>
        </p:nvSpPr>
        <p:spPr>
          <a:xfrm>
            <a:off x="443077"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22" name="Content Placeholder 2"/>
          <p:cNvSpPr>
            <a:spLocks noGrp="1"/>
          </p:cNvSpPr>
          <p:nvPr>
            <p:ph sz="quarter" idx="14"/>
          </p:nvPr>
        </p:nvSpPr>
        <p:spPr>
          <a:xfrm>
            <a:off x="4257969"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3" name="Content Placeholder 4"/>
          <p:cNvSpPr>
            <a:spLocks noGrp="1"/>
          </p:cNvSpPr>
          <p:nvPr>
            <p:ph sz="quarter" idx="15"/>
          </p:nvPr>
        </p:nvSpPr>
        <p:spPr>
          <a:xfrm>
            <a:off x="443077"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5"/>
          <p:cNvSpPr>
            <a:spLocks noGrp="1"/>
          </p:cNvSpPr>
          <p:nvPr>
            <p:ph sz="quarter" idx="16"/>
          </p:nvPr>
        </p:nvSpPr>
        <p:spPr>
          <a:xfrm>
            <a:off x="4257969"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5"/>
          <p:cNvSpPr>
            <a:spLocks noGrp="1"/>
          </p:cNvSpPr>
          <p:nvPr>
            <p:ph sz="quarter" idx="17"/>
          </p:nvPr>
        </p:nvSpPr>
        <p:spPr>
          <a:xfrm>
            <a:off x="8072862"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Content Placeholder 2"/>
          <p:cNvSpPr>
            <a:spLocks noGrp="1"/>
          </p:cNvSpPr>
          <p:nvPr>
            <p:ph sz="quarter" idx="18"/>
          </p:nvPr>
        </p:nvSpPr>
        <p:spPr>
          <a:xfrm>
            <a:off x="8072862"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0" name="Content Placeholder 2"/>
          <p:cNvSpPr>
            <a:spLocks noGrp="1"/>
          </p:cNvSpPr>
          <p:nvPr>
            <p:ph sz="quarter" idx="19"/>
          </p:nvPr>
        </p:nvSpPr>
        <p:spPr>
          <a:xfrm>
            <a:off x="443077"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1" name="Content Placeholder 2"/>
          <p:cNvSpPr>
            <a:spLocks noGrp="1"/>
          </p:cNvSpPr>
          <p:nvPr>
            <p:ph sz="quarter" idx="20"/>
          </p:nvPr>
        </p:nvSpPr>
        <p:spPr>
          <a:xfrm>
            <a:off x="4257969"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5"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5495088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1643816" y="4356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6916431" y="4356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
          <p:cNvSpPr>
            <a:spLocks noGrp="1"/>
          </p:cNvSpPr>
          <p:nvPr>
            <p:ph sz="quarter" idx="13"/>
          </p:nvPr>
        </p:nvSpPr>
        <p:spPr>
          <a:xfrm>
            <a:off x="1643816"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2" name="Content Placeholder 2"/>
          <p:cNvSpPr>
            <a:spLocks noGrp="1"/>
          </p:cNvSpPr>
          <p:nvPr>
            <p:ph sz="quarter" idx="14"/>
          </p:nvPr>
        </p:nvSpPr>
        <p:spPr>
          <a:xfrm>
            <a:off x="6916431"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3" name="Content Placeholder 4"/>
          <p:cNvSpPr>
            <a:spLocks noGrp="1"/>
          </p:cNvSpPr>
          <p:nvPr>
            <p:ph sz="quarter" idx="15"/>
          </p:nvPr>
        </p:nvSpPr>
        <p:spPr>
          <a:xfrm>
            <a:off x="443077"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5"/>
          <p:cNvSpPr>
            <a:spLocks noGrp="1"/>
          </p:cNvSpPr>
          <p:nvPr>
            <p:ph sz="quarter" idx="16"/>
          </p:nvPr>
        </p:nvSpPr>
        <p:spPr>
          <a:xfrm>
            <a:off x="4257969"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5"/>
          <p:cNvSpPr>
            <a:spLocks noGrp="1"/>
          </p:cNvSpPr>
          <p:nvPr>
            <p:ph sz="quarter" idx="17"/>
          </p:nvPr>
        </p:nvSpPr>
        <p:spPr>
          <a:xfrm>
            <a:off x="8072862"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Content Placeholder 2"/>
          <p:cNvSpPr>
            <a:spLocks noGrp="1"/>
          </p:cNvSpPr>
          <p:nvPr>
            <p:ph sz="quarter" idx="18"/>
          </p:nvPr>
        </p:nvSpPr>
        <p:spPr>
          <a:xfrm>
            <a:off x="8072862"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0" name="Content Placeholder 2"/>
          <p:cNvSpPr>
            <a:spLocks noGrp="1"/>
          </p:cNvSpPr>
          <p:nvPr>
            <p:ph sz="quarter" idx="19"/>
          </p:nvPr>
        </p:nvSpPr>
        <p:spPr>
          <a:xfrm>
            <a:off x="443077"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31" name="Content Placeholder 2"/>
          <p:cNvSpPr>
            <a:spLocks noGrp="1"/>
          </p:cNvSpPr>
          <p:nvPr>
            <p:ph sz="quarter" idx="20"/>
          </p:nvPr>
        </p:nvSpPr>
        <p:spPr>
          <a:xfrm>
            <a:off x="4257969"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1856381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0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4"/>
          </p:nvPr>
        </p:nvSpPr>
        <p:spPr>
          <a:xfrm>
            <a:off x="3296492"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5"/>
          <p:cNvSpPr>
            <a:spLocks noGrp="1"/>
          </p:cNvSpPr>
          <p:nvPr>
            <p:ph sz="quarter" idx="10"/>
          </p:nvPr>
        </p:nvSpPr>
        <p:spPr>
          <a:xfrm>
            <a:off x="9003323" y="1764000"/>
            <a:ext cx="2747077" cy="13464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24"/>
          </p:nvPr>
        </p:nvSpPr>
        <p:spPr>
          <a:xfrm>
            <a:off x="6149908"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25"/>
          </p:nvPr>
        </p:nvSpPr>
        <p:spPr>
          <a:xfrm>
            <a:off x="443077"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12" name="Content Placeholder 4"/>
          <p:cNvSpPr>
            <a:spLocks noGrp="1"/>
          </p:cNvSpPr>
          <p:nvPr>
            <p:ph sz="quarter" idx="26"/>
          </p:nvPr>
        </p:nvSpPr>
        <p:spPr>
          <a:xfrm>
            <a:off x="443077"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p:cNvSpPr>
            <a:spLocks noGrp="1"/>
          </p:cNvSpPr>
          <p:nvPr>
            <p:ph sz="quarter" idx="27"/>
          </p:nvPr>
        </p:nvSpPr>
        <p:spPr>
          <a:xfrm>
            <a:off x="3296492"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5"/>
          <p:cNvSpPr>
            <a:spLocks noGrp="1"/>
          </p:cNvSpPr>
          <p:nvPr>
            <p:ph sz="quarter" idx="28"/>
          </p:nvPr>
        </p:nvSpPr>
        <p:spPr>
          <a:xfrm>
            <a:off x="9003323" y="3204000"/>
            <a:ext cx="2747077" cy="3276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p:cNvSpPr>
            <a:spLocks noGrp="1"/>
          </p:cNvSpPr>
          <p:nvPr>
            <p:ph sz="quarter" idx="29"/>
          </p:nvPr>
        </p:nvSpPr>
        <p:spPr>
          <a:xfrm>
            <a:off x="6149908"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sz="quarter" idx="30"/>
          </p:nvPr>
        </p:nvSpPr>
        <p:spPr>
          <a:xfrm>
            <a:off x="3296492"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22" name="Content Placeholder 2"/>
          <p:cNvSpPr>
            <a:spLocks noGrp="1"/>
          </p:cNvSpPr>
          <p:nvPr>
            <p:ph sz="quarter" idx="31"/>
          </p:nvPr>
        </p:nvSpPr>
        <p:spPr>
          <a:xfrm>
            <a:off x="6149908"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23" name="Content Placeholder 2"/>
          <p:cNvSpPr>
            <a:spLocks noGrp="1"/>
          </p:cNvSpPr>
          <p:nvPr>
            <p:ph sz="quarter" idx="32"/>
          </p:nvPr>
        </p:nvSpPr>
        <p:spPr>
          <a:xfrm>
            <a:off x="9003323"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cxnSp>
        <p:nvCxnSpPr>
          <p:cNvPr id="3" name="Straight Connector 2"/>
          <p:cNvCxnSpPr/>
          <p:nvPr userDrawn="1"/>
        </p:nvCxnSpPr>
        <p:spPr>
          <a:xfrm>
            <a:off x="3238892"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92308"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954585"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033056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1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4"/>
          </p:nvPr>
        </p:nvSpPr>
        <p:spPr>
          <a:xfrm>
            <a:off x="3296492"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5"/>
          <p:cNvSpPr>
            <a:spLocks noGrp="1"/>
          </p:cNvSpPr>
          <p:nvPr>
            <p:ph sz="quarter" idx="10"/>
          </p:nvPr>
        </p:nvSpPr>
        <p:spPr>
          <a:xfrm>
            <a:off x="9003323" y="1764000"/>
            <a:ext cx="2747077" cy="2160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24"/>
          </p:nvPr>
        </p:nvSpPr>
        <p:spPr>
          <a:xfrm>
            <a:off x="6149908"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25"/>
          </p:nvPr>
        </p:nvSpPr>
        <p:spPr>
          <a:xfrm>
            <a:off x="443077"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12" name="Content Placeholder 4"/>
          <p:cNvSpPr>
            <a:spLocks noGrp="1"/>
          </p:cNvSpPr>
          <p:nvPr>
            <p:ph sz="quarter" idx="26"/>
          </p:nvPr>
        </p:nvSpPr>
        <p:spPr>
          <a:xfrm>
            <a:off x="443077"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p:cNvSpPr>
            <a:spLocks noGrp="1"/>
          </p:cNvSpPr>
          <p:nvPr>
            <p:ph sz="quarter" idx="27"/>
          </p:nvPr>
        </p:nvSpPr>
        <p:spPr>
          <a:xfrm>
            <a:off x="3296492"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5"/>
          <p:cNvSpPr>
            <a:spLocks noGrp="1"/>
          </p:cNvSpPr>
          <p:nvPr>
            <p:ph sz="quarter" idx="28"/>
          </p:nvPr>
        </p:nvSpPr>
        <p:spPr>
          <a:xfrm>
            <a:off x="9003323" y="4356000"/>
            <a:ext cx="2747077" cy="2160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p:cNvSpPr>
            <a:spLocks noGrp="1"/>
          </p:cNvSpPr>
          <p:nvPr>
            <p:ph sz="quarter" idx="29"/>
          </p:nvPr>
        </p:nvSpPr>
        <p:spPr>
          <a:xfrm>
            <a:off x="6149908"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sz="quarter" idx="30"/>
          </p:nvPr>
        </p:nvSpPr>
        <p:spPr>
          <a:xfrm>
            <a:off x="3296492"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2" name="Content Placeholder 2"/>
          <p:cNvSpPr>
            <a:spLocks noGrp="1"/>
          </p:cNvSpPr>
          <p:nvPr>
            <p:ph sz="quarter" idx="31"/>
          </p:nvPr>
        </p:nvSpPr>
        <p:spPr>
          <a:xfrm>
            <a:off x="6149908"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3" name="Content Placeholder 2"/>
          <p:cNvSpPr>
            <a:spLocks noGrp="1"/>
          </p:cNvSpPr>
          <p:nvPr>
            <p:ph sz="quarter" idx="32"/>
          </p:nvPr>
        </p:nvSpPr>
        <p:spPr>
          <a:xfrm>
            <a:off x="9003323"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cxnSp>
        <p:nvCxnSpPr>
          <p:cNvPr id="3" name="Straight Connector 2"/>
          <p:cNvCxnSpPr/>
          <p:nvPr userDrawn="1"/>
        </p:nvCxnSpPr>
        <p:spPr>
          <a:xfrm>
            <a:off x="3238892"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92308"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954585"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Content Placeholder 2"/>
          <p:cNvSpPr>
            <a:spLocks noGrp="1"/>
          </p:cNvSpPr>
          <p:nvPr>
            <p:ph sz="quarter" idx="33"/>
          </p:nvPr>
        </p:nvSpPr>
        <p:spPr>
          <a:xfrm>
            <a:off x="429679"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8" name="Content Placeholder 2"/>
          <p:cNvSpPr>
            <a:spLocks noGrp="1"/>
          </p:cNvSpPr>
          <p:nvPr>
            <p:ph sz="quarter" idx="34"/>
          </p:nvPr>
        </p:nvSpPr>
        <p:spPr>
          <a:xfrm>
            <a:off x="3283094"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9" name="Content Placeholder 2"/>
          <p:cNvSpPr>
            <a:spLocks noGrp="1"/>
          </p:cNvSpPr>
          <p:nvPr>
            <p:ph sz="quarter" idx="35"/>
          </p:nvPr>
        </p:nvSpPr>
        <p:spPr>
          <a:xfrm>
            <a:off x="6136510"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30" name="Content Placeholder 2"/>
          <p:cNvSpPr>
            <a:spLocks noGrp="1"/>
          </p:cNvSpPr>
          <p:nvPr>
            <p:ph sz="quarter" idx="36"/>
          </p:nvPr>
        </p:nvSpPr>
        <p:spPr>
          <a:xfrm>
            <a:off x="8989925"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6" name="Title Placeholder 1"/>
          <p:cNvSpPr txBox="1">
            <a:spLocks/>
          </p:cNvSpPr>
          <p:nvPr userDrawn="1"/>
        </p:nvSpPr>
        <p:spPr>
          <a:xfrm>
            <a:off x="442800" y="694800"/>
            <a:ext cx="11307600" cy="478800"/>
          </a:xfrm>
          <a:prstGeom prst="rect">
            <a:avLst/>
          </a:prstGeom>
        </p:spPr>
        <p:txBody>
          <a:bodyPr vert="horz" lIns="0" tIns="0" rIns="0" bIns="0" rtlCol="0" anchor="ctr">
            <a:noAutofit/>
          </a:bodyPr>
          <a:lstStyle>
            <a:lvl1pPr marL="0" indent="0" algn="l" defTabSz="742950" rtl="0" eaLnBrk="1" latinLnBrk="0" hangingPunct="1">
              <a:lnSpc>
                <a:spcPct val="90000"/>
              </a:lnSpc>
              <a:spcBef>
                <a:spcPct val="0"/>
              </a:spcBef>
              <a:buClr>
                <a:schemeClr val="tx1"/>
              </a:buClr>
              <a:buFont typeface="Arial" panose="020B0604020202020204" pitchFamily="34" charset="0"/>
              <a:buNone/>
              <a:defRPr sz="3200" b="0" kern="1200" baseline="0">
                <a:solidFill>
                  <a:srgbClr val="5A5858"/>
                </a:solidFill>
                <a:latin typeface="Arial" charset="0"/>
                <a:ea typeface="Arial" charset="0"/>
                <a:cs typeface="Arial" charset="0"/>
              </a:defRPr>
            </a:lvl1pPr>
          </a:lstStyle>
          <a:p>
            <a:pPr marL="0" marR="0" lvl="0" indent="0" algn="l" defTabSz="742950" rtl="0" eaLnBrk="1" fontAlgn="auto" latinLnBrk="0" hangingPunct="1">
              <a:lnSpc>
                <a:spcPct val="90000"/>
              </a:lnSpc>
              <a:spcBef>
                <a:spcPct val="0"/>
              </a:spcBef>
              <a:spcAft>
                <a:spcPts val="0"/>
              </a:spcAft>
              <a:buClr>
                <a:srgbClr val="514F4F"/>
              </a:buClr>
              <a:buSzTx/>
              <a:buFont typeface="Arial" panose="020B0604020202020204" pitchFamily="34" charset="0"/>
              <a:buNone/>
              <a:tabLst/>
              <a:defRPr/>
            </a:pPr>
            <a:r>
              <a:rPr kumimoji="0" lang="en-US" sz="3200" b="0" i="0" u="none" strike="noStrike" kern="1200" cap="none" spc="0" normalizeH="0" baseline="0" noProof="0">
                <a:ln>
                  <a:noFill/>
                </a:ln>
                <a:solidFill>
                  <a:srgbClr val="5A5858"/>
                </a:solidFill>
                <a:effectLst/>
                <a:uLnTx/>
                <a:uFillTx/>
                <a:latin typeface="Arial" charset="0"/>
                <a:cs typeface="Arial" charset="0"/>
              </a:rPr>
              <a:t>Click to edit Master title style</a:t>
            </a:r>
            <a:endParaRPr kumimoji="0" lang="en-US" sz="3200" b="0" i="0" u="none" strike="noStrike" kern="1200" cap="none" spc="0" normalizeH="0" baseline="0" noProof="0" dirty="0">
              <a:ln>
                <a:noFill/>
              </a:ln>
              <a:solidFill>
                <a:srgbClr val="5A5858"/>
              </a:solidFill>
              <a:effectLst/>
              <a:uLnTx/>
              <a:uFillTx/>
              <a:latin typeface="Arial" charset="0"/>
              <a:cs typeface="Arial" charset="0"/>
            </a:endParaRPr>
          </a:p>
        </p:txBody>
      </p:sp>
    </p:spTree>
    <p:extLst>
      <p:ext uri="{BB962C8B-B14F-4D97-AF65-F5344CB8AC3E}">
        <p14:creationId xmlns:p14="http://schemas.microsoft.com/office/powerpoint/2010/main" val="42537693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800000"/>
            <a:ext cx="11314800" cy="4716000"/>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1"/>
          <p:cNvSpPr>
            <a:spLocks noGrp="1"/>
          </p:cNvSpPr>
          <p:nvPr>
            <p:ph type="body" sz="quarter" idx="14" hasCustomPrompt="1"/>
          </p:nvPr>
        </p:nvSpPr>
        <p:spPr>
          <a:xfrm>
            <a:off x="443076" y="1440000"/>
            <a:ext cx="11307323"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5"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629991387"/>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99999"/>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799999"/>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22" name="Text Placeholder 11"/>
          <p:cNvSpPr>
            <a:spLocks noGrp="1"/>
          </p:cNvSpPr>
          <p:nvPr>
            <p:ph type="body" sz="quarter" idx="14" hasCustomPrompt="1"/>
          </p:nvPr>
        </p:nvSpPr>
        <p:spPr>
          <a:xfrm>
            <a:off x="443075" y="1440000"/>
            <a:ext cx="5538462"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3" name="Text Placeholder 11"/>
          <p:cNvSpPr>
            <a:spLocks noGrp="1"/>
          </p:cNvSpPr>
          <p:nvPr>
            <p:ph type="body" sz="quarter" idx="24" hasCustomPrompt="1"/>
          </p:nvPr>
        </p:nvSpPr>
        <p:spPr>
          <a:xfrm>
            <a:off x="6211938" y="1440000"/>
            <a:ext cx="5538462"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5598888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 1 Column and image">
    <p:spTree>
      <p:nvGrpSpPr>
        <p:cNvPr id="1" name=""/>
        <p:cNvGrpSpPr/>
        <p:nvPr/>
      </p:nvGrpSpPr>
      <p:grpSpPr>
        <a:xfrm>
          <a:off x="0" y="0"/>
          <a:ext cx="0" cy="0"/>
          <a:chOff x="0" y="0"/>
          <a:chExt cx="0" cy="0"/>
        </a:xfrm>
      </p:grpSpPr>
      <p:sp>
        <p:nvSpPr>
          <p:cNvPr id="17" name="Picture Placeholder 16"/>
          <p:cNvSpPr>
            <a:spLocks noGrp="1"/>
          </p:cNvSpPr>
          <p:nvPr>
            <p:ph type="pic" sz="quarter" idx="17"/>
          </p:nvPr>
        </p:nvSpPr>
        <p:spPr>
          <a:xfrm>
            <a:off x="6211938" y="1800000"/>
            <a:ext cx="5538462" cy="4644000"/>
          </a:xfrm>
        </p:spPr>
        <p:txBody>
          <a:bodyPr/>
          <a:lstStyle/>
          <a:p>
            <a:r>
              <a:rPr lang="en-US"/>
              <a:t>Click icon to add picture</a:t>
            </a:r>
          </a:p>
        </p:txBody>
      </p:sp>
      <p:sp>
        <p:nvSpPr>
          <p:cNvPr id="14" name="Content Placeholder 4"/>
          <p:cNvSpPr>
            <a:spLocks noGrp="1"/>
          </p:cNvSpPr>
          <p:nvPr>
            <p:ph sz="quarter" idx="22"/>
          </p:nvPr>
        </p:nvSpPr>
        <p:spPr>
          <a:xfrm>
            <a:off x="443077" y="1800000"/>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1"/>
          <p:cNvSpPr>
            <a:spLocks noGrp="1"/>
          </p:cNvSpPr>
          <p:nvPr>
            <p:ph type="body" sz="quarter" idx="14" hasCustomPrompt="1"/>
          </p:nvPr>
        </p:nvSpPr>
        <p:spPr>
          <a:xfrm>
            <a:off x="443075" y="1440000"/>
            <a:ext cx="5538462" cy="243224"/>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484524747"/>
      </p:ext>
    </p:extLst>
  </p:cSld>
  <p:clrMapOvr>
    <a:masterClrMapping/>
  </p:clrMapOvr>
  <p:extLst>
    <p:ext uri="{DCECCB84-F9BA-43D5-87BE-67443E8EF086}">
      <p15:sldGuideLst xmlns:p15="http://schemas.microsoft.com/office/powerpoint/2012/main">
        <p15:guide id="1" orient="horz" pos="960">
          <p15:clr>
            <a:srgbClr val="FBAE40"/>
          </p15:clr>
        </p15:guide>
        <p15:guide id="2" pos="2535">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5" name="Text Placeholder 11"/>
          <p:cNvSpPr>
            <a:spLocks noGrp="1"/>
          </p:cNvSpPr>
          <p:nvPr>
            <p:ph type="body" sz="quarter" idx="14" hasCustomPrompt="1"/>
          </p:nvPr>
        </p:nvSpPr>
        <p:spPr>
          <a:xfrm>
            <a:off x="443077"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6" name="Content Placeholder 4"/>
          <p:cNvSpPr>
            <a:spLocks noGrp="1"/>
          </p:cNvSpPr>
          <p:nvPr>
            <p:ph sz="quarter" idx="22"/>
          </p:nvPr>
        </p:nvSpPr>
        <p:spPr>
          <a:xfrm>
            <a:off x="443077"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11"/>
          <p:cNvSpPr>
            <a:spLocks noGrp="1"/>
          </p:cNvSpPr>
          <p:nvPr>
            <p:ph type="body" sz="quarter" idx="23" hasCustomPrompt="1"/>
          </p:nvPr>
        </p:nvSpPr>
        <p:spPr>
          <a:xfrm>
            <a:off x="4257969"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8" name="Content Placeholder 4"/>
          <p:cNvSpPr>
            <a:spLocks noGrp="1"/>
          </p:cNvSpPr>
          <p:nvPr>
            <p:ph sz="quarter" idx="24"/>
          </p:nvPr>
        </p:nvSpPr>
        <p:spPr>
          <a:xfrm>
            <a:off x="4257969"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30" name="Text Placeholder 11"/>
          <p:cNvSpPr>
            <a:spLocks noGrp="1"/>
          </p:cNvSpPr>
          <p:nvPr>
            <p:ph type="body" sz="quarter" idx="25" hasCustomPrompt="1"/>
          </p:nvPr>
        </p:nvSpPr>
        <p:spPr>
          <a:xfrm>
            <a:off x="8072862"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31" name="Content Placeholder 4"/>
          <p:cNvSpPr>
            <a:spLocks noGrp="1"/>
          </p:cNvSpPr>
          <p:nvPr>
            <p:ph sz="quarter" idx="26"/>
          </p:nvPr>
        </p:nvSpPr>
        <p:spPr>
          <a:xfrm>
            <a:off x="8072862"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17061540"/>
      </p:ext>
    </p:extLst>
  </p:cSld>
  <p:clrMapOvr>
    <a:masterClrMapping/>
  </p:clrMapOvr>
  <p:extLst>
    <p:ext uri="{DCECCB84-F9BA-43D5-87BE-67443E8EF086}">
      <p15:sldGuideLst xmlns:p15="http://schemas.microsoft.com/office/powerpoint/2012/main">
        <p15:guide id="1" orient="horz" pos="2160">
          <p15:clr>
            <a:srgbClr val="FBAE40"/>
          </p15:clr>
        </p15:guide>
        <p15:guide id="2" pos="2535">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V Yellow">
    <p:spTree>
      <p:nvGrpSpPr>
        <p:cNvPr id="1" name=""/>
        <p:cNvGrpSpPr/>
        <p:nvPr/>
      </p:nvGrpSpPr>
      <p:grpSpPr>
        <a:xfrm>
          <a:off x="0" y="0"/>
          <a:ext cx="0" cy="0"/>
          <a:chOff x="0" y="0"/>
          <a:chExt cx="0" cy="0"/>
        </a:xfrm>
      </p:grpSpPr>
      <p:sp>
        <p:nvSpPr>
          <p:cNvPr id="4" name="Round Diagonal Corner Rectangle 3"/>
          <p:cNvSpPr/>
          <p:nvPr userDrawn="1"/>
        </p:nvSpPr>
        <p:spPr>
          <a:xfrm>
            <a:off x="574610" y="1481915"/>
            <a:ext cx="10697727" cy="5249892"/>
          </a:xfrm>
          <a:prstGeom prst="round2DiagRect">
            <a:avLst/>
          </a:prstGeom>
          <a:solidFill>
            <a:srgbClr val="FDB913">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6" name="Rectangle 25"/>
          <p:cNvSpPr/>
          <p:nvPr userDrawn="1"/>
        </p:nvSpPr>
        <p:spPr>
          <a:xfrm>
            <a:off x="442800" y="1436665"/>
            <a:ext cx="11307600" cy="1502278"/>
          </a:xfrm>
          <a:prstGeom prst="rect">
            <a:avLst/>
          </a:prstGeom>
          <a:solidFill>
            <a:srgbClr val="FFF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7" name="Text Placeholder 15"/>
          <p:cNvSpPr>
            <a:spLocks noGrp="1"/>
          </p:cNvSpPr>
          <p:nvPr>
            <p:ph type="body" sz="quarter" idx="11" hasCustomPrompt="1"/>
          </p:nvPr>
        </p:nvSpPr>
        <p:spPr>
          <a:xfrm>
            <a:off x="2393624" y="1506328"/>
            <a:ext cx="4964076" cy="236360"/>
          </a:xfrm>
        </p:spPr>
        <p:txBody>
          <a:bodyPr tIns="0" bIns="0">
            <a:noAutofit/>
          </a:bodyPr>
          <a:lstStyle>
            <a:lvl1pPr>
              <a:defRPr sz="1600" b="1" baseline="0">
                <a:solidFill>
                  <a:schemeClr val="accent1"/>
                </a:solidFill>
              </a:defRPr>
            </a:lvl1pPr>
          </a:lstStyle>
          <a:p>
            <a:pPr lvl="0"/>
            <a:r>
              <a:rPr lang="en-US" dirty="0"/>
              <a:t>Role in Project</a:t>
            </a:r>
          </a:p>
        </p:txBody>
      </p:sp>
      <p:sp>
        <p:nvSpPr>
          <p:cNvPr id="28" name="Text Placeholder 17"/>
          <p:cNvSpPr>
            <a:spLocks noGrp="1"/>
          </p:cNvSpPr>
          <p:nvPr>
            <p:ph type="body" sz="quarter" idx="12" hasCustomPrompt="1"/>
          </p:nvPr>
        </p:nvSpPr>
        <p:spPr>
          <a:xfrm>
            <a:off x="2393200" y="1775402"/>
            <a:ext cx="4964342" cy="237391"/>
          </a:xfrm>
        </p:spPr>
        <p:txBody>
          <a:bodyPr tIns="0" bIns="0">
            <a:noAutofit/>
          </a:bodyPr>
          <a:lstStyle>
            <a:lvl1pPr>
              <a:defRPr sz="1050" b="1" baseline="0"/>
            </a:lvl1pPr>
          </a:lstStyle>
          <a:p>
            <a:pPr lvl="0"/>
            <a:r>
              <a:rPr lang="en-US" dirty="0"/>
              <a:t>Name, Position in Crowe Horwath | Team</a:t>
            </a:r>
          </a:p>
        </p:txBody>
      </p:sp>
      <p:sp>
        <p:nvSpPr>
          <p:cNvPr id="29" name="Text Placeholder 17"/>
          <p:cNvSpPr>
            <a:spLocks noGrp="1"/>
          </p:cNvSpPr>
          <p:nvPr>
            <p:ph type="body" sz="quarter" idx="13" hasCustomPrompt="1"/>
          </p:nvPr>
        </p:nvSpPr>
        <p:spPr>
          <a:xfrm>
            <a:off x="2393200" y="2014312"/>
            <a:ext cx="9357199" cy="873262"/>
          </a:xfrm>
        </p:spPr>
        <p:txBody>
          <a:bodyPr tIns="0" bIns="0">
            <a:noAutofit/>
          </a:bodyPr>
          <a:lstStyle>
            <a:lvl1pPr>
              <a:defRPr sz="900" baseline="0"/>
            </a:lvl1pPr>
          </a:lstStyle>
          <a:p>
            <a:pPr lvl="0"/>
            <a:r>
              <a:rPr lang="en-US" dirty="0"/>
              <a:t>Introduction text / key experience</a:t>
            </a:r>
          </a:p>
        </p:txBody>
      </p:sp>
      <p:sp>
        <p:nvSpPr>
          <p:cNvPr id="30" name="Text Placeholder 92"/>
          <p:cNvSpPr>
            <a:spLocks noGrp="1"/>
          </p:cNvSpPr>
          <p:nvPr>
            <p:ph type="body" sz="quarter" idx="19" hasCustomPrompt="1"/>
          </p:nvPr>
        </p:nvSpPr>
        <p:spPr>
          <a:xfrm>
            <a:off x="8763121" y="1594594"/>
            <a:ext cx="3002356" cy="174653"/>
          </a:xfrm>
        </p:spPr>
        <p:txBody>
          <a:bodyPr lIns="0" tIns="0" rIns="0" bIns="0">
            <a:normAutofit/>
          </a:bodyPr>
          <a:lstStyle>
            <a:lvl1pPr>
              <a:defRPr sz="800" u="sng" baseline="0">
                <a:solidFill>
                  <a:schemeClr val="accent1">
                    <a:lumMod val="75000"/>
                    <a:lumOff val="25000"/>
                  </a:schemeClr>
                </a:solidFill>
              </a:defRPr>
            </a:lvl1pPr>
          </a:lstStyle>
          <a:p>
            <a:pPr lvl="0"/>
            <a:r>
              <a:rPr lang="en-US" dirty="0"/>
              <a:t>your.email@crowe.ie</a:t>
            </a:r>
          </a:p>
        </p:txBody>
      </p:sp>
      <p:sp>
        <p:nvSpPr>
          <p:cNvPr id="31" name="Text Placeholder 92"/>
          <p:cNvSpPr>
            <a:spLocks noGrp="1"/>
          </p:cNvSpPr>
          <p:nvPr>
            <p:ph type="body" sz="quarter" idx="20" hasCustomPrompt="1"/>
          </p:nvPr>
        </p:nvSpPr>
        <p:spPr>
          <a:xfrm>
            <a:off x="8763121" y="1751247"/>
            <a:ext cx="3002356" cy="174653"/>
          </a:xfrm>
        </p:spPr>
        <p:txBody>
          <a:bodyPr lIns="0" tIns="0" rIns="0" bIns="0">
            <a:noAutofit/>
          </a:bodyPr>
          <a:lstStyle>
            <a:lvl1pPr>
              <a:defRPr sz="800" u="none" baseline="0">
                <a:solidFill>
                  <a:schemeClr val="tx1">
                    <a:lumMod val="75000"/>
                    <a:lumOff val="25000"/>
                  </a:schemeClr>
                </a:solidFill>
              </a:defRPr>
            </a:lvl1pPr>
          </a:lstStyle>
          <a:p>
            <a:pPr lvl="0"/>
            <a:r>
              <a:rPr lang="en-US" dirty="0"/>
              <a:t>Ph.: +353 1 448 2200</a:t>
            </a:r>
          </a:p>
        </p:txBody>
      </p:sp>
      <p:sp>
        <p:nvSpPr>
          <p:cNvPr id="33" name="Picture Placeholder 12"/>
          <p:cNvSpPr>
            <a:spLocks noGrp="1"/>
          </p:cNvSpPr>
          <p:nvPr>
            <p:ph type="pic" sz="quarter" idx="10"/>
          </p:nvPr>
        </p:nvSpPr>
        <p:spPr>
          <a:xfrm>
            <a:off x="457877" y="1436665"/>
            <a:ext cx="1707494" cy="150227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a:noFill/>
          </a:ln>
        </p:spPr>
        <p:txBody>
          <a:bodyPr>
            <a:normAutofit/>
          </a:bodyPr>
          <a:lstStyle>
            <a:lvl1pPr>
              <a:defRPr sz="700"/>
            </a:lvl1pPr>
          </a:lstStyle>
          <a:p>
            <a:r>
              <a:rPr lang="en-US"/>
              <a:t>Click icon to add picture</a:t>
            </a:r>
            <a:endParaRPr lang="en-US" dirty="0"/>
          </a:p>
        </p:txBody>
      </p:sp>
      <p:sp>
        <p:nvSpPr>
          <p:cNvPr id="35" name="Text Placeholder 8"/>
          <p:cNvSpPr>
            <a:spLocks noGrp="1"/>
          </p:cNvSpPr>
          <p:nvPr>
            <p:ph type="body" sz="quarter" idx="27" hasCustomPrompt="1"/>
          </p:nvPr>
        </p:nvSpPr>
        <p:spPr>
          <a:xfrm>
            <a:off x="6474401" y="2913300"/>
            <a:ext cx="5275998" cy="1080000"/>
          </a:xfrm>
          <a:solidFill>
            <a:srgbClr val="FFF0D9"/>
          </a:solidFill>
        </p:spPr>
        <p:txBody>
          <a:bodyPr lIns="9144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32" name="Text Placeholder 8"/>
          <p:cNvSpPr>
            <a:spLocks noGrp="1"/>
          </p:cNvSpPr>
          <p:nvPr>
            <p:ph type="body" sz="quarter" idx="25" hasCustomPrompt="1"/>
          </p:nvPr>
        </p:nvSpPr>
        <p:spPr>
          <a:xfrm>
            <a:off x="442800" y="2913300"/>
            <a:ext cx="6016526" cy="1080000"/>
          </a:xfrm>
          <a:solidFill>
            <a:srgbClr val="FFF0D9"/>
          </a:solidFill>
        </p:spPr>
        <p:txBody>
          <a:bodyPr lIns="18288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a:p>
            <a:pPr lvl="1"/>
            <a:endParaRPr lang="en-US" sz="800" dirty="0"/>
          </a:p>
          <a:p>
            <a:pPr lvl="2"/>
            <a:endParaRPr lang="en-US" dirty="0"/>
          </a:p>
        </p:txBody>
      </p:sp>
      <p:sp>
        <p:nvSpPr>
          <p:cNvPr id="21" name="Text Placeholder 8"/>
          <p:cNvSpPr>
            <a:spLocks noGrp="1"/>
          </p:cNvSpPr>
          <p:nvPr>
            <p:ph type="body" sz="quarter" idx="28" hasCustomPrompt="1"/>
          </p:nvPr>
        </p:nvSpPr>
        <p:spPr>
          <a:xfrm>
            <a:off x="442800" y="4032000"/>
            <a:ext cx="11314800" cy="2520000"/>
          </a:xfrm>
          <a:solidFill>
            <a:srgbClr val="FFFBF4"/>
          </a:solidFill>
        </p:spPr>
        <p:txBody>
          <a:bodyPr lIns="18288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22" name="Title Placeholder 1"/>
          <p:cNvSpPr txBox="1">
            <a:spLocks/>
          </p:cNvSpPr>
          <p:nvPr userDrawn="1"/>
        </p:nvSpPr>
        <p:spPr>
          <a:xfrm>
            <a:off x="442800" y="694800"/>
            <a:ext cx="11307600" cy="478800"/>
          </a:xfrm>
          <a:prstGeom prst="rect">
            <a:avLst/>
          </a:prstGeom>
        </p:spPr>
        <p:txBody>
          <a:bodyPr vert="horz" lIns="0" tIns="0" rIns="0" bIns="0" rtlCol="0" anchor="ctr">
            <a:noAutofit/>
          </a:bodyPr>
          <a:lstStyle>
            <a:lvl1pPr marL="0" indent="0" algn="l" defTabSz="742950" rtl="0" eaLnBrk="1" latinLnBrk="0" hangingPunct="1">
              <a:lnSpc>
                <a:spcPct val="90000"/>
              </a:lnSpc>
              <a:spcBef>
                <a:spcPct val="0"/>
              </a:spcBef>
              <a:buClr>
                <a:schemeClr val="tx1"/>
              </a:buClr>
              <a:buFont typeface="Arial" panose="020B0604020202020204" pitchFamily="34" charset="0"/>
              <a:buNone/>
              <a:defRPr sz="3200" b="0" kern="1200" baseline="0">
                <a:solidFill>
                  <a:srgbClr val="5A5858"/>
                </a:solidFill>
                <a:latin typeface="Arial" charset="0"/>
                <a:ea typeface="Arial" charset="0"/>
                <a:cs typeface="Arial" charset="0"/>
              </a:defRPr>
            </a:lvl1pPr>
          </a:lstStyle>
          <a:p>
            <a:pPr marL="0" marR="0" lvl="0" indent="0" algn="l" defTabSz="742950" rtl="0" eaLnBrk="1" fontAlgn="auto" latinLnBrk="0" hangingPunct="1">
              <a:lnSpc>
                <a:spcPct val="90000"/>
              </a:lnSpc>
              <a:spcBef>
                <a:spcPct val="0"/>
              </a:spcBef>
              <a:spcAft>
                <a:spcPts val="0"/>
              </a:spcAft>
              <a:buClr>
                <a:srgbClr val="514F4F"/>
              </a:buClr>
              <a:buSzTx/>
              <a:buFont typeface="Arial" panose="020B0604020202020204" pitchFamily="34" charset="0"/>
              <a:buNone/>
              <a:tabLst/>
              <a:defRPr/>
            </a:pPr>
            <a:r>
              <a:rPr kumimoji="0" lang="en-US" sz="3200" b="0" i="0" u="none" strike="noStrike" kern="1200" cap="none" spc="0" normalizeH="0" baseline="0" noProof="0">
                <a:ln>
                  <a:noFill/>
                </a:ln>
                <a:solidFill>
                  <a:srgbClr val="5A5858"/>
                </a:solidFill>
                <a:effectLst/>
                <a:uLnTx/>
                <a:uFillTx/>
                <a:latin typeface="Arial" charset="0"/>
                <a:cs typeface="Arial" charset="0"/>
              </a:rPr>
              <a:t>Click to edit Master title style</a:t>
            </a:r>
            <a:endParaRPr kumimoji="0" lang="en-US" sz="3200" b="0" i="0" u="none" strike="noStrike" kern="1200" cap="none" spc="0" normalizeH="0" baseline="0" noProof="0" dirty="0">
              <a:ln>
                <a:noFill/>
              </a:ln>
              <a:solidFill>
                <a:srgbClr val="5A5858"/>
              </a:solidFill>
              <a:effectLst/>
              <a:uLnTx/>
              <a:uFillTx/>
              <a:latin typeface="Arial" charset="0"/>
              <a:cs typeface="Arial" charset="0"/>
            </a:endParaRPr>
          </a:p>
        </p:txBody>
      </p:sp>
    </p:spTree>
    <p:extLst>
      <p:ext uri="{BB962C8B-B14F-4D97-AF65-F5344CB8AC3E}">
        <p14:creationId xmlns:p14="http://schemas.microsoft.com/office/powerpoint/2010/main" val="29454653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Whit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42854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Section Slide - Amber">
    <p:bg>
      <p:bgPr>
        <a:solidFill>
          <a:schemeClr val="tx2"/>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accent2"/>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70" name="Rectangle 69"/>
          <p:cNvSpPr/>
          <p:nvPr userDrawn="1"/>
        </p:nvSpPr>
        <p:spPr>
          <a:xfrm>
            <a:off x="300942" y="1134319"/>
            <a:ext cx="11736729" cy="2314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653880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0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514F4F">
                  <a:tint val="75000"/>
                </a:srgbClr>
              </a:solidFill>
              <a:effectLst/>
              <a:uLnTx/>
              <a:uFillTx/>
              <a:latin typeface="Arial" panose="020B0604020202020204"/>
              <a:ea typeface="+mn-ea"/>
              <a:cs typeface="+mn-cs"/>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a:ln>
                  <a:noFill/>
                </a:ln>
                <a:solidFill>
                  <a:srgbClr val="514F4F">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1/12/2021</a:t>
            </a:fld>
            <a:endParaRPr kumimoji="0" lang="en-US" sz="1800" b="0" i="0" u="none" strike="noStrike" kern="1200" cap="none" spc="0" normalizeH="0" baseline="0" noProof="0">
              <a:ln>
                <a:noFill/>
              </a:ln>
              <a:solidFill>
                <a:srgbClr val="514F4F">
                  <a:tint val="75000"/>
                </a:srgbClr>
              </a:solidFill>
              <a:effectLst/>
              <a:uLnTx/>
              <a:uFillTx/>
              <a:latin typeface="Arial" panose="020B0604020202020204"/>
              <a:ea typeface="+mn-ea"/>
              <a:cs typeface="+mn-cs"/>
            </a:endParaRPr>
          </a:p>
        </p:txBody>
      </p:sp>
      <p:sp>
        <p:nvSpPr>
          <p:cNvPr id="6" name="Holder 6"/>
          <p:cNvSpPr>
            <a:spLocks noGrp="1"/>
          </p:cNvSpPr>
          <p:nvPr>
            <p:ph type="sldNum" sz="quarter" idx="7"/>
          </p:nvPr>
        </p:nvSpPr>
        <p:spPr/>
        <p:txBody>
          <a:bodyPr lIns="0" tIns="0" rIns="0" bIns="0"/>
          <a:lstStyle>
            <a:lvl1pPr>
              <a:defRPr sz="750" b="0" i="0">
                <a:solidFill>
                  <a:srgbClr val="808080"/>
                </a:solidFill>
                <a:latin typeface="Arial"/>
                <a:cs typeface="Arial"/>
              </a:defRPr>
            </a:lvl1pPr>
          </a:lstStyle>
          <a:p>
            <a:pPr marL="7874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sz="750" b="0" i="0" u="none" strike="noStrike" kern="1200" cap="none" spc="0" normalizeH="0" baseline="0" noProof="0" dirty="0">
                <a:ln>
                  <a:noFill/>
                </a:ln>
                <a:solidFill>
                  <a:srgbClr val="808080"/>
                </a:solidFill>
                <a:effectLst/>
                <a:uLnTx/>
                <a:uFillTx/>
                <a:latin typeface="Arial"/>
                <a:ea typeface="+mn-ea"/>
                <a:cs typeface="Arial"/>
              </a:rPr>
              <a:pPr marL="78740" marR="0" lvl="0" indent="0" algn="l" defTabSz="914400" rtl="0" eaLnBrk="1" fontAlgn="auto" latinLnBrk="0" hangingPunct="1">
                <a:lnSpc>
                  <a:spcPct val="100000"/>
                </a:lnSpc>
                <a:spcBef>
                  <a:spcPts val="0"/>
                </a:spcBef>
                <a:spcAft>
                  <a:spcPts val="0"/>
                </a:spcAft>
                <a:buClrTx/>
                <a:buSzTx/>
                <a:buFontTx/>
                <a:buNone/>
                <a:tabLst/>
                <a:defRPr/>
              </a:pPr>
              <a:t>‹#›</a:t>
            </a:fld>
            <a:endParaRPr kumimoji="0" sz="750" b="0" i="0" u="none" strike="noStrike" kern="1200" cap="none" spc="0" normalizeH="0" baseline="0" noProof="0" dirty="0">
              <a:ln>
                <a:noFill/>
              </a:ln>
              <a:solidFill>
                <a:srgbClr val="808080"/>
              </a:solidFill>
              <a:effectLst/>
              <a:uLnTx/>
              <a:uFillTx/>
              <a:latin typeface="Arial"/>
              <a:ea typeface="+mn-ea"/>
              <a:cs typeface="Arial"/>
            </a:endParaRPr>
          </a:p>
        </p:txBody>
      </p:sp>
    </p:spTree>
    <p:extLst>
      <p:ext uri="{BB962C8B-B14F-4D97-AF65-F5344CB8AC3E}">
        <p14:creationId xmlns:p14="http://schemas.microsoft.com/office/powerpoint/2010/main" val="15302431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Section - Amber">
    <p:bg>
      <p:bgPr>
        <a:solidFill>
          <a:srgbClr val="F3B329"/>
        </a:solidFill>
        <a:effectLst/>
      </p:bgPr>
    </p:bg>
    <p:spTree>
      <p:nvGrpSpPr>
        <p:cNvPr id="1" name=""/>
        <p:cNvGrpSpPr/>
        <p:nvPr/>
      </p:nvGrpSpPr>
      <p:grpSpPr>
        <a:xfrm>
          <a:off x="0" y="0"/>
          <a:ext cx="0" cy="0"/>
          <a:chOff x="0" y="0"/>
          <a:chExt cx="0" cy="0"/>
        </a:xfrm>
      </p:grpSpPr>
      <p:sp>
        <p:nvSpPr>
          <p:cNvPr id="6" name="Text Placeholder 10"/>
          <p:cNvSpPr>
            <a:spLocks noGrp="1"/>
          </p:cNvSpPr>
          <p:nvPr>
            <p:ph type="body" sz="quarter" idx="11"/>
          </p:nvPr>
        </p:nvSpPr>
        <p:spPr>
          <a:xfrm>
            <a:off x="938846" y="2514600"/>
            <a:ext cx="6909754" cy="1752600"/>
          </a:xfrm>
        </p:spPr>
        <p:txBody>
          <a:bodyPr/>
          <a:lstStyle>
            <a:lvl1pPr marL="0" indent="0">
              <a:buFontTx/>
              <a:buNone/>
              <a:defRPr sz="6000" b="1"/>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pic>
        <p:nvPicPr>
          <p:cNvPr id="5" name="Picture 4"/>
          <p:cNvPicPr>
            <a:picLocks noChangeAspect="1"/>
          </p:cNvPicPr>
          <p:nvPr userDrawn="1"/>
        </p:nvPicPr>
        <p:blipFill rotWithShape="1">
          <a:blip r:embed="rId2">
            <a:biLevel thresh="25000"/>
            <a:lum bright="40000" contrast="-40000"/>
          </a:blip>
          <a:srcRect r="4600" b="37621"/>
          <a:stretch/>
        </p:blipFill>
        <p:spPr>
          <a:xfrm>
            <a:off x="5655805" y="509506"/>
            <a:ext cx="6536196" cy="6348494"/>
          </a:xfrm>
          <a:prstGeom prst="rect">
            <a:avLst/>
          </a:prstGeom>
        </p:spPr>
      </p:pic>
    </p:spTree>
    <p:extLst>
      <p:ext uri="{BB962C8B-B14F-4D97-AF65-F5344CB8AC3E}">
        <p14:creationId xmlns:p14="http://schemas.microsoft.com/office/powerpoint/2010/main" val="2334252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 Full Image Version">
    <p:bg>
      <p:bgPr>
        <a:blipFill dpi="0" rotWithShape="1">
          <a:blip r:embed="rId2" cstate="screen">
            <a:lum/>
            <a:extLst>
              <a:ext uri="{28A0092B-C50C-407E-A947-70E740481C1C}">
                <a14:useLocalDpi xmlns:a14="http://schemas.microsoft.com/office/drawing/2010/main"/>
              </a:ext>
            </a:extLst>
          </a:blip>
          <a:srcRect/>
          <a:stretch>
            <a:fillRect t="-40000" b="40000"/>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3626604"/>
            <a:ext cx="12192000" cy="323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p:cNvSpPr txBox="1"/>
          <p:nvPr userDrawn="1"/>
        </p:nvSpPr>
        <p:spPr>
          <a:xfrm>
            <a:off x="8082871" y="755615"/>
            <a:ext cx="3571970" cy="26930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000000"/>
                </a:solidFill>
                <a:effectLst/>
                <a:uLnTx/>
                <a:uFillTx/>
                <a:latin typeface="Arial" charset="0"/>
                <a:ea typeface="Arial" charset="0"/>
                <a:cs typeface="Arial" charset="0"/>
              </a:rPr>
              <a:t>Smart decisions. Lasting value.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6988" y="649776"/>
            <a:ext cx="2250855" cy="750285"/>
          </a:xfrm>
          <a:prstGeom prst="rect">
            <a:avLst/>
          </a:prstGeom>
        </p:spPr>
      </p:pic>
      <p:sp>
        <p:nvSpPr>
          <p:cNvPr id="14" name="Title 12">
            <a:extLst>
              <a:ext uri="{FF2B5EF4-FFF2-40B4-BE49-F238E27FC236}">
                <a16:creationId xmlns:a16="http://schemas.microsoft.com/office/drawing/2014/main" id="{BF0A8339-545A-4170-8353-D4FD87381B6F}"/>
              </a:ext>
            </a:extLst>
          </p:cNvPr>
          <p:cNvSpPr>
            <a:spLocks noGrp="1"/>
          </p:cNvSpPr>
          <p:nvPr>
            <p:ph type="title" hasCustomPrompt="1"/>
          </p:nvPr>
        </p:nvSpPr>
        <p:spPr>
          <a:xfrm>
            <a:off x="938784" y="4099308"/>
            <a:ext cx="6495886" cy="898890"/>
          </a:xfrm>
          <a:prstGeom prst="rect">
            <a:avLst/>
          </a:prstGeom>
        </p:spPr>
        <p:txBody>
          <a:bodyPr/>
          <a:lstStyle>
            <a:lvl1pPr>
              <a:lnSpc>
                <a:spcPts val="6000"/>
              </a:lnSpc>
              <a:defRPr sz="3600">
                <a:solidFill>
                  <a:schemeClr val="tx1"/>
                </a:solidFill>
              </a:defRPr>
            </a:lvl1pPr>
          </a:lstStyle>
          <a:p>
            <a:r>
              <a:rPr lang="en-US" dirty="0"/>
              <a:t>Crowe Presentation</a:t>
            </a:r>
          </a:p>
        </p:txBody>
      </p:sp>
      <p:sp>
        <p:nvSpPr>
          <p:cNvPr id="15" name="Text Placeholder 14">
            <a:extLst>
              <a:ext uri="{FF2B5EF4-FFF2-40B4-BE49-F238E27FC236}">
                <a16:creationId xmlns:a16="http://schemas.microsoft.com/office/drawing/2014/main" id="{C23C7FBF-CE69-4C83-B97D-04A8F09C2E4F}"/>
              </a:ext>
            </a:extLst>
          </p:cNvPr>
          <p:cNvSpPr>
            <a:spLocks noGrp="1"/>
          </p:cNvSpPr>
          <p:nvPr>
            <p:ph type="body" sz="quarter" idx="10" hasCustomPrompt="1"/>
          </p:nvPr>
        </p:nvSpPr>
        <p:spPr>
          <a:xfrm>
            <a:off x="938784" y="4998197"/>
            <a:ext cx="5714999" cy="442318"/>
          </a:xfrm>
        </p:spPr>
        <p:txBody>
          <a:bodyPr/>
          <a:lstStyle>
            <a:lvl1pPr marL="0" indent="0">
              <a:buNone/>
              <a:defRPr sz="2400">
                <a:solidFill>
                  <a:schemeClr val="tx1"/>
                </a:solidFill>
              </a:defRPr>
            </a:lvl1pPr>
          </a:lstStyle>
          <a:p>
            <a:pPr lvl="0"/>
            <a:r>
              <a:rPr lang="en-US" dirty="0"/>
              <a:t>Name of Company Here</a:t>
            </a:r>
          </a:p>
        </p:txBody>
      </p:sp>
      <p:pic>
        <p:nvPicPr>
          <p:cNvPr id="5" name="Picture 4"/>
          <p:cNvPicPr>
            <a:picLocks noChangeAspect="1"/>
          </p:cNvPicPr>
          <p:nvPr userDrawn="1"/>
        </p:nvPicPr>
        <p:blipFill rotWithShape="1">
          <a:blip r:embed="rId4"/>
          <a:srcRect r="29403" b="30406"/>
          <a:stretch/>
        </p:blipFill>
        <p:spPr>
          <a:xfrm>
            <a:off x="6096000" y="3853266"/>
            <a:ext cx="6096000" cy="3004734"/>
          </a:xfrm>
          <a:prstGeom prst="rect">
            <a:avLst/>
          </a:prstGeom>
        </p:spPr>
      </p:pic>
      <p:sp>
        <p:nvSpPr>
          <p:cNvPr id="19" name="Text Placeholder 14">
            <a:extLst>
              <a:ext uri="{FF2B5EF4-FFF2-40B4-BE49-F238E27FC236}">
                <a16:creationId xmlns:a16="http://schemas.microsoft.com/office/drawing/2014/main" id="{4F6F90AA-5A81-4662-A7A9-9A1288B53FBE}"/>
              </a:ext>
            </a:extLst>
          </p:cNvPr>
          <p:cNvSpPr>
            <a:spLocks noGrp="1"/>
          </p:cNvSpPr>
          <p:nvPr>
            <p:ph type="body" sz="quarter" idx="11" hasCustomPrompt="1"/>
          </p:nvPr>
        </p:nvSpPr>
        <p:spPr>
          <a:xfrm>
            <a:off x="938784" y="5856963"/>
            <a:ext cx="5714999" cy="310098"/>
          </a:xfrm>
        </p:spPr>
        <p:txBody>
          <a:bodyPr tIns="0" bIns="0"/>
          <a:lstStyle>
            <a:lvl1pPr marL="0" indent="0">
              <a:buNone/>
              <a:defRPr sz="1800">
                <a:solidFill>
                  <a:schemeClr val="tx1"/>
                </a:solidFill>
              </a:defRPr>
            </a:lvl1pPr>
          </a:lstStyle>
          <a:p>
            <a:pPr lvl="0"/>
            <a:r>
              <a:rPr lang="en-US" dirty="0"/>
              <a:t>Presenters Name</a:t>
            </a:r>
          </a:p>
        </p:txBody>
      </p:sp>
      <p:sp>
        <p:nvSpPr>
          <p:cNvPr id="20" name="Text Placeholder 14">
            <a:extLst>
              <a:ext uri="{FF2B5EF4-FFF2-40B4-BE49-F238E27FC236}">
                <a16:creationId xmlns:a16="http://schemas.microsoft.com/office/drawing/2014/main" id="{24BECD84-6BDB-4C60-9269-5B0F3D3B6D4C}"/>
              </a:ext>
            </a:extLst>
          </p:cNvPr>
          <p:cNvSpPr>
            <a:spLocks noGrp="1"/>
          </p:cNvSpPr>
          <p:nvPr>
            <p:ph type="body" sz="quarter" idx="12" hasCustomPrompt="1"/>
          </p:nvPr>
        </p:nvSpPr>
        <p:spPr>
          <a:xfrm>
            <a:off x="938784" y="6214547"/>
            <a:ext cx="5714999" cy="227005"/>
          </a:xfrm>
        </p:spPr>
        <p:txBody>
          <a:bodyPr tIns="0" bIns="0">
            <a:normAutofit/>
          </a:bodyPr>
          <a:lstStyle>
            <a:lvl1pPr marL="0" indent="0">
              <a:buNone/>
              <a:defRPr sz="1800">
                <a:solidFill>
                  <a:schemeClr val="tx1"/>
                </a:solidFill>
              </a:defRPr>
            </a:lvl1pPr>
          </a:lstStyle>
          <a:p>
            <a:pPr lvl="0"/>
            <a:r>
              <a:rPr lang="en-US" dirty="0"/>
              <a:t>Month/Day/Year</a:t>
            </a:r>
          </a:p>
        </p:txBody>
      </p:sp>
    </p:spTree>
    <p:extLst>
      <p:ext uri="{BB962C8B-B14F-4D97-AF65-F5344CB8AC3E}">
        <p14:creationId xmlns:p14="http://schemas.microsoft.com/office/powerpoint/2010/main" val="853430301"/>
      </p:ext>
    </p:extLst>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 Full Image Version">
    <p:bg>
      <p:bgPr>
        <a:blipFill dpi="0" rotWithShape="1">
          <a:blip r:embed="rId2" cstate="screen">
            <a:lum/>
            <a:extLst>
              <a:ext uri="{28A0092B-C50C-407E-A947-70E740481C1C}">
                <a14:useLocalDpi xmlns:a14="http://schemas.microsoft.com/office/drawing/2010/main"/>
              </a:ext>
            </a:extLst>
          </a:blip>
          <a:srcRect/>
          <a:stretch>
            <a:fillRect t="-40000" b="40000"/>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3626604"/>
            <a:ext cx="12192000" cy="323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Picture 4"/>
          <p:cNvPicPr>
            <a:picLocks noChangeAspect="1"/>
          </p:cNvPicPr>
          <p:nvPr userDrawn="1"/>
        </p:nvPicPr>
        <p:blipFill rotWithShape="1">
          <a:blip r:embed="rId3"/>
          <a:srcRect r="29403" b="30406"/>
          <a:stretch/>
        </p:blipFill>
        <p:spPr>
          <a:xfrm>
            <a:off x="6096000" y="3853266"/>
            <a:ext cx="6096000" cy="3004734"/>
          </a:xfrm>
          <a:prstGeom prst="rect">
            <a:avLst/>
          </a:prstGeom>
        </p:spPr>
      </p:pic>
      <p:sp>
        <p:nvSpPr>
          <p:cNvPr id="10" name="Text Placeholder 10"/>
          <p:cNvSpPr>
            <a:spLocks noGrp="1"/>
          </p:cNvSpPr>
          <p:nvPr>
            <p:ph type="body" sz="quarter" idx="11"/>
          </p:nvPr>
        </p:nvSpPr>
        <p:spPr>
          <a:xfrm>
            <a:off x="938846" y="4110926"/>
            <a:ext cx="6909754" cy="1752600"/>
          </a:xfrm>
        </p:spPr>
        <p:txBody>
          <a:bodyPr>
            <a:normAutofit/>
          </a:bodyPr>
          <a:lstStyle>
            <a:lvl1pPr marL="0" indent="0">
              <a:buFontTx/>
              <a:buNone/>
              <a:defRPr sz="5400" b="1"/>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spTree>
    <p:extLst>
      <p:ext uri="{BB962C8B-B14F-4D97-AF65-F5344CB8AC3E}">
        <p14:creationId xmlns:p14="http://schemas.microsoft.com/office/powerpoint/2010/main" val="3790814413"/>
      </p:ext>
    </p:extLst>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 Full Image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BDED914-EC2B-4DD7-A044-8D4C074C387E}"/>
              </a:ext>
            </a:extLst>
          </p:cNvPr>
          <p:cNvSpPr/>
          <p:nvPr userDrawn="1"/>
        </p:nvSpPr>
        <p:spPr>
          <a:xfrm rot="10800000">
            <a:off x="0" y="0"/>
            <a:ext cx="12192000" cy="1847571"/>
          </a:xfrm>
          <a:prstGeom prst="rect">
            <a:avLst/>
          </a:prstGeom>
          <a:gradFill>
            <a:gsLst>
              <a:gs pos="0">
                <a:schemeClr val="accent2">
                  <a:alpha val="0"/>
                </a:schemeClr>
              </a:gs>
              <a:gs pos="100000">
                <a:schemeClr val="accent2">
                  <a:alpha val="82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p:cNvSpPr txBox="1"/>
          <p:nvPr userDrawn="1"/>
        </p:nvSpPr>
        <p:spPr>
          <a:xfrm>
            <a:off x="8082871" y="755615"/>
            <a:ext cx="3571970" cy="26930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rial" charset="0"/>
                <a:ea typeface="Arial" charset="0"/>
                <a:cs typeface="Arial" charset="0"/>
              </a:rPr>
              <a:t>Smart decisions. Lasting value.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6988" y="649776"/>
            <a:ext cx="2250855" cy="750285"/>
          </a:xfrm>
          <a:prstGeom prst="rect">
            <a:avLst/>
          </a:prstGeom>
        </p:spPr>
      </p:pic>
      <p:sp>
        <p:nvSpPr>
          <p:cNvPr id="14" name="Title 12">
            <a:extLst>
              <a:ext uri="{FF2B5EF4-FFF2-40B4-BE49-F238E27FC236}">
                <a16:creationId xmlns:a16="http://schemas.microsoft.com/office/drawing/2014/main" id="{BF0A8339-545A-4170-8353-D4FD87381B6F}"/>
              </a:ext>
            </a:extLst>
          </p:cNvPr>
          <p:cNvSpPr>
            <a:spLocks noGrp="1"/>
          </p:cNvSpPr>
          <p:nvPr>
            <p:ph type="title" hasCustomPrompt="1"/>
          </p:nvPr>
        </p:nvSpPr>
        <p:spPr>
          <a:xfrm>
            <a:off x="938784" y="1905001"/>
            <a:ext cx="6495886" cy="1538883"/>
          </a:xfrm>
          <a:prstGeom prst="rect">
            <a:avLst/>
          </a:prstGeom>
        </p:spPr>
        <p:txBody>
          <a:bodyPr/>
          <a:lstStyle>
            <a:lvl1pPr>
              <a:lnSpc>
                <a:spcPts val="6000"/>
              </a:lnSpc>
              <a:defRPr sz="6000">
                <a:solidFill>
                  <a:schemeClr val="tx1"/>
                </a:solidFill>
              </a:defRPr>
            </a:lvl1pPr>
          </a:lstStyle>
          <a:p>
            <a:r>
              <a:rPr lang="en-US" dirty="0"/>
              <a:t>Crowe </a:t>
            </a:r>
            <a:br>
              <a:rPr lang="en-US" dirty="0"/>
            </a:br>
            <a:r>
              <a:rPr lang="en-US" dirty="0"/>
              <a:t>Presentation</a:t>
            </a:r>
          </a:p>
        </p:txBody>
      </p:sp>
      <p:sp>
        <p:nvSpPr>
          <p:cNvPr id="15" name="Text Placeholder 14">
            <a:extLst>
              <a:ext uri="{FF2B5EF4-FFF2-40B4-BE49-F238E27FC236}">
                <a16:creationId xmlns:a16="http://schemas.microsoft.com/office/drawing/2014/main" id="{C23C7FBF-CE69-4C83-B97D-04A8F09C2E4F}"/>
              </a:ext>
            </a:extLst>
          </p:cNvPr>
          <p:cNvSpPr>
            <a:spLocks noGrp="1"/>
          </p:cNvSpPr>
          <p:nvPr>
            <p:ph type="body" sz="quarter" idx="10" hasCustomPrompt="1"/>
          </p:nvPr>
        </p:nvSpPr>
        <p:spPr>
          <a:xfrm>
            <a:off x="938784" y="3501314"/>
            <a:ext cx="5714999" cy="442318"/>
          </a:xfrm>
        </p:spPr>
        <p:txBody>
          <a:bodyPr/>
          <a:lstStyle>
            <a:lvl1pPr marL="0" indent="0">
              <a:buNone/>
              <a:defRPr sz="2400">
                <a:solidFill>
                  <a:schemeClr val="tx1"/>
                </a:solidFill>
              </a:defRPr>
            </a:lvl1pPr>
          </a:lstStyle>
          <a:p>
            <a:pPr lvl="0"/>
            <a:r>
              <a:rPr lang="en-US" dirty="0"/>
              <a:t>Name of Company Here</a:t>
            </a:r>
          </a:p>
        </p:txBody>
      </p:sp>
      <p:sp>
        <p:nvSpPr>
          <p:cNvPr id="16" name="Rectangle 15">
            <a:extLst>
              <a:ext uri="{FF2B5EF4-FFF2-40B4-BE49-F238E27FC236}">
                <a16:creationId xmlns:a16="http://schemas.microsoft.com/office/drawing/2014/main" id="{256B8ADA-2528-490E-80E3-7131FFD0EE44}"/>
              </a:ext>
            </a:extLst>
          </p:cNvPr>
          <p:cNvSpPr/>
          <p:nvPr userDrawn="1"/>
        </p:nvSpPr>
        <p:spPr>
          <a:xfrm>
            <a:off x="0" y="5518150"/>
            <a:ext cx="12192000" cy="1339850"/>
          </a:xfrm>
          <a:prstGeom prst="rect">
            <a:avLst/>
          </a:prstGeom>
          <a:gradFill>
            <a:gsLst>
              <a:gs pos="0">
                <a:schemeClr val="accent2">
                  <a:alpha val="0"/>
                </a:schemeClr>
              </a:gs>
              <a:gs pos="100000">
                <a:schemeClr val="tx1">
                  <a:alpha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Text Placeholder 14">
            <a:extLst>
              <a:ext uri="{FF2B5EF4-FFF2-40B4-BE49-F238E27FC236}">
                <a16:creationId xmlns:a16="http://schemas.microsoft.com/office/drawing/2014/main" id="{4F6F90AA-5A81-4662-A7A9-9A1288B53FBE}"/>
              </a:ext>
            </a:extLst>
          </p:cNvPr>
          <p:cNvSpPr>
            <a:spLocks noGrp="1"/>
          </p:cNvSpPr>
          <p:nvPr>
            <p:ph type="body" sz="quarter" idx="11" hasCustomPrompt="1"/>
          </p:nvPr>
        </p:nvSpPr>
        <p:spPr>
          <a:xfrm>
            <a:off x="938784" y="5703314"/>
            <a:ext cx="5714999" cy="442318"/>
          </a:xfrm>
        </p:spPr>
        <p:txBody>
          <a:bodyPr/>
          <a:lstStyle>
            <a:lvl1pPr marL="0" indent="0">
              <a:buNone/>
              <a:defRPr sz="2400">
                <a:solidFill>
                  <a:schemeClr val="bg1"/>
                </a:solidFill>
              </a:defRPr>
            </a:lvl1pPr>
          </a:lstStyle>
          <a:p>
            <a:pPr lvl="0"/>
            <a:r>
              <a:rPr lang="en-US" dirty="0"/>
              <a:t>Presenters Name</a:t>
            </a:r>
          </a:p>
        </p:txBody>
      </p:sp>
      <p:sp>
        <p:nvSpPr>
          <p:cNvPr id="18" name="Text Placeholder 14">
            <a:extLst>
              <a:ext uri="{FF2B5EF4-FFF2-40B4-BE49-F238E27FC236}">
                <a16:creationId xmlns:a16="http://schemas.microsoft.com/office/drawing/2014/main" id="{24BECD84-6BDB-4C60-9269-5B0F3D3B6D4C}"/>
              </a:ext>
            </a:extLst>
          </p:cNvPr>
          <p:cNvSpPr>
            <a:spLocks noGrp="1"/>
          </p:cNvSpPr>
          <p:nvPr>
            <p:ph type="body" sz="quarter" idx="12" hasCustomPrompt="1"/>
          </p:nvPr>
        </p:nvSpPr>
        <p:spPr>
          <a:xfrm>
            <a:off x="938784" y="6214547"/>
            <a:ext cx="5714999" cy="442318"/>
          </a:xfrm>
        </p:spPr>
        <p:txBody>
          <a:bodyPr/>
          <a:lstStyle>
            <a:lvl1pPr marL="0" indent="0">
              <a:buNone/>
              <a:defRPr sz="2400">
                <a:solidFill>
                  <a:schemeClr val="bg1"/>
                </a:solidFill>
              </a:defRPr>
            </a:lvl1pPr>
          </a:lstStyle>
          <a:p>
            <a:pPr lvl="0"/>
            <a:r>
              <a:rPr lang="en-US" dirty="0"/>
              <a:t>Month/Day/Year</a:t>
            </a:r>
          </a:p>
        </p:txBody>
      </p:sp>
    </p:spTree>
    <p:extLst>
      <p:ext uri="{BB962C8B-B14F-4D97-AF65-F5344CB8AC3E}">
        <p14:creationId xmlns:p14="http://schemas.microsoft.com/office/powerpoint/2010/main" val="1530824201"/>
      </p:ext>
    </p:extLst>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 Full Image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10"/>
          <p:cNvSpPr>
            <a:spLocks noGrp="1"/>
          </p:cNvSpPr>
          <p:nvPr>
            <p:ph type="body" sz="quarter" idx="12" hasCustomPrompt="1"/>
          </p:nvPr>
        </p:nvSpPr>
        <p:spPr>
          <a:xfrm>
            <a:off x="0" y="4800600"/>
            <a:ext cx="12192000" cy="1279322"/>
          </a:xfrm>
          <a:gradFill>
            <a:gsLst>
              <a:gs pos="34000">
                <a:srgbClr val="FDB913">
                  <a:alpha val="79000"/>
                </a:srgbClr>
              </a:gs>
              <a:gs pos="100000">
                <a:srgbClr val="FDB913">
                  <a:alpha val="11000"/>
                </a:srgbClr>
              </a:gs>
            </a:gsLst>
            <a:lin ang="0" scaled="0"/>
          </a:gradFill>
        </p:spPr>
        <p:txBody>
          <a:bodyPr lIns="731520" tIns="0" rIns="0" bIns="365760" anchor="b">
            <a:noAutofit/>
          </a:bodyPr>
          <a:lstStyle>
            <a:lvl1pPr algn="l">
              <a:defRPr sz="3200" b="0" baseline="0">
                <a:solidFill>
                  <a:schemeClr val="bg1"/>
                </a:solidFill>
              </a:defRPr>
            </a:lvl1pPr>
          </a:lstStyle>
          <a:p>
            <a:pPr lvl="0"/>
            <a:r>
              <a:rPr lang="en-IE" dirty="0"/>
              <a:t>No. Section Title</a:t>
            </a:r>
          </a:p>
        </p:txBody>
      </p:sp>
    </p:spTree>
    <p:extLst>
      <p:ext uri="{BB962C8B-B14F-4D97-AF65-F5344CB8AC3E}">
        <p14:creationId xmlns:p14="http://schemas.microsoft.com/office/powerpoint/2010/main" val="639889666"/>
      </p:ext>
    </p:extLst>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3" pos="415">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 - Amber">
    <p:bg>
      <p:bgPr>
        <a:solidFill>
          <a:srgbClr val="F3B329"/>
        </a:solidFill>
        <a:effectLst/>
      </p:bgPr>
    </p:bg>
    <p:spTree>
      <p:nvGrpSpPr>
        <p:cNvPr id="1" name=""/>
        <p:cNvGrpSpPr/>
        <p:nvPr/>
      </p:nvGrpSpPr>
      <p:grpSpPr>
        <a:xfrm>
          <a:off x="0" y="0"/>
          <a:ext cx="0" cy="0"/>
          <a:chOff x="0" y="0"/>
          <a:chExt cx="0" cy="0"/>
        </a:xfrm>
      </p:grpSpPr>
      <p:sp>
        <p:nvSpPr>
          <p:cNvPr id="6" name="Text Placeholder 10"/>
          <p:cNvSpPr>
            <a:spLocks noGrp="1"/>
          </p:cNvSpPr>
          <p:nvPr>
            <p:ph type="body" sz="quarter" idx="11"/>
          </p:nvPr>
        </p:nvSpPr>
        <p:spPr>
          <a:xfrm>
            <a:off x="938846" y="2514600"/>
            <a:ext cx="6909754" cy="1752600"/>
          </a:xfrm>
        </p:spPr>
        <p:txBody>
          <a:bodyPr/>
          <a:lstStyle>
            <a:lvl1pPr marL="0" indent="0">
              <a:buFontTx/>
              <a:buNone/>
              <a:defRPr sz="6000" b="1"/>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pic>
        <p:nvPicPr>
          <p:cNvPr id="5" name="Picture 4"/>
          <p:cNvPicPr>
            <a:picLocks noChangeAspect="1"/>
          </p:cNvPicPr>
          <p:nvPr userDrawn="1"/>
        </p:nvPicPr>
        <p:blipFill rotWithShape="1">
          <a:blip r:embed="rId2">
            <a:biLevel thresh="25000"/>
            <a:lum bright="40000" contrast="-40000"/>
          </a:blip>
          <a:srcRect r="4600" b="37621"/>
          <a:stretch/>
        </p:blipFill>
        <p:spPr>
          <a:xfrm>
            <a:off x="5655805" y="509506"/>
            <a:ext cx="6536196" cy="6348494"/>
          </a:xfrm>
          <a:prstGeom prst="rect">
            <a:avLst/>
          </a:prstGeom>
        </p:spPr>
      </p:pic>
    </p:spTree>
    <p:extLst>
      <p:ext uri="{BB962C8B-B14F-4D97-AF65-F5344CB8AC3E}">
        <p14:creationId xmlns:p14="http://schemas.microsoft.com/office/powerpoint/2010/main" val="6431880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 Grey">
    <p:bg>
      <p:bgPr>
        <a:solidFill>
          <a:srgbClr val="595A59"/>
        </a:solidFill>
        <a:effectLst/>
      </p:bgPr>
    </p:bg>
    <p:spTree>
      <p:nvGrpSpPr>
        <p:cNvPr id="1" name=""/>
        <p:cNvGrpSpPr/>
        <p:nvPr/>
      </p:nvGrpSpPr>
      <p:grpSpPr>
        <a:xfrm>
          <a:off x="0" y="0"/>
          <a:ext cx="0" cy="0"/>
          <a:chOff x="0" y="0"/>
          <a:chExt cx="0" cy="0"/>
        </a:xfrm>
      </p:grpSpPr>
      <p:sp>
        <p:nvSpPr>
          <p:cNvPr id="6" name="Text Placeholder 10"/>
          <p:cNvSpPr>
            <a:spLocks noGrp="1"/>
          </p:cNvSpPr>
          <p:nvPr>
            <p:ph type="body" sz="quarter" idx="11"/>
          </p:nvPr>
        </p:nvSpPr>
        <p:spPr>
          <a:xfrm>
            <a:off x="938846" y="2514600"/>
            <a:ext cx="6909754" cy="1752600"/>
          </a:xfrm>
        </p:spPr>
        <p:txBody>
          <a:bodyPr/>
          <a:lstStyle>
            <a:lvl1pPr marL="0" indent="0">
              <a:buFontTx/>
              <a:buNone/>
              <a:defRPr sz="6000" b="1">
                <a:solidFill>
                  <a:schemeClr val="bg1"/>
                </a:solidFill>
              </a:defRPr>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pic>
        <p:nvPicPr>
          <p:cNvPr id="2" name="Picture 1"/>
          <p:cNvPicPr>
            <a:picLocks noChangeAspect="1"/>
          </p:cNvPicPr>
          <p:nvPr userDrawn="1"/>
        </p:nvPicPr>
        <p:blipFill rotWithShape="1">
          <a:blip r:embed="rId2"/>
          <a:srcRect r="4600" b="37621"/>
          <a:stretch/>
        </p:blipFill>
        <p:spPr>
          <a:xfrm>
            <a:off x="5655805" y="509506"/>
            <a:ext cx="6536196" cy="6348494"/>
          </a:xfrm>
          <a:prstGeom prst="rect">
            <a:avLst/>
          </a:prstGeom>
        </p:spPr>
      </p:pic>
    </p:spTree>
    <p:extLst>
      <p:ext uri="{BB962C8B-B14F-4D97-AF65-F5344CB8AC3E}">
        <p14:creationId xmlns:p14="http://schemas.microsoft.com/office/powerpoint/2010/main" val="287730099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ection Slide - Amber">
    <p:bg>
      <p:bgPr>
        <a:solidFill>
          <a:srgbClr val="F3B329"/>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tx1"/>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054064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Section Slide - Amber">
    <p:bg>
      <p:bgPr>
        <a:solidFill>
          <a:schemeClr val="tx2"/>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accent2"/>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695260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95300" y="1451325"/>
            <a:ext cx="11031757" cy="4921250"/>
          </a:xfrm>
        </p:spPr>
        <p:txBody>
          <a:bodyPr lIns="0">
            <a:noAutofit/>
          </a:bodyPr>
          <a:lstStyle>
            <a:lvl1pPr>
              <a:defRPr sz="1800">
                <a:solidFill>
                  <a:schemeClr val="tx1"/>
                </a:solidFill>
                <a:latin typeface="Arial" panose="020B0604020202020204" pitchFamily="34" charset="0"/>
                <a:cs typeface="Arial" panose="020B0604020202020204" pitchFamily="34" charset="0"/>
              </a:defRPr>
            </a:lvl1pPr>
            <a:lvl2pPr>
              <a:defRPr sz="1800">
                <a:solidFill>
                  <a:schemeClr val="tx1"/>
                </a:solidFill>
                <a:latin typeface="Arial" panose="020B0604020202020204" pitchFamily="34" charset="0"/>
                <a:cs typeface="Arial" panose="020B0604020202020204" pitchFamily="34" charset="0"/>
              </a:defRPr>
            </a:lvl2pPr>
            <a:lvl3pPr>
              <a:defRPr sz="1800">
                <a:solidFill>
                  <a:schemeClr val="tx1"/>
                </a:solidFill>
                <a:latin typeface="Arial" panose="020B0604020202020204" pitchFamily="34" charset="0"/>
                <a:cs typeface="Arial" panose="020B0604020202020204" pitchFamily="34" charset="0"/>
              </a:defRPr>
            </a:lvl3pPr>
            <a:lvl4pPr>
              <a:defRPr sz="1800">
                <a:solidFill>
                  <a:schemeClr val="tx1"/>
                </a:solidFill>
                <a:latin typeface="Arial" panose="020B0604020202020204" pitchFamily="34" charset="0"/>
                <a:cs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2" name="Straight Connector 11"/>
          <p:cNvCxnSpPr/>
          <p:nvPr userDrawn="1"/>
        </p:nvCxnSpPr>
        <p:spPr>
          <a:xfrm>
            <a:off x="11721738" y="6596135"/>
            <a:ext cx="0" cy="109728"/>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11721745" y="6550443"/>
            <a:ext cx="566058" cy="1923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2CD8B1-5198-EF46-99A9-86048C2DFEC8}" type="slidenum">
              <a:rPr kumimoji="0" lang="en-US" sz="650" b="0" i="0" u="none" strike="noStrike" kern="1200" cap="none" spc="0" normalizeH="0" baseline="0" noProof="0" smtClean="0">
                <a:ln>
                  <a:noFill/>
                </a:ln>
                <a:solidFill>
                  <a:srgbClr val="000000">
                    <a:lumMod val="95000"/>
                    <a:lumOff val="5000"/>
                  </a:srgbClr>
                </a:solidFill>
                <a:effectLst/>
                <a:uLnTx/>
                <a:uFillTx/>
                <a:latin typeface="Arial" charset="0"/>
                <a:ea typeface="Arial"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650" b="0" i="0" u="none" strike="noStrike" kern="1200" cap="none" spc="0" normalizeH="0" baseline="0" noProof="0" dirty="0">
              <a:ln>
                <a:noFill/>
              </a:ln>
              <a:solidFill>
                <a:srgbClr val="000000">
                  <a:lumMod val="95000"/>
                  <a:lumOff val="5000"/>
                </a:srgbClr>
              </a:solidFill>
              <a:effectLst/>
              <a:uLnTx/>
              <a:uFillTx/>
              <a:latin typeface="Arial" charset="0"/>
              <a:ea typeface="Arial" charset="0"/>
              <a:cs typeface="Arial" charset="0"/>
            </a:endParaRPr>
          </a:p>
        </p:txBody>
      </p:sp>
      <p:sp>
        <p:nvSpPr>
          <p:cNvPr id="17" name="TextBox 16"/>
          <p:cNvSpPr txBox="1"/>
          <p:nvPr userDrawn="1"/>
        </p:nvSpPr>
        <p:spPr>
          <a:xfrm>
            <a:off x="447174" y="6550446"/>
            <a:ext cx="2279439" cy="179921"/>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0" lang="en-US" sz="569" b="0" i="0" u="none" strike="noStrike" kern="1200" cap="none" spc="0" normalizeH="0" baseline="0" noProof="0" dirty="0">
                <a:ln>
                  <a:noFill/>
                </a:ln>
                <a:solidFill>
                  <a:srgbClr val="000000">
                    <a:lumMod val="95000"/>
                    <a:lumOff val="5000"/>
                  </a:srgbClr>
                </a:solidFill>
                <a:effectLst/>
                <a:uLnTx/>
                <a:uFillTx/>
                <a:latin typeface="Arial" charset="0"/>
                <a:ea typeface="Arial" charset="0"/>
                <a:cs typeface="Arial" charset="0"/>
              </a:rPr>
              <a:t>© Crowe 2020</a:t>
            </a:r>
          </a:p>
        </p:txBody>
      </p:sp>
      <p:sp>
        <p:nvSpPr>
          <p:cNvPr id="14" name="Line 4"/>
          <p:cNvSpPr>
            <a:spLocks noChangeShapeType="1"/>
          </p:cNvSpPr>
          <p:nvPr userDrawn="1"/>
        </p:nvSpPr>
        <p:spPr bwMode="auto">
          <a:xfrm>
            <a:off x="540000" y="1260000"/>
            <a:ext cx="11160000" cy="0"/>
          </a:xfrm>
          <a:prstGeom prst="line">
            <a:avLst/>
          </a:prstGeom>
          <a:noFill/>
          <a:ln w="12700">
            <a:solidFill>
              <a:srgbClr val="FDB913"/>
            </a:solidFill>
            <a:round/>
            <a:headEnd type="oval" w="sm" len="sm"/>
            <a:tailEnd type="oval" w="sm" len="sm"/>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 name="Title 1"/>
          <p:cNvSpPr>
            <a:spLocks noGrp="1"/>
          </p:cNvSpPr>
          <p:nvPr>
            <p:ph type="title"/>
          </p:nvPr>
        </p:nvSpPr>
        <p:spPr>
          <a:xfrm>
            <a:off x="495300" y="692882"/>
            <a:ext cx="10515600" cy="478183"/>
          </a:xfrm>
          <a:prstGeom prst="rect">
            <a:avLst/>
          </a:prstGeom>
        </p:spPr>
        <p:txBody>
          <a:bodyPr lIns="0" rIns="0"/>
          <a:lstStyle>
            <a:lvl1pPr>
              <a:defRPr sz="3200">
                <a:solidFill>
                  <a:schemeClr val="tx1">
                    <a:lumMod val="95000"/>
                    <a:lumOff val="5000"/>
                  </a:schemeClr>
                </a:solidFill>
              </a:defRPr>
            </a:lvl1pPr>
          </a:lstStyle>
          <a:p>
            <a:r>
              <a:rPr lang="en-US"/>
              <a:t>Click to edit Master title style</a:t>
            </a:r>
          </a:p>
        </p:txBody>
      </p:sp>
    </p:spTree>
    <p:extLst>
      <p:ext uri="{BB962C8B-B14F-4D97-AF65-F5344CB8AC3E}">
        <p14:creationId xmlns:p14="http://schemas.microsoft.com/office/powerpoint/2010/main" val="355407598"/>
      </p:ext>
    </p:extLst>
  </p:cSld>
  <p:clrMapOvr>
    <a:masterClrMapping/>
  </p:clrMapOvr>
  <p:extLst>
    <p:ext uri="{DCECCB84-F9BA-43D5-87BE-67443E8EF086}">
      <p15:sldGuideLst xmlns:p15="http://schemas.microsoft.com/office/powerpoint/2012/main">
        <p15:guide id="1" orient="horz" pos="480">
          <p15:clr>
            <a:srgbClr val="FBAE40"/>
          </p15:clr>
        </p15:guide>
        <p15:guide id="2" pos="312">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95301" y="1828800"/>
            <a:ext cx="5435942" cy="4574209"/>
          </a:xfrm>
        </p:spPr>
        <p:txBody>
          <a:bodyPr lIns="0">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endParaRPr lang="en-IE" dirty="0"/>
          </a:p>
        </p:txBody>
      </p:sp>
      <p:sp>
        <p:nvSpPr>
          <p:cNvPr id="19" name="Text Placeholder 11"/>
          <p:cNvSpPr>
            <a:spLocks noGrp="1"/>
          </p:cNvSpPr>
          <p:nvPr>
            <p:ph type="body" sz="quarter" idx="14" hasCustomPrompt="1"/>
          </p:nvPr>
        </p:nvSpPr>
        <p:spPr>
          <a:xfrm>
            <a:off x="495308" y="1511858"/>
            <a:ext cx="5435936" cy="243224"/>
          </a:xfrm>
          <a:prstGeom prst="rect">
            <a:avLst/>
          </a:prstGeom>
        </p:spPr>
        <p:txBody>
          <a:bodyPr lIns="0" tIns="0" bIns="0">
            <a:noAutofit/>
          </a:bodyPr>
          <a:lstStyle>
            <a:lvl1pPr marL="0" indent="0">
              <a:buNone/>
              <a:defRPr sz="2000" b="1">
                <a:solidFill>
                  <a:schemeClr val="tx1">
                    <a:lumMod val="95000"/>
                    <a:lumOff val="5000"/>
                  </a:schemeClr>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1" name="Text Placeholder 11"/>
          <p:cNvSpPr>
            <a:spLocks noGrp="1"/>
          </p:cNvSpPr>
          <p:nvPr>
            <p:ph type="body" sz="quarter" idx="19" hasCustomPrompt="1"/>
          </p:nvPr>
        </p:nvSpPr>
        <p:spPr>
          <a:xfrm>
            <a:off x="6206140" y="1499262"/>
            <a:ext cx="5490560" cy="255820"/>
          </a:xfrm>
          <a:prstGeom prst="rect">
            <a:avLst/>
          </a:prstGeom>
        </p:spPr>
        <p:txBody>
          <a:bodyPr lIns="0" tIns="0" bIns="0">
            <a:noAutofit/>
          </a:bodyPr>
          <a:lstStyle>
            <a:lvl1pPr marL="0" indent="0">
              <a:buNone/>
              <a:defRPr sz="2000" b="1">
                <a:solidFill>
                  <a:schemeClr val="tx1">
                    <a:lumMod val="95000"/>
                    <a:lumOff val="5000"/>
                  </a:schemeClr>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15" name="Content Placeholder 4"/>
          <p:cNvSpPr>
            <a:spLocks noGrp="1"/>
          </p:cNvSpPr>
          <p:nvPr>
            <p:ph sz="quarter" idx="23"/>
          </p:nvPr>
        </p:nvSpPr>
        <p:spPr>
          <a:xfrm>
            <a:off x="6206138" y="1828800"/>
            <a:ext cx="5490561" cy="4574209"/>
          </a:xfrm>
        </p:spPr>
        <p:txBody>
          <a:bodyPr lIns="0">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endParaRPr lang="en-IE" dirty="0"/>
          </a:p>
        </p:txBody>
      </p:sp>
      <p:sp>
        <p:nvSpPr>
          <p:cNvPr id="17" name="Line 4"/>
          <p:cNvSpPr>
            <a:spLocks noChangeShapeType="1"/>
          </p:cNvSpPr>
          <p:nvPr userDrawn="1"/>
        </p:nvSpPr>
        <p:spPr bwMode="auto">
          <a:xfrm>
            <a:off x="540000" y="1260000"/>
            <a:ext cx="11160000" cy="0"/>
          </a:xfrm>
          <a:prstGeom prst="line">
            <a:avLst/>
          </a:prstGeom>
          <a:noFill/>
          <a:ln w="12700">
            <a:solidFill>
              <a:srgbClr val="FDB913"/>
            </a:solidFill>
            <a:round/>
            <a:headEnd type="oval" w="sm" len="sm"/>
            <a:tailEnd type="oval" w="sm" len="sm"/>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cxnSp>
        <p:nvCxnSpPr>
          <p:cNvPr id="20" name="Straight Connector 19"/>
          <p:cNvCxnSpPr/>
          <p:nvPr userDrawn="1"/>
        </p:nvCxnSpPr>
        <p:spPr>
          <a:xfrm>
            <a:off x="11721738" y="6596135"/>
            <a:ext cx="0" cy="109728"/>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userDrawn="1"/>
        </p:nvSpPr>
        <p:spPr>
          <a:xfrm>
            <a:off x="11721745" y="6550443"/>
            <a:ext cx="566058" cy="1923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2CD8B1-5198-EF46-99A9-86048C2DFEC8}" type="slidenum">
              <a:rPr kumimoji="0" lang="en-US" sz="650" b="0" i="0" u="none" strike="noStrike" kern="1200" cap="none" spc="0" normalizeH="0" baseline="0" noProof="0" smtClean="0">
                <a:ln>
                  <a:noFill/>
                </a:ln>
                <a:solidFill>
                  <a:srgbClr val="000000">
                    <a:lumMod val="95000"/>
                    <a:lumOff val="5000"/>
                  </a:srgbClr>
                </a:solidFill>
                <a:effectLst/>
                <a:uLnTx/>
                <a:uFillTx/>
                <a:latin typeface="Arial" charset="0"/>
                <a:ea typeface="Arial"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650" b="0" i="0" u="none" strike="noStrike" kern="1200" cap="none" spc="0" normalizeH="0" baseline="0" noProof="0" dirty="0">
              <a:ln>
                <a:noFill/>
              </a:ln>
              <a:solidFill>
                <a:srgbClr val="000000">
                  <a:lumMod val="95000"/>
                  <a:lumOff val="5000"/>
                </a:srgbClr>
              </a:solidFill>
              <a:effectLst/>
              <a:uLnTx/>
              <a:uFillTx/>
              <a:latin typeface="Arial" charset="0"/>
              <a:ea typeface="Arial" charset="0"/>
              <a:cs typeface="Arial" charset="0"/>
            </a:endParaRPr>
          </a:p>
        </p:txBody>
      </p:sp>
      <p:sp>
        <p:nvSpPr>
          <p:cNvPr id="25" name="TextBox 24"/>
          <p:cNvSpPr txBox="1"/>
          <p:nvPr userDrawn="1"/>
        </p:nvSpPr>
        <p:spPr>
          <a:xfrm>
            <a:off x="447174" y="6550446"/>
            <a:ext cx="2279439" cy="179921"/>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0" lang="en-US" sz="569" b="0" i="0" u="none" strike="noStrike" kern="1200" cap="none" spc="0" normalizeH="0" baseline="0" noProof="0" dirty="0">
                <a:ln>
                  <a:noFill/>
                </a:ln>
                <a:solidFill>
                  <a:srgbClr val="000000">
                    <a:lumMod val="95000"/>
                    <a:lumOff val="5000"/>
                  </a:srgbClr>
                </a:solidFill>
                <a:effectLst/>
                <a:uLnTx/>
                <a:uFillTx/>
                <a:latin typeface="Arial" charset="0"/>
                <a:ea typeface="Arial" charset="0"/>
                <a:cs typeface="Arial" charset="0"/>
              </a:rPr>
              <a:t>© Crowe 2020</a:t>
            </a:r>
          </a:p>
        </p:txBody>
      </p:sp>
      <p:sp>
        <p:nvSpPr>
          <p:cNvPr id="27" name="Title 1"/>
          <p:cNvSpPr>
            <a:spLocks noGrp="1"/>
          </p:cNvSpPr>
          <p:nvPr>
            <p:ph type="title"/>
          </p:nvPr>
        </p:nvSpPr>
        <p:spPr>
          <a:xfrm>
            <a:off x="495300" y="692882"/>
            <a:ext cx="10515600" cy="478183"/>
          </a:xfrm>
          <a:prstGeom prst="rect">
            <a:avLst/>
          </a:prstGeom>
        </p:spPr>
        <p:txBody>
          <a:bodyPr lIns="0" rIns="0"/>
          <a:lstStyle>
            <a:lvl1pPr>
              <a:defRPr sz="3200">
                <a:solidFill>
                  <a:schemeClr val="tx1">
                    <a:lumMod val="95000"/>
                    <a:lumOff val="5000"/>
                  </a:schemeClr>
                </a:solidFill>
              </a:defRPr>
            </a:lvl1pPr>
          </a:lstStyle>
          <a:p>
            <a:r>
              <a:rPr lang="en-US"/>
              <a:t>Click to edit Master title style</a:t>
            </a:r>
          </a:p>
        </p:txBody>
      </p:sp>
    </p:spTree>
    <p:extLst>
      <p:ext uri="{BB962C8B-B14F-4D97-AF65-F5344CB8AC3E}">
        <p14:creationId xmlns:p14="http://schemas.microsoft.com/office/powerpoint/2010/main" val="9419370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V - Grey">
    <p:spTree>
      <p:nvGrpSpPr>
        <p:cNvPr id="1" name=""/>
        <p:cNvGrpSpPr/>
        <p:nvPr/>
      </p:nvGrpSpPr>
      <p:grpSpPr>
        <a:xfrm>
          <a:off x="0" y="0"/>
          <a:ext cx="0" cy="0"/>
          <a:chOff x="0" y="0"/>
          <a:chExt cx="0" cy="0"/>
        </a:xfrm>
      </p:grpSpPr>
      <p:sp>
        <p:nvSpPr>
          <p:cNvPr id="4" name="Rectangle 3"/>
          <p:cNvSpPr/>
          <p:nvPr userDrawn="1"/>
        </p:nvSpPr>
        <p:spPr>
          <a:xfrm>
            <a:off x="829252" y="1472420"/>
            <a:ext cx="10697728" cy="15022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 Placeholder 15"/>
          <p:cNvSpPr>
            <a:spLocks noGrp="1"/>
          </p:cNvSpPr>
          <p:nvPr>
            <p:ph type="body" sz="quarter" idx="11" hasCustomPrompt="1"/>
          </p:nvPr>
        </p:nvSpPr>
        <p:spPr>
          <a:xfrm>
            <a:off x="2402045" y="1542083"/>
            <a:ext cx="6433153" cy="236360"/>
          </a:xfrm>
        </p:spPr>
        <p:txBody>
          <a:bodyPr tIns="0" bIns="0">
            <a:noAutofit/>
          </a:bodyPr>
          <a:lstStyle>
            <a:lvl1pPr>
              <a:defRPr sz="1600" b="1" baseline="0">
                <a:solidFill>
                  <a:schemeClr val="tx1"/>
                </a:solidFill>
              </a:defRPr>
            </a:lvl1pPr>
          </a:lstStyle>
          <a:p>
            <a:pPr lvl="0"/>
            <a:r>
              <a:rPr lang="en-US" dirty="0"/>
              <a:t>Role in Project</a:t>
            </a:r>
          </a:p>
        </p:txBody>
      </p:sp>
      <p:sp>
        <p:nvSpPr>
          <p:cNvPr id="8" name="Text Placeholder 17"/>
          <p:cNvSpPr>
            <a:spLocks noGrp="1"/>
          </p:cNvSpPr>
          <p:nvPr>
            <p:ph type="body" sz="quarter" idx="12" hasCustomPrompt="1"/>
          </p:nvPr>
        </p:nvSpPr>
        <p:spPr>
          <a:xfrm>
            <a:off x="2401701" y="1811156"/>
            <a:ext cx="6433498" cy="237391"/>
          </a:xfrm>
        </p:spPr>
        <p:txBody>
          <a:bodyPr tIns="0" bIns="0">
            <a:noAutofit/>
          </a:bodyPr>
          <a:lstStyle>
            <a:lvl1pPr>
              <a:defRPr sz="1050" b="1" baseline="0">
                <a:solidFill>
                  <a:schemeClr val="tx1"/>
                </a:solidFill>
              </a:defRPr>
            </a:lvl1pPr>
          </a:lstStyle>
          <a:p>
            <a:pPr lvl="0"/>
            <a:r>
              <a:rPr lang="en-US" dirty="0"/>
              <a:t>Name, Position in Crowe | Team</a:t>
            </a:r>
          </a:p>
        </p:txBody>
      </p:sp>
      <p:sp>
        <p:nvSpPr>
          <p:cNvPr id="9" name="Text Placeholder 17"/>
          <p:cNvSpPr>
            <a:spLocks noGrp="1"/>
          </p:cNvSpPr>
          <p:nvPr>
            <p:ph type="body" sz="quarter" idx="13" hasCustomPrompt="1"/>
          </p:nvPr>
        </p:nvSpPr>
        <p:spPr>
          <a:xfrm>
            <a:off x="2401702" y="2050067"/>
            <a:ext cx="8839948" cy="873262"/>
          </a:xfrm>
        </p:spPr>
        <p:txBody>
          <a:bodyPr tIns="0" bIns="0">
            <a:noAutofit/>
          </a:bodyPr>
          <a:lstStyle>
            <a:lvl1pPr>
              <a:defRPr sz="900" baseline="0">
                <a:solidFill>
                  <a:schemeClr val="tx1"/>
                </a:solidFill>
              </a:defRPr>
            </a:lvl1pPr>
          </a:lstStyle>
          <a:p>
            <a:pPr lvl="0"/>
            <a:r>
              <a:rPr lang="en-US" dirty="0"/>
              <a:t>Introduction text / key experience</a:t>
            </a:r>
          </a:p>
        </p:txBody>
      </p:sp>
      <p:sp>
        <p:nvSpPr>
          <p:cNvPr id="10" name="Text Placeholder 92"/>
          <p:cNvSpPr>
            <a:spLocks noGrp="1"/>
          </p:cNvSpPr>
          <p:nvPr>
            <p:ph type="body" sz="quarter" idx="19" hasCustomPrompt="1"/>
          </p:nvPr>
        </p:nvSpPr>
        <p:spPr>
          <a:xfrm>
            <a:off x="9130871" y="1660714"/>
            <a:ext cx="2396110" cy="144287"/>
          </a:xfrm>
        </p:spPr>
        <p:txBody>
          <a:bodyPr lIns="0" tIns="0" rIns="0" bIns="0">
            <a:normAutofit/>
          </a:bodyPr>
          <a:lstStyle>
            <a:lvl1pPr>
              <a:defRPr sz="800" u="sng" baseline="0">
                <a:solidFill>
                  <a:srgbClr val="00B0F0"/>
                </a:solidFill>
              </a:defRPr>
            </a:lvl1pPr>
          </a:lstStyle>
          <a:p>
            <a:pPr lvl="0"/>
            <a:r>
              <a:rPr lang="en-US"/>
              <a:t>your.email@crowehorwath.ie</a:t>
            </a:r>
            <a:endParaRPr lang="en-US" dirty="0"/>
          </a:p>
        </p:txBody>
      </p:sp>
      <p:sp>
        <p:nvSpPr>
          <p:cNvPr id="11" name="Text Placeholder 92"/>
          <p:cNvSpPr>
            <a:spLocks noGrp="1"/>
          </p:cNvSpPr>
          <p:nvPr>
            <p:ph type="body" sz="quarter" idx="20" hasCustomPrompt="1"/>
          </p:nvPr>
        </p:nvSpPr>
        <p:spPr>
          <a:xfrm>
            <a:off x="9130871" y="1817367"/>
            <a:ext cx="2396110" cy="144287"/>
          </a:xfrm>
        </p:spPr>
        <p:txBody>
          <a:bodyPr lIns="0" tIns="0" rIns="0" bIns="0">
            <a:noAutofit/>
          </a:bodyPr>
          <a:lstStyle>
            <a:lvl1pPr>
              <a:defRPr sz="800" u="none" baseline="0">
                <a:solidFill>
                  <a:schemeClr val="tx1"/>
                </a:solidFill>
              </a:defRPr>
            </a:lvl1pPr>
          </a:lstStyle>
          <a:p>
            <a:pPr lvl="0"/>
            <a:r>
              <a:rPr lang="en-US" dirty="0"/>
              <a:t>Ph.: 00-000-0000</a:t>
            </a:r>
          </a:p>
        </p:txBody>
      </p:sp>
      <p:sp>
        <p:nvSpPr>
          <p:cNvPr id="12" name="Text Placeholder 8"/>
          <p:cNvSpPr>
            <a:spLocks noGrp="1"/>
          </p:cNvSpPr>
          <p:nvPr>
            <p:ph type="body" sz="quarter" idx="25" hasCustomPrompt="1"/>
          </p:nvPr>
        </p:nvSpPr>
        <p:spPr>
          <a:xfrm>
            <a:off x="829252" y="2974699"/>
            <a:ext cx="5686903" cy="1255387"/>
          </a:xfrm>
          <a:solidFill>
            <a:srgbClr val="E7E7E7"/>
          </a:solidFill>
        </p:spPr>
        <p:txBody>
          <a:bodyPr lIns="182880" tIns="274320">
            <a:noAutofit/>
          </a:bodyPr>
          <a:lstStyle>
            <a:lvl1pPr>
              <a:defRPr sz="900" baseline="0">
                <a:solidFill>
                  <a:schemeClr val="tx1"/>
                </a:solidFill>
              </a:defRPr>
            </a:lvl1pPr>
            <a:lvl2pPr>
              <a:defRPr sz="900"/>
            </a:lvl2pPr>
            <a:lvl3pPr>
              <a:defRPr sz="900"/>
            </a:lvl3pPr>
          </a:lstStyle>
          <a:p>
            <a:pPr lvl="0"/>
            <a:r>
              <a:rPr lang="en-US" dirty="0"/>
              <a:t>Insert text here.</a:t>
            </a:r>
          </a:p>
        </p:txBody>
      </p:sp>
      <p:sp>
        <p:nvSpPr>
          <p:cNvPr id="15" name="Picture Placeholder 12"/>
          <p:cNvSpPr>
            <a:spLocks noGrp="1"/>
          </p:cNvSpPr>
          <p:nvPr>
            <p:ph type="pic" sz="quarter" idx="10"/>
          </p:nvPr>
        </p:nvSpPr>
        <p:spPr>
          <a:xfrm>
            <a:off x="829251" y="1472419"/>
            <a:ext cx="1387339" cy="1502279"/>
          </a:xfrm>
          <a:prstGeom prst="rect">
            <a:avLst/>
          </a:prstGeom>
          <a:blipFill dpi="0" rotWithShape="1">
            <a:blip r:embed="rId2">
              <a:extLst>
                <a:ext uri="{28A0092B-C50C-407E-A947-70E740481C1C}">
                  <a14:useLocalDpi xmlns:a14="http://schemas.microsoft.com/office/drawing/2010/main"/>
                </a:ext>
              </a:extLst>
            </a:blip>
            <a:srcRect/>
            <a:stretch>
              <a:fillRect/>
            </a:stretch>
          </a:blipFill>
          <a:ln w="28575">
            <a:noFill/>
          </a:ln>
        </p:spPr>
        <p:txBody>
          <a:bodyPr>
            <a:normAutofit/>
          </a:bodyPr>
          <a:lstStyle>
            <a:lvl1pPr>
              <a:defRPr sz="700"/>
            </a:lvl1pPr>
          </a:lstStyle>
          <a:p>
            <a:endParaRPr lang="en-US" dirty="0"/>
          </a:p>
        </p:txBody>
      </p:sp>
      <p:sp>
        <p:nvSpPr>
          <p:cNvPr id="17" name="Text Placeholder 8"/>
          <p:cNvSpPr>
            <a:spLocks noGrp="1"/>
          </p:cNvSpPr>
          <p:nvPr>
            <p:ph type="body" sz="quarter" idx="27" hasCustomPrompt="1"/>
          </p:nvPr>
        </p:nvSpPr>
        <p:spPr>
          <a:xfrm>
            <a:off x="6516155" y="2974699"/>
            <a:ext cx="5010825" cy="1255387"/>
          </a:xfrm>
          <a:solidFill>
            <a:srgbClr val="E7E7E7"/>
          </a:solidFill>
        </p:spPr>
        <p:txBody>
          <a:bodyPr lIns="91440" tIns="274320">
            <a:noAutofit/>
          </a:bodyPr>
          <a:lstStyle>
            <a:lvl1pPr>
              <a:defRPr sz="900" baseline="0">
                <a:solidFill>
                  <a:schemeClr val="tx1"/>
                </a:solidFill>
              </a:defRPr>
            </a:lvl1pPr>
            <a:lvl2pPr>
              <a:defRPr sz="900"/>
            </a:lvl2pPr>
            <a:lvl3pPr>
              <a:defRPr sz="900"/>
            </a:lvl3pPr>
          </a:lstStyle>
          <a:p>
            <a:pPr lvl="0"/>
            <a:r>
              <a:rPr lang="en-US" dirty="0"/>
              <a:t>Insert text here.</a:t>
            </a:r>
          </a:p>
        </p:txBody>
      </p:sp>
      <p:sp>
        <p:nvSpPr>
          <p:cNvPr id="28" name="Text Placeholder 8"/>
          <p:cNvSpPr>
            <a:spLocks noGrp="1"/>
          </p:cNvSpPr>
          <p:nvPr>
            <p:ph type="body" sz="quarter" idx="30" hasCustomPrompt="1"/>
          </p:nvPr>
        </p:nvSpPr>
        <p:spPr>
          <a:xfrm>
            <a:off x="9130871" y="2974699"/>
            <a:ext cx="2396109" cy="1255387"/>
          </a:xfrm>
          <a:noFill/>
        </p:spPr>
        <p:txBody>
          <a:bodyPr lIns="91440" tIns="274320">
            <a:noAutofit/>
          </a:bodyPr>
          <a:lstStyle>
            <a:lvl1pPr>
              <a:defRPr sz="900" baseline="0">
                <a:solidFill>
                  <a:schemeClr val="tx1"/>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29" name="Text Placeholder 8"/>
          <p:cNvSpPr>
            <a:spLocks noGrp="1"/>
          </p:cNvSpPr>
          <p:nvPr>
            <p:ph type="body" sz="quarter" idx="31" hasCustomPrompt="1"/>
          </p:nvPr>
        </p:nvSpPr>
        <p:spPr>
          <a:xfrm>
            <a:off x="829252" y="4244239"/>
            <a:ext cx="10697728" cy="2093787"/>
          </a:xfrm>
          <a:noFill/>
        </p:spPr>
        <p:txBody>
          <a:bodyPr lIns="182880" tIns="274320">
            <a:noAutofit/>
          </a:bodyPr>
          <a:lstStyle>
            <a:lvl1pPr>
              <a:defRPr sz="900" baseline="0">
                <a:solidFill>
                  <a:schemeClr val="tx1"/>
                </a:solidFill>
              </a:defRPr>
            </a:lvl1pPr>
            <a:lvl2pPr>
              <a:defRPr sz="700">
                <a:solidFill>
                  <a:schemeClr val="tx2"/>
                </a:solidFill>
              </a:defRPr>
            </a:lvl2pPr>
            <a:lvl3pPr>
              <a:defRPr sz="800">
                <a:solidFill>
                  <a:schemeClr val="tx2"/>
                </a:solidFill>
              </a:defRPr>
            </a:lvl3pPr>
          </a:lstStyle>
          <a:p>
            <a:pPr lvl="0"/>
            <a:r>
              <a:rPr lang="en-US" dirty="0"/>
              <a:t>Insert text here.</a:t>
            </a:r>
          </a:p>
        </p:txBody>
      </p:sp>
      <p:cxnSp>
        <p:nvCxnSpPr>
          <p:cNvPr id="27" name="Straight Connector 26"/>
          <p:cNvCxnSpPr/>
          <p:nvPr userDrawn="1"/>
        </p:nvCxnSpPr>
        <p:spPr>
          <a:xfrm>
            <a:off x="11721738" y="6596135"/>
            <a:ext cx="0" cy="109728"/>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userDrawn="1"/>
        </p:nvSpPr>
        <p:spPr>
          <a:xfrm>
            <a:off x="11721745" y="6550443"/>
            <a:ext cx="566058" cy="1923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2CD8B1-5198-EF46-99A9-86048C2DFEC8}" type="slidenum">
              <a:rPr kumimoji="0" lang="en-US" sz="650" b="0" i="0" u="none" strike="noStrike" kern="1200" cap="none" spc="0" normalizeH="0" baseline="0" noProof="0" smtClean="0">
                <a:ln>
                  <a:noFill/>
                </a:ln>
                <a:solidFill>
                  <a:srgbClr val="000000">
                    <a:lumMod val="95000"/>
                    <a:lumOff val="5000"/>
                  </a:srgbClr>
                </a:solidFill>
                <a:effectLst/>
                <a:uLnTx/>
                <a:uFillTx/>
                <a:latin typeface="Arial" charset="0"/>
                <a:ea typeface="Arial"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650" b="0" i="0" u="none" strike="noStrike" kern="1200" cap="none" spc="0" normalizeH="0" baseline="0" noProof="0" dirty="0">
              <a:ln>
                <a:noFill/>
              </a:ln>
              <a:solidFill>
                <a:srgbClr val="000000">
                  <a:lumMod val="95000"/>
                  <a:lumOff val="5000"/>
                </a:srgbClr>
              </a:solidFill>
              <a:effectLst/>
              <a:uLnTx/>
              <a:uFillTx/>
              <a:latin typeface="Arial" charset="0"/>
              <a:ea typeface="Arial" charset="0"/>
              <a:cs typeface="Arial" charset="0"/>
            </a:endParaRPr>
          </a:p>
        </p:txBody>
      </p:sp>
      <p:sp>
        <p:nvSpPr>
          <p:cNvPr id="31" name="TextBox 30"/>
          <p:cNvSpPr txBox="1"/>
          <p:nvPr userDrawn="1"/>
        </p:nvSpPr>
        <p:spPr>
          <a:xfrm>
            <a:off x="447174" y="6550446"/>
            <a:ext cx="2279439" cy="179921"/>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0" lang="en-US" sz="569" b="0" i="0" u="none" strike="noStrike" kern="1200" cap="none" spc="0" normalizeH="0" baseline="0" noProof="0" dirty="0">
                <a:ln>
                  <a:noFill/>
                </a:ln>
                <a:solidFill>
                  <a:srgbClr val="000000">
                    <a:lumMod val="95000"/>
                    <a:lumOff val="5000"/>
                  </a:srgbClr>
                </a:solidFill>
                <a:effectLst/>
                <a:uLnTx/>
                <a:uFillTx/>
                <a:latin typeface="Arial" charset="0"/>
                <a:ea typeface="Arial" charset="0"/>
                <a:cs typeface="Arial" charset="0"/>
              </a:rPr>
              <a:t>© Crowe 2020</a:t>
            </a:r>
          </a:p>
        </p:txBody>
      </p:sp>
      <p:sp>
        <p:nvSpPr>
          <p:cNvPr id="19" name="Title 1"/>
          <p:cNvSpPr>
            <a:spLocks noGrp="1"/>
          </p:cNvSpPr>
          <p:nvPr>
            <p:ph type="title"/>
          </p:nvPr>
        </p:nvSpPr>
        <p:spPr>
          <a:xfrm>
            <a:off x="495300" y="692882"/>
            <a:ext cx="10515600" cy="478183"/>
          </a:xfrm>
          <a:prstGeom prst="rect">
            <a:avLst/>
          </a:prstGeom>
        </p:spPr>
        <p:txBody>
          <a:bodyPr lIns="0" rIns="0"/>
          <a:lstStyle>
            <a:lvl1pPr>
              <a:defRPr sz="3200">
                <a:solidFill>
                  <a:schemeClr val="tx1">
                    <a:lumMod val="95000"/>
                    <a:lumOff val="5000"/>
                  </a:schemeClr>
                </a:solidFill>
              </a:defRPr>
            </a:lvl1pPr>
          </a:lstStyle>
          <a:p>
            <a:r>
              <a:rPr lang="en-US"/>
              <a:t>Click to edit Master title style</a:t>
            </a:r>
          </a:p>
        </p:txBody>
      </p:sp>
      <p:sp>
        <p:nvSpPr>
          <p:cNvPr id="20" name="Line 4"/>
          <p:cNvSpPr>
            <a:spLocks noChangeShapeType="1"/>
          </p:cNvSpPr>
          <p:nvPr userDrawn="1"/>
        </p:nvSpPr>
        <p:spPr bwMode="auto">
          <a:xfrm>
            <a:off x="540000" y="1260000"/>
            <a:ext cx="11160000" cy="0"/>
          </a:xfrm>
          <a:prstGeom prst="line">
            <a:avLst/>
          </a:prstGeom>
          <a:noFill/>
          <a:ln w="12700">
            <a:solidFill>
              <a:srgbClr val="FDB913"/>
            </a:solidFill>
            <a:round/>
            <a:headEnd type="oval" w="sm" len="sm"/>
            <a:tailEnd type="oval" w="sm" len="sm"/>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51555849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Contact Slide">
    <p:bg>
      <p:bgPr>
        <a:solidFill>
          <a:srgbClr val="595A59"/>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8779" y="460551"/>
            <a:ext cx="2243001" cy="747667"/>
          </a:xfrm>
          <a:prstGeom prst="rect">
            <a:avLst/>
          </a:prstGeom>
        </p:spPr>
      </p:pic>
      <p:sp>
        <p:nvSpPr>
          <p:cNvPr id="12" name="TextBox 11"/>
          <p:cNvSpPr txBox="1"/>
          <p:nvPr userDrawn="1"/>
        </p:nvSpPr>
        <p:spPr>
          <a:xfrm>
            <a:off x="8190445" y="724425"/>
            <a:ext cx="3571970" cy="26930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rial" charset="0"/>
                <a:ea typeface="Arial" charset="0"/>
                <a:cs typeface="Arial" charset="0"/>
              </a:rPr>
              <a:t>Smart decisions. Lasting value.</a:t>
            </a:r>
          </a:p>
        </p:txBody>
      </p:sp>
      <p:sp>
        <p:nvSpPr>
          <p:cNvPr id="40" name="Text Placeholder 6"/>
          <p:cNvSpPr>
            <a:spLocks noGrp="1"/>
          </p:cNvSpPr>
          <p:nvPr>
            <p:ph type="body" sz="quarter" idx="15" hasCustomPrompt="1"/>
          </p:nvPr>
        </p:nvSpPr>
        <p:spPr>
          <a:xfrm>
            <a:off x="3577390" y="4900288"/>
            <a:ext cx="234214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1" name="Picture Placeholder 8"/>
          <p:cNvSpPr>
            <a:spLocks noGrp="1"/>
          </p:cNvSpPr>
          <p:nvPr>
            <p:ph type="pic" sz="quarter" idx="16" hasCustomPrompt="1"/>
          </p:nvPr>
        </p:nvSpPr>
        <p:spPr>
          <a:xfrm>
            <a:off x="2421030" y="4876800"/>
            <a:ext cx="959361" cy="980507"/>
          </a:xfrm>
        </p:spPr>
        <p:txBody>
          <a:bodyPr>
            <a:normAutofit/>
          </a:bodyPr>
          <a:lstStyle>
            <a:lvl1pPr>
              <a:defRPr sz="1050" baseline="0"/>
            </a:lvl1pPr>
          </a:lstStyle>
          <a:p>
            <a:r>
              <a:rPr lang="en-US" dirty="0"/>
              <a:t>Your headshot</a:t>
            </a:r>
          </a:p>
        </p:txBody>
      </p:sp>
      <p:sp>
        <p:nvSpPr>
          <p:cNvPr id="47" name="Text Placeholder 6"/>
          <p:cNvSpPr>
            <a:spLocks noGrp="1"/>
          </p:cNvSpPr>
          <p:nvPr>
            <p:ph type="body" sz="quarter" idx="17" hasCustomPrompt="1"/>
          </p:nvPr>
        </p:nvSpPr>
        <p:spPr>
          <a:xfrm>
            <a:off x="7272896" y="4900288"/>
            <a:ext cx="235236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8" name="Picture Placeholder 8"/>
          <p:cNvSpPr>
            <a:spLocks noGrp="1"/>
          </p:cNvSpPr>
          <p:nvPr>
            <p:ph type="pic" sz="quarter" idx="18" hasCustomPrompt="1"/>
          </p:nvPr>
        </p:nvSpPr>
        <p:spPr>
          <a:xfrm>
            <a:off x="6116536" y="4876800"/>
            <a:ext cx="959361" cy="980507"/>
          </a:xfrm>
        </p:spPr>
        <p:txBody>
          <a:bodyPr>
            <a:normAutofit/>
          </a:bodyPr>
          <a:lstStyle>
            <a:lvl1pPr>
              <a:defRPr sz="1050" baseline="0"/>
            </a:lvl1pPr>
          </a:lstStyle>
          <a:p>
            <a:r>
              <a:rPr lang="en-US" dirty="0"/>
              <a:t>Your headshot</a:t>
            </a:r>
          </a:p>
        </p:txBody>
      </p:sp>
      <p:sp>
        <p:nvSpPr>
          <p:cNvPr id="52" name="TextBox 51"/>
          <p:cNvSpPr txBox="1"/>
          <p:nvPr userDrawn="1"/>
        </p:nvSpPr>
        <p:spPr>
          <a:xfrm>
            <a:off x="568779" y="4797305"/>
            <a:ext cx="11370481" cy="16871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Arial" charset="0"/>
                <a:ea typeface="Arial" charset="0"/>
                <a:cs typeface="Arial" charset="0"/>
              </a:rPr>
              <a:t>Crowe</a:t>
            </a:r>
            <a:endPar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Marine House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err="1">
                <a:ln>
                  <a:noFill/>
                </a:ln>
                <a:solidFill>
                  <a:srgbClr val="FFFFFF"/>
                </a:solidFill>
                <a:effectLst/>
                <a:uLnTx/>
                <a:uFillTx/>
                <a:latin typeface="Arial" charset="0"/>
                <a:ea typeface="Arial" charset="0"/>
                <a:cs typeface="Arial" charset="0"/>
              </a:rPr>
              <a:t>Clanwilliam</a:t>
            </a: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 Place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Dublin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Ireland</a:t>
            </a:r>
            <a:b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br>
            <a:endPar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tab pos="277317" algn="l"/>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Tel: 	+353 1 448 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www.crowe.ie</a:t>
            </a:r>
            <a:b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br>
            <a:endPar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Crowe Ireland is a member of Crowe Global, a Swiss </a:t>
            </a:r>
            <a:r>
              <a:rPr kumimoji="0" lang="en-US" sz="770" b="0" i="0" u="none" strike="noStrike" kern="1200" cap="none" spc="0" normalizeH="0" baseline="0" noProof="0" dirty="0" err="1">
                <a:ln>
                  <a:noFill/>
                </a:ln>
                <a:solidFill>
                  <a:srgbClr val="FFFFFF"/>
                </a:solidFill>
                <a:effectLst/>
                <a:uLnTx/>
                <a:uFillTx/>
                <a:latin typeface="Arial" panose="020B0604020202020204"/>
                <a:ea typeface="+mn-ea"/>
                <a:cs typeface="+mn-cs"/>
              </a:rPr>
              <a:t>verein</a:t>
            </a: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 Each member firm of Crowe Global is a separate and independent legal entity. Crowe Ireland and its affiliates are not responsible or liable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for any acts or omissions of Crowe Global or any other member of Crowe Global. This material is for informational purposes only and should not be construed as financial or legal advice.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 2020 Crowe Ireland</a:t>
            </a:r>
            <a:endParaRPr kumimoji="0" lang="en-US" sz="772" b="0"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31624571"/>
      </p:ext>
    </p:extLst>
  </p:cSld>
  <p:clrMapOvr>
    <a:masterClrMapping/>
  </p:clrMapOvr>
  <p:extLst>
    <p:ext uri="{DCECCB84-F9BA-43D5-87BE-67443E8EF086}">
      <p15:sldGuideLst xmlns:p15="http://schemas.microsoft.com/office/powerpoint/2012/main">
        <p15:guide id="1" orient="horz" pos="3072">
          <p15:clr>
            <a:srgbClr val="FBAE40"/>
          </p15:clr>
        </p15:guide>
        <p15:guide id="2" pos="734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Contact Slide">
    <p:bg>
      <p:bgPr>
        <a:solidFill>
          <a:schemeClr val="bg1"/>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779" y="523217"/>
            <a:ext cx="2243001" cy="622335"/>
          </a:xfrm>
          <a:prstGeom prst="rect">
            <a:avLst/>
          </a:prstGeom>
        </p:spPr>
      </p:pic>
      <p:sp>
        <p:nvSpPr>
          <p:cNvPr id="12" name="TextBox 11"/>
          <p:cNvSpPr txBox="1"/>
          <p:nvPr userDrawn="1"/>
        </p:nvSpPr>
        <p:spPr>
          <a:xfrm>
            <a:off x="8190445" y="724425"/>
            <a:ext cx="3571970" cy="26930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rial" charset="0"/>
                <a:ea typeface="Arial" charset="0"/>
                <a:cs typeface="Arial" charset="0"/>
              </a:rPr>
              <a:t>Smart decisions. Lasting value.</a:t>
            </a:r>
          </a:p>
        </p:txBody>
      </p:sp>
      <p:sp>
        <p:nvSpPr>
          <p:cNvPr id="40" name="Text Placeholder 6"/>
          <p:cNvSpPr>
            <a:spLocks noGrp="1"/>
          </p:cNvSpPr>
          <p:nvPr>
            <p:ph type="body" sz="quarter" idx="15" hasCustomPrompt="1"/>
          </p:nvPr>
        </p:nvSpPr>
        <p:spPr>
          <a:xfrm>
            <a:off x="3577390" y="4900288"/>
            <a:ext cx="2342147" cy="957020"/>
          </a:xfrm>
          <a:noFill/>
        </p:spPr>
        <p:txBody>
          <a:bodyPr lIns="0" tIns="182880">
            <a:normAutofit/>
          </a:bodyPr>
          <a:lstStyle>
            <a:lvl1pPr>
              <a:lnSpc>
                <a:spcPts val="1420"/>
              </a:lnSpc>
              <a:spcAft>
                <a:spcPts val="281"/>
              </a:spcAft>
              <a:defRPr sz="1100" b="0" baseline="0">
                <a:solidFill>
                  <a:schemeClr val="tx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1" name="Picture Placeholder 8"/>
          <p:cNvSpPr>
            <a:spLocks noGrp="1"/>
          </p:cNvSpPr>
          <p:nvPr>
            <p:ph type="pic" sz="quarter" idx="16" hasCustomPrompt="1"/>
          </p:nvPr>
        </p:nvSpPr>
        <p:spPr>
          <a:xfrm>
            <a:off x="2421030" y="4876800"/>
            <a:ext cx="959361" cy="980507"/>
          </a:xfrm>
        </p:spPr>
        <p:txBody>
          <a:bodyPr>
            <a:normAutofit/>
          </a:bodyPr>
          <a:lstStyle>
            <a:lvl1pPr>
              <a:defRPr sz="1050" baseline="0"/>
            </a:lvl1pPr>
          </a:lstStyle>
          <a:p>
            <a:r>
              <a:rPr lang="en-US" dirty="0"/>
              <a:t>Your headshot</a:t>
            </a:r>
          </a:p>
        </p:txBody>
      </p:sp>
      <p:sp>
        <p:nvSpPr>
          <p:cNvPr id="47" name="Text Placeholder 6"/>
          <p:cNvSpPr>
            <a:spLocks noGrp="1"/>
          </p:cNvSpPr>
          <p:nvPr>
            <p:ph type="body" sz="quarter" idx="17" hasCustomPrompt="1"/>
          </p:nvPr>
        </p:nvSpPr>
        <p:spPr>
          <a:xfrm>
            <a:off x="7272896" y="4900288"/>
            <a:ext cx="2352367" cy="957020"/>
          </a:xfrm>
          <a:noFill/>
        </p:spPr>
        <p:txBody>
          <a:bodyPr lIns="0" tIns="182880">
            <a:normAutofit/>
          </a:bodyPr>
          <a:lstStyle>
            <a:lvl1pPr>
              <a:lnSpc>
                <a:spcPts val="1420"/>
              </a:lnSpc>
              <a:spcAft>
                <a:spcPts val="281"/>
              </a:spcAft>
              <a:defRPr sz="1100" b="0" baseline="0">
                <a:solidFill>
                  <a:schemeClr val="tx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8" name="Picture Placeholder 8"/>
          <p:cNvSpPr>
            <a:spLocks noGrp="1"/>
          </p:cNvSpPr>
          <p:nvPr>
            <p:ph type="pic" sz="quarter" idx="18" hasCustomPrompt="1"/>
          </p:nvPr>
        </p:nvSpPr>
        <p:spPr>
          <a:xfrm>
            <a:off x="6116536" y="4876800"/>
            <a:ext cx="959361" cy="980507"/>
          </a:xfrm>
        </p:spPr>
        <p:txBody>
          <a:bodyPr>
            <a:normAutofit/>
          </a:bodyPr>
          <a:lstStyle>
            <a:lvl1pPr>
              <a:defRPr sz="1050" baseline="0"/>
            </a:lvl1pPr>
          </a:lstStyle>
          <a:p>
            <a:r>
              <a:rPr lang="en-US" dirty="0"/>
              <a:t>Your headshot</a:t>
            </a:r>
          </a:p>
        </p:txBody>
      </p:sp>
      <p:sp>
        <p:nvSpPr>
          <p:cNvPr id="52" name="TextBox 51"/>
          <p:cNvSpPr txBox="1"/>
          <p:nvPr userDrawn="1"/>
        </p:nvSpPr>
        <p:spPr>
          <a:xfrm>
            <a:off x="568779" y="4797305"/>
            <a:ext cx="11370481" cy="16871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charset="0"/>
                <a:ea typeface="Arial" charset="0"/>
                <a:cs typeface="Arial" charset="0"/>
              </a:rPr>
              <a:t>Crowe</a:t>
            </a:r>
            <a:endPar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t>Marine House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err="1">
                <a:ln>
                  <a:noFill/>
                </a:ln>
                <a:solidFill>
                  <a:srgbClr val="000000"/>
                </a:solidFill>
                <a:effectLst/>
                <a:uLnTx/>
                <a:uFillTx/>
                <a:latin typeface="Arial" charset="0"/>
                <a:ea typeface="Arial" charset="0"/>
                <a:cs typeface="Arial" charset="0"/>
              </a:rPr>
              <a:t>Clanwilliam</a:t>
            </a:r>
            <a: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t> Place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t>Dublin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t>Ireland</a:t>
            </a:r>
            <a:b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br>
            <a:endPar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tab pos="277317" algn="l"/>
              </a:tabLst>
              <a:defRPr/>
            </a:pPr>
            <a: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t>Tel: 	+353 1 448 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t>www.crowe.ie</a:t>
            </a:r>
            <a:b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br>
            <a:endPar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000000"/>
                </a:solidFill>
                <a:effectLst/>
                <a:uLnTx/>
                <a:uFillTx/>
                <a:latin typeface="Arial" panose="020B0604020202020204"/>
                <a:ea typeface="+mn-ea"/>
                <a:cs typeface="+mn-cs"/>
              </a:rPr>
              <a:t>Crowe Ireland is a member of Crowe Global, a Swiss </a:t>
            </a:r>
            <a:r>
              <a:rPr kumimoji="0" lang="en-US" sz="770" b="0" i="0" u="none" strike="noStrike" kern="1200" cap="none" spc="0" normalizeH="0" baseline="0" noProof="0" dirty="0" err="1">
                <a:ln>
                  <a:noFill/>
                </a:ln>
                <a:solidFill>
                  <a:srgbClr val="000000"/>
                </a:solidFill>
                <a:effectLst/>
                <a:uLnTx/>
                <a:uFillTx/>
                <a:latin typeface="Arial" panose="020B0604020202020204"/>
                <a:ea typeface="+mn-ea"/>
                <a:cs typeface="+mn-cs"/>
              </a:rPr>
              <a:t>verein</a:t>
            </a:r>
            <a:r>
              <a:rPr kumimoji="0" lang="en-US" sz="770" b="0" i="0" u="none" strike="noStrike" kern="1200" cap="none" spc="0" normalizeH="0" baseline="0" noProof="0" dirty="0">
                <a:ln>
                  <a:noFill/>
                </a:ln>
                <a:solidFill>
                  <a:srgbClr val="000000"/>
                </a:solidFill>
                <a:effectLst/>
                <a:uLnTx/>
                <a:uFillTx/>
                <a:latin typeface="Arial" panose="020B0604020202020204"/>
                <a:ea typeface="+mn-ea"/>
                <a:cs typeface="+mn-cs"/>
              </a:rPr>
              <a:t>. Each member firm of Crowe Global is a separate and independent legal entity. Crowe Ireland and its affiliates are not responsible or liable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000000"/>
                </a:solidFill>
                <a:effectLst/>
                <a:uLnTx/>
                <a:uFillTx/>
                <a:latin typeface="Arial" panose="020B0604020202020204"/>
                <a:ea typeface="+mn-ea"/>
                <a:cs typeface="+mn-cs"/>
              </a:rPr>
              <a:t>for any acts or omissions of Crowe Global or any other member of Crowe Global. This material is for informational purposes only and should not be construed as financial or legal advice.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000000"/>
                </a:solidFill>
                <a:effectLst/>
                <a:uLnTx/>
                <a:uFillTx/>
                <a:latin typeface="Arial" panose="020B0604020202020204"/>
                <a:ea typeface="+mn-ea"/>
                <a:cs typeface="+mn-cs"/>
              </a:rPr>
              <a:t>© 2020 Crowe Ireland</a:t>
            </a:r>
            <a:endParaRPr kumimoji="0" lang="en-US" sz="772" b="0" i="0" u="none" strike="noStrike" kern="1200" cap="none" spc="0" normalizeH="0" baseline="0" noProof="0" dirty="0">
              <a:ln>
                <a:noFill/>
              </a:ln>
              <a:solidFill>
                <a:srgbClr val="000000"/>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1981030415"/>
      </p:ext>
    </p:extLst>
  </p:cSld>
  <p:clrMapOvr>
    <a:masterClrMapping/>
  </p:clrMapOvr>
  <p:extLst>
    <p:ext uri="{DCECCB84-F9BA-43D5-87BE-67443E8EF086}">
      <p15:sldGuideLst xmlns:p15="http://schemas.microsoft.com/office/powerpoint/2012/main">
        <p15:guide id="1" orient="horz" pos="3072">
          <p15:clr>
            <a:srgbClr val="FBAE40"/>
          </p15:clr>
        </p15:guide>
        <p15:guide id="2" pos="7344">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Contact Slide">
    <p:bg>
      <p:bgPr>
        <a:solidFill>
          <a:schemeClr val="accent2"/>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8779" y="460551"/>
            <a:ext cx="2243001" cy="747667"/>
          </a:xfrm>
          <a:prstGeom prst="rect">
            <a:avLst/>
          </a:prstGeom>
        </p:spPr>
      </p:pic>
      <p:sp>
        <p:nvSpPr>
          <p:cNvPr id="12" name="TextBox 11"/>
          <p:cNvSpPr txBox="1"/>
          <p:nvPr userDrawn="1"/>
        </p:nvSpPr>
        <p:spPr>
          <a:xfrm>
            <a:off x="8190445" y="724425"/>
            <a:ext cx="3571970" cy="26930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rial" charset="0"/>
                <a:ea typeface="Arial" charset="0"/>
                <a:cs typeface="Arial" charset="0"/>
              </a:rPr>
              <a:t>Smart decisions. Lasting value.</a:t>
            </a:r>
          </a:p>
        </p:txBody>
      </p:sp>
      <p:sp>
        <p:nvSpPr>
          <p:cNvPr id="40" name="Text Placeholder 6"/>
          <p:cNvSpPr>
            <a:spLocks noGrp="1"/>
          </p:cNvSpPr>
          <p:nvPr>
            <p:ph type="body" sz="quarter" idx="15" hasCustomPrompt="1"/>
          </p:nvPr>
        </p:nvSpPr>
        <p:spPr>
          <a:xfrm>
            <a:off x="3577390" y="4900288"/>
            <a:ext cx="234214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1" name="Picture Placeholder 8"/>
          <p:cNvSpPr>
            <a:spLocks noGrp="1"/>
          </p:cNvSpPr>
          <p:nvPr>
            <p:ph type="pic" sz="quarter" idx="16" hasCustomPrompt="1"/>
          </p:nvPr>
        </p:nvSpPr>
        <p:spPr>
          <a:xfrm>
            <a:off x="2421030" y="4876800"/>
            <a:ext cx="959361" cy="980507"/>
          </a:xfrm>
        </p:spPr>
        <p:txBody>
          <a:bodyPr>
            <a:normAutofit/>
          </a:bodyPr>
          <a:lstStyle>
            <a:lvl1pPr>
              <a:defRPr sz="1050" baseline="0"/>
            </a:lvl1pPr>
          </a:lstStyle>
          <a:p>
            <a:r>
              <a:rPr lang="en-US" dirty="0"/>
              <a:t>Your headshot</a:t>
            </a:r>
          </a:p>
        </p:txBody>
      </p:sp>
      <p:sp>
        <p:nvSpPr>
          <p:cNvPr id="47" name="Text Placeholder 6"/>
          <p:cNvSpPr>
            <a:spLocks noGrp="1"/>
          </p:cNvSpPr>
          <p:nvPr>
            <p:ph type="body" sz="quarter" idx="17" hasCustomPrompt="1"/>
          </p:nvPr>
        </p:nvSpPr>
        <p:spPr>
          <a:xfrm>
            <a:off x="7272896" y="4900288"/>
            <a:ext cx="235236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8" name="Picture Placeholder 8"/>
          <p:cNvSpPr>
            <a:spLocks noGrp="1"/>
          </p:cNvSpPr>
          <p:nvPr>
            <p:ph type="pic" sz="quarter" idx="18" hasCustomPrompt="1"/>
          </p:nvPr>
        </p:nvSpPr>
        <p:spPr>
          <a:xfrm>
            <a:off x="6116536" y="4876800"/>
            <a:ext cx="959361" cy="980507"/>
          </a:xfrm>
        </p:spPr>
        <p:txBody>
          <a:bodyPr>
            <a:normAutofit/>
          </a:bodyPr>
          <a:lstStyle>
            <a:lvl1pPr>
              <a:defRPr sz="1050" baseline="0"/>
            </a:lvl1pPr>
          </a:lstStyle>
          <a:p>
            <a:r>
              <a:rPr lang="en-US" dirty="0"/>
              <a:t>Your headshot</a:t>
            </a:r>
          </a:p>
        </p:txBody>
      </p:sp>
      <p:sp>
        <p:nvSpPr>
          <p:cNvPr id="52" name="TextBox 51"/>
          <p:cNvSpPr txBox="1"/>
          <p:nvPr userDrawn="1"/>
        </p:nvSpPr>
        <p:spPr>
          <a:xfrm>
            <a:off x="568779" y="4797305"/>
            <a:ext cx="11370481" cy="16871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Arial" charset="0"/>
                <a:ea typeface="Arial" charset="0"/>
                <a:cs typeface="Arial" charset="0"/>
              </a:rPr>
              <a:t>Crowe</a:t>
            </a:r>
            <a:endPar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Marine House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err="1">
                <a:ln>
                  <a:noFill/>
                </a:ln>
                <a:solidFill>
                  <a:srgbClr val="FFFFFF"/>
                </a:solidFill>
                <a:effectLst/>
                <a:uLnTx/>
                <a:uFillTx/>
                <a:latin typeface="Arial" charset="0"/>
                <a:ea typeface="Arial" charset="0"/>
                <a:cs typeface="Arial" charset="0"/>
              </a:rPr>
              <a:t>Clanwilliam</a:t>
            </a: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 Place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Dublin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Ireland</a:t>
            </a:r>
            <a:b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br>
            <a:endPar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tab pos="277317" algn="l"/>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Tel: 	+353 1 448 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www.crowe.ie</a:t>
            </a:r>
            <a:b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br>
            <a:endPar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Crowe Ireland is a member of Crowe Global, a Swiss </a:t>
            </a:r>
            <a:r>
              <a:rPr kumimoji="0" lang="en-US" sz="770" b="0" i="0" u="none" strike="noStrike" kern="1200" cap="none" spc="0" normalizeH="0" baseline="0" noProof="0" dirty="0" err="1">
                <a:ln>
                  <a:noFill/>
                </a:ln>
                <a:solidFill>
                  <a:srgbClr val="FFFFFF"/>
                </a:solidFill>
                <a:effectLst/>
                <a:uLnTx/>
                <a:uFillTx/>
                <a:latin typeface="Arial" panose="020B0604020202020204"/>
                <a:ea typeface="+mn-ea"/>
                <a:cs typeface="+mn-cs"/>
              </a:rPr>
              <a:t>verein</a:t>
            </a: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 Each member firm of Crowe Global is a separate and independent legal entity. Crowe Ireland and its affiliates are not responsible or liable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for any acts or omissions of Crowe Global or any other member of Crowe Global. This material is for informational purposes only and should not be construed as financial or legal advice.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 2020 Crowe Ireland</a:t>
            </a:r>
            <a:endParaRPr kumimoji="0" lang="en-US" sz="772" b="0"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2077250040"/>
      </p:ext>
    </p:extLst>
  </p:cSld>
  <p:clrMapOvr>
    <a:masterClrMapping/>
  </p:clrMapOvr>
  <p:extLst>
    <p:ext uri="{DCECCB84-F9BA-43D5-87BE-67443E8EF086}">
      <p15:sldGuideLst xmlns:p15="http://schemas.microsoft.com/office/powerpoint/2012/main">
        <p15:guide id="1" orient="horz" pos="3072">
          <p15:clr>
            <a:srgbClr val="FBAE40"/>
          </p15:clr>
        </p15:guide>
        <p15:guide id="2" pos="7344">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ection Slide - Amber">
    <p:bg>
      <p:bgPr>
        <a:solidFill>
          <a:srgbClr val="F3B329"/>
        </a:solidFill>
        <a:effectLst/>
      </p:bgPr>
    </p:bg>
    <p:spTree>
      <p:nvGrpSpPr>
        <p:cNvPr id="1" name=""/>
        <p:cNvGrpSpPr/>
        <p:nvPr/>
      </p:nvGrpSpPr>
      <p:grpSpPr>
        <a:xfrm>
          <a:off x="0" y="0"/>
          <a:ext cx="0" cy="0"/>
          <a:chOff x="0" y="0"/>
          <a:chExt cx="0" cy="0"/>
        </a:xfrm>
      </p:grpSpPr>
      <p:cxnSp>
        <p:nvCxnSpPr>
          <p:cNvPr id="7" name="Straight Connector 6"/>
          <p:cNvCxnSpPr/>
          <p:nvPr userDrawn="1"/>
        </p:nvCxnSpPr>
        <p:spPr>
          <a:xfrm>
            <a:off x="902361" y="5888736"/>
            <a:ext cx="1051591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1" hasCustomPrompt="1"/>
          </p:nvPr>
        </p:nvSpPr>
        <p:spPr>
          <a:xfrm>
            <a:off x="902361" y="5051348"/>
            <a:ext cx="10515916" cy="784225"/>
          </a:xfrm>
        </p:spPr>
        <p:txBody>
          <a:bodyPr lIns="0" anchor="b">
            <a:noAutofit/>
          </a:bodyPr>
          <a:lstStyle>
            <a:lvl1pPr algn="l">
              <a:spcAft>
                <a:spcPts val="0"/>
              </a:spcAft>
              <a:defRPr sz="3200" b="0" baseline="0">
                <a:solidFill>
                  <a:schemeClr val="bg1"/>
                </a:solidFill>
              </a:defRPr>
            </a:lvl1pPr>
          </a:lstStyle>
          <a:p>
            <a:pPr lvl="0"/>
            <a:r>
              <a:rPr lang="en-IE" dirty="0"/>
              <a:t>No. Section Title</a:t>
            </a:r>
          </a:p>
        </p:txBody>
      </p:sp>
    </p:spTree>
    <p:extLst>
      <p:ext uri="{BB962C8B-B14F-4D97-AF65-F5344CB8AC3E}">
        <p14:creationId xmlns:p14="http://schemas.microsoft.com/office/powerpoint/2010/main" val="126679164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626371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Blank Option">
    <p:spTree>
      <p:nvGrpSpPr>
        <p:cNvPr id="1" name=""/>
        <p:cNvGrpSpPr/>
        <p:nvPr/>
      </p:nvGrpSpPr>
      <p:grpSpPr>
        <a:xfrm>
          <a:off x="0" y="0"/>
          <a:ext cx="0" cy="0"/>
          <a:chOff x="0" y="0"/>
          <a:chExt cx="0" cy="0"/>
        </a:xfrm>
      </p:grpSpPr>
      <p:sp>
        <p:nvSpPr>
          <p:cNvPr id="4" name="TextBox 3"/>
          <p:cNvSpPr txBox="1"/>
          <p:nvPr/>
        </p:nvSpPr>
        <p:spPr>
          <a:xfrm>
            <a:off x="11074399" y="6492240"/>
            <a:ext cx="563676" cy="115416"/>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3534F5-8106-454C-A466-0C6DA036C846}" type="slidenum">
              <a:rPr kumimoji="0" lang="en-US" sz="750" b="0" i="0" u="none" strike="noStrike" kern="1200" cap="none" spc="0" normalizeH="0" baseline="0" noProof="0" smtClean="0">
                <a:ln>
                  <a:noFill/>
                </a:ln>
                <a:solidFill>
                  <a:srgbClr val="FFFFFF">
                    <a:lumMod val="50000"/>
                  </a:srgb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FFFFFF">
                  <a:lumMod val="50000"/>
                </a:srgbClr>
              </a:solidFill>
              <a:effectLst/>
              <a:uLnTx/>
              <a:uFillTx/>
              <a:latin typeface="Arial" pitchFamily="34" charset="0"/>
              <a:ea typeface="+mn-ea"/>
              <a:cs typeface="Arial" pitchFamily="34" charset="0"/>
            </a:endParaRPr>
          </a:p>
        </p:txBody>
      </p:sp>
      <p:sp>
        <p:nvSpPr>
          <p:cNvPr id="3" name="TextBox 2"/>
          <p:cNvSpPr txBox="1"/>
          <p:nvPr userDrawn="1"/>
        </p:nvSpPr>
        <p:spPr>
          <a:xfrm>
            <a:off x="11074399" y="6492240"/>
            <a:ext cx="563676" cy="115416"/>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3534F5-8106-454C-A466-0C6DA036C846}" type="slidenum">
              <a:rPr kumimoji="0" lang="en-US" sz="750" b="0" i="0" u="none" strike="noStrike" kern="1200" cap="none" spc="0" normalizeH="0" baseline="0" noProof="0" smtClean="0">
                <a:ln>
                  <a:noFill/>
                </a:ln>
                <a:solidFill>
                  <a:srgbClr val="FFFFFF">
                    <a:lumMod val="50000"/>
                  </a:srgb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FFFFFF">
                  <a:lumMod val="50000"/>
                </a:srgbClr>
              </a:solidFill>
              <a:effectLst/>
              <a:uLnTx/>
              <a:uFillTx/>
              <a:latin typeface="Arial" pitchFamily="34" charset="0"/>
              <a:ea typeface="+mn-ea"/>
              <a:cs typeface="Arial" pitchFamily="34" charset="0"/>
            </a:endParaRPr>
          </a:p>
        </p:txBody>
      </p:sp>
      <p:sp>
        <p:nvSpPr>
          <p:cNvPr id="6" name="Content Placeholder 1"/>
          <p:cNvSpPr txBox="1">
            <a:spLocks/>
          </p:cNvSpPr>
          <p:nvPr userDrawn="1"/>
        </p:nvSpPr>
        <p:spPr bwMode="auto">
          <a:xfrm>
            <a:off x="442800" y="930117"/>
            <a:ext cx="5540400" cy="571515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79388" indent="-179388" algn="l" rtl="0" eaLnBrk="1" fontAlgn="base" hangingPunct="1">
              <a:spcBef>
                <a:spcPts val="600"/>
              </a:spcBef>
              <a:spcAft>
                <a:spcPct val="0"/>
              </a:spcAft>
              <a:buClr>
                <a:srgbClr val="FFC000"/>
              </a:buClr>
              <a:buSzPct val="90000"/>
              <a:buFont typeface="Wingdings" pitchFamily="2" charset="2"/>
              <a:buChar char=""/>
              <a:defRPr sz="1000">
                <a:solidFill>
                  <a:schemeClr val="tx1"/>
                </a:solidFill>
                <a:latin typeface="Arial" pitchFamily="34" charset="0"/>
                <a:ea typeface="+mn-ea"/>
                <a:cs typeface="Arial" pitchFamily="34" charset="0"/>
              </a:defRPr>
            </a:lvl1pPr>
            <a:lvl2pPr marL="358775" indent="-179388" algn="l" rtl="0" eaLnBrk="1" fontAlgn="base" hangingPunct="1">
              <a:spcBef>
                <a:spcPts val="600"/>
              </a:spcBef>
              <a:spcAft>
                <a:spcPct val="0"/>
              </a:spcAft>
              <a:buClr>
                <a:schemeClr val="bg1">
                  <a:lumMod val="50000"/>
                </a:schemeClr>
              </a:buClr>
              <a:buSzPct val="90000"/>
              <a:buFont typeface="Wingdings" pitchFamily="2" charset="2"/>
              <a:buChar char=""/>
              <a:defRPr sz="1000">
                <a:solidFill>
                  <a:schemeClr val="tx1"/>
                </a:solidFill>
                <a:latin typeface="Arial" pitchFamily="34" charset="0"/>
                <a:cs typeface="Arial" pitchFamily="34" charset="0"/>
              </a:defRPr>
            </a:lvl2pPr>
            <a:lvl3pPr marL="539750" indent="-179388" algn="l" rtl="0" eaLnBrk="1" fontAlgn="base" hangingPunct="1">
              <a:spcBef>
                <a:spcPts val="600"/>
              </a:spcBef>
              <a:spcAft>
                <a:spcPct val="0"/>
              </a:spcAft>
              <a:buClr>
                <a:srgbClr val="990000"/>
              </a:buClr>
              <a:buSzPct val="90000"/>
              <a:buFont typeface="Wingdings" pitchFamily="2" charset="2"/>
              <a:buChar char=""/>
              <a:defRPr sz="1000">
                <a:solidFill>
                  <a:schemeClr val="tx1"/>
                </a:solidFill>
                <a:latin typeface="Arial" pitchFamily="34" charset="0"/>
                <a:cs typeface="Arial" pitchFamily="34" charset="0"/>
              </a:defRPr>
            </a:lvl3pPr>
            <a:lvl4pPr marL="719138" indent="-179388" algn="l" rtl="0" eaLnBrk="1" fontAlgn="base" hangingPunct="1">
              <a:spcBef>
                <a:spcPts val="600"/>
              </a:spcBef>
              <a:spcAft>
                <a:spcPct val="0"/>
              </a:spcAft>
              <a:buClr>
                <a:srgbClr val="336699"/>
              </a:buClr>
              <a:buSzPct val="90000"/>
              <a:buFont typeface="Wingdings" pitchFamily="2" charset="2"/>
              <a:buChar char=""/>
              <a:defRPr sz="1000">
                <a:solidFill>
                  <a:schemeClr val="tx1"/>
                </a:solidFill>
                <a:latin typeface="Arial" pitchFamily="34" charset="0"/>
                <a:cs typeface="Arial" pitchFamily="34" charset="0"/>
              </a:defRPr>
            </a:lvl4pPr>
            <a:lvl5pPr marL="898525" indent="-179388" algn="l" rtl="0" eaLnBrk="1" fontAlgn="base" hangingPunct="1">
              <a:spcBef>
                <a:spcPts val="600"/>
              </a:spcBef>
              <a:spcAft>
                <a:spcPct val="0"/>
              </a:spcAft>
              <a:buClr>
                <a:srgbClr val="461F00"/>
              </a:buClr>
              <a:buSzPct val="90000"/>
              <a:buFont typeface="Wingdings" pitchFamily="2" charset="2"/>
              <a:buChar char=""/>
              <a:defRPr sz="1000">
                <a:solidFill>
                  <a:schemeClr val="tx1"/>
                </a:solidFill>
                <a:latin typeface="Arial" pitchFamily="34" charset="0"/>
                <a:cs typeface="Arial" pitchFamily="34" charset="0"/>
              </a:defRPr>
            </a:lvl5pPr>
            <a:lvl6pPr marL="2400300" indent="-228600" algn="l" rtl="0" eaLnBrk="1" fontAlgn="base" hangingPunct="1">
              <a:spcBef>
                <a:spcPct val="20000"/>
              </a:spcBef>
              <a:spcAft>
                <a:spcPct val="0"/>
              </a:spcAft>
              <a:buClr>
                <a:srgbClr val="FFCC00"/>
              </a:buClr>
              <a:buChar char="•"/>
              <a:defRPr sz="1800">
                <a:solidFill>
                  <a:schemeClr val="tx1"/>
                </a:solidFill>
                <a:latin typeface="+mn-lt"/>
              </a:defRPr>
            </a:lvl6pPr>
            <a:lvl7pPr marL="2857500" indent="-228600" algn="l" rtl="0" eaLnBrk="1" fontAlgn="base" hangingPunct="1">
              <a:spcBef>
                <a:spcPct val="20000"/>
              </a:spcBef>
              <a:spcAft>
                <a:spcPct val="0"/>
              </a:spcAft>
              <a:buClr>
                <a:srgbClr val="FFCC00"/>
              </a:buClr>
              <a:buChar char="•"/>
              <a:defRPr sz="1800">
                <a:solidFill>
                  <a:schemeClr val="tx1"/>
                </a:solidFill>
                <a:latin typeface="+mn-lt"/>
              </a:defRPr>
            </a:lvl7pPr>
            <a:lvl8pPr marL="3314700" indent="-228600" algn="l" rtl="0" eaLnBrk="1" fontAlgn="base" hangingPunct="1">
              <a:spcBef>
                <a:spcPct val="20000"/>
              </a:spcBef>
              <a:spcAft>
                <a:spcPct val="0"/>
              </a:spcAft>
              <a:buClr>
                <a:srgbClr val="FFCC00"/>
              </a:buClr>
              <a:buChar char="•"/>
              <a:defRPr sz="1800">
                <a:solidFill>
                  <a:schemeClr val="tx1"/>
                </a:solidFill>
                <a:latin typeface="+mn-lt"/>
              </a:defRPr>
            </a:lvl8pPr>
            <a:lvl9pPr marL="3771900" indent="-228600" algn="l" rtl="0" eaLnBrk="1" fontAlgn="base" hangingPunct="1">
              <a:spcBef>
                <a:spcPct val="20000"/>
              </a:spcBef>
              <a:spcAft>
                <a:spcPct val="0"/>
              </a:spcAft>
              <a:buClr>
                <a:srgbClr val="FFCC00"/>
              </a:buClr>
              <a:buChar char="•"/>
              <a:defRPr sz="1800">
                <a:solidFill>
                  <a:schemeClr val="tx1"/>
                </a:solidFill>
                <a:latin typeface="+mn-lt"/>
              </a:defRPr>
            </a:lvl9pPr>
          </a:lstStyle>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[name]</a:t>
            </a: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r>
              <a:rPr kumimoji="0" lang="en-US" sz="1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[company]</a:t>
            </a: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[address]</a:t>
            </a: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b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br>
            <a: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[ref]</a:t>
            </a: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[date]</a:t>
            </a:r>
          </a:p>
          <a:p>
            <a:pPr marL="179388" marR="0" lvl="0" indent="-179388"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Dear [name]</a:t>
            </a:r>
            <a:b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b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1" i="0" u="none" strike="noStrike" kern="0" cap="none" spc="0" normalizeH="0" baseline="0" noProof="0" dirty="0">
                <a:ln>
                  <a:noFill/>
                </a:ln>
                <a:solidFill>
                  <a:srgbClr val="000000"/>
                </a:solidFill>
                <a:effectLst/>
                <a:uLnTx/>
                <a:uFillTx/>
                <a:latin typeface="Arial" pitchFamily="34" charset="0"/>
                <a:ea typeface="+mn-ea"/>
                <a:cs typeface="Arial" pitchFamily="34" charset="0"/>
              </a:rPr>
              <a:t>Re: [Subject]</a:t>
            </a: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[Text]</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4198" y="305991"/>
            <a:ext cx="2847791" cy="624126"/>
          </a:xfrm>
          <a:prstGeom prst="rect">
            <a:avLst/>
          </a:prstGeom>
        </p:spPr>
      </p:pic>
      <p:sp>
        <p:nvSpPr>
          <p:cNvPr id="9" name="Text Box 2"/>
          <p:cNvSpPr txBox="1">
            <a:spLocks noChangeArrowheads="1"/>
          </p:cNvSpPr>
          <p:nvPr userDrawn="1"/>
        </p:nvSpPr>
        <p:spPr bwMode="auto">
          <a:xfrm>
            <a:off x="4611600" y="930117"/>
            <a:ext cx="1371600" cy="1189038"/>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IE" sz="700" b="1" i="0" u="none" strike="noStrike" kern="1200" cap="none" spc="0" normalizeH="0" baseline="0" noProof="0" dirty="0">
                <a:ln>
                  <a:noFill/>
                </a:ln>
                <a:solidFill>
                  <a:srgbClr val="002D62"/>
                </a:solidFill>
                <a:effectLst/>
                <a:uLnTx/>
                <a:uFillTx/>
                <a:latin typeface="Arial" pitchFamily="34" charset="0"/>
                <a:ea typeface="+mn-ea"/>
                <a:cs typeface="Arial" pitchFamily="34" charset="0"/>
              </a:rPr>
              <a:t>Crowe </a:t>
            </a:r>
            <a:r>
              <a:rPr kumimoji="0" lang="en-IE" sz="700" b="1" i="0" u="none" strike="noStrike" kern="1200" cap="none" spc="0" normalizeH="0" baseline="0" noProof="0" dirty="0" err="1">
                <a:ln>
                  <a:noFill/>
                </a:ln>
                <a:solidFill>
                  <a:srgbClr val="002D62"/>
                </a:solidFill>
                <a:effectLst/>
                <a:uLnTx/>
                <a:uFillTx/>
                <a:latin typeface="Arial" pitchFamily="34" charset="0"/>
                <a:ea typeface="+mn-ea"/>
                <a:cs typeface="Arial" pitchFamily="34" charset="0"/>
              </a:rPr>
              <a:t>ireland</a:t>
            </a:r>
            <a:endParaRPr kumimoji="0" lang="en-IE" sz="7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IE" sz="6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Member Crowe Horwath International</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Marine House</a:t>
            </a:r>
            <a:b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br>
            <a:r>
              <a:rPr kumimoji="0" lang="en-IE" sz="700" b="0" i="0" u="none" strike="noStrike" kern="1200" cap="none" spc="0" normalizeH="0" baseline="0" noProof="0" dirty="0" err="1">
                <a:ln>
                  <a:noFill/>
                </a:ln>
                <a:solidFill>
                  <a:srgbClr val="002D62"/>
                </a:solidFill>
                <a:effectLst/>
                <a:uLnTx/>
                <a:uFillTx/>
                <a:latin typeface="Arial" pitchFamily="34" charset="0"/>
                <a:ea typeface="+mn-ea"/>
                <a:cs typeface="Arial" pitchFamily="34" charset="0"/>
              </a:rPr>
              <a:t>Clanwilliam</a:t>
            </a:r>
            <a: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  Place</a:t>
            </a:r>
            <a:b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br>
            <a: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Dublin 2</a:t>
            </a:r>
            <a:b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br>
            <a: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Ireland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Tel +353 1 448 2200</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www.crowe.ie</a:t>
            </a:r>
            <a:endParaRPr kumimoji="0" lang="en-US"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endParaRPr>
          </a:p>
        </p:txBody>
      </p:sp>
      <p:sp>
        <p:nvSpPr>
          <p:cNvPr id="11" name="Content Placeholder 2"/>
          <p:cNvSpPr txBox="1">
            <a:spLocks/>
          </p:cNvSpPr>
          <p:nvPr userDrawn="1"/>
        </p:nvSpPr>
        <p:spPr>
          <a:xfrm>
            <a:off x="6213600" y="1051065"/>
            <a:ext cx="5540400" cy="5473254"/>
          </a:xfrm>
          <a:prstGeom prst="rect">
            <a:avLst/>
          </a:prstGeom>
        </p:spPr>
        <p:txBody>
          <a:bodyPr/>
          <a:lstStyle>
            <a:lvl1pPr marL="0" indent="0" algn="l" defTabSz="742950" rtl="0" eaLnBrk="1" latinLnBrk="0" hangingPunct="1">
              <a:lnSpc>
                <a:spcPct val="100000"/>
              </a:lnSpc>
              <a:spcBef>
                <a:spcPts val="0"/>
              </a:spcBef>
              <a:spcAft>
                <a:spcPts val="81"/>
              </a:spcAft>
              <a:buClr>
                <a:schemeClr val="accent1"/>
              </a:buClr>
              <a:buSzPct val="100000"/>
              <a:buFont typeface="+mj-lt"/>
              <a:buNone/>
              <a:tabLst/>
              <a:defRPr sz="1600" kern="1200">
                <a:solidFill>
                  <a:schemeClr val="accent6">
                    <a:lumMod val="50000"/>
                  </a:schemeClr>
                </a:solidFill>
                <a:latin typeface="Arial" charset="0"/>
                <a:ea typeface="Arial" charset="0"/>
                <a:cs typeface="Arial" charset="0"/>
              </a:defRPr>
            </a:lvl1pPr>
            <a:lvl2pPr marL="180975" indent="-173038" algn="l" defTabSz="742950" rtl="0" eaLnBrk="1" latinLnBrk="0" hangingPunct="1">
              <a:lnSpc>
                <a:spcPct val="100000"/>
              </a:lnSpc>
              <a:spcBef>
                <a:spcPts val="0"/>
              </a:spcBef>
              <a:spcAft>
                <a:spcPts val="81"/>
              </a:spcAft>
              <a:buClr>
                <a:schemeClr val="accent2"/>
              </a:buClr>
              <a:buSzPct val="145000"/>
              <a:buFont typeface="Arial" panose="020B0604020202020204" pitchFamily="34" charset="0"/>
              <a:buChar char="•"/>
              <a:tabLst>
                <a:tab pos="265113" algn="l"/>
              </a:tabLst>
              <a:defRPr sz="1600" kern="1200">
                <a:solidFill>
                  <a:schemeClr val="accent6">
                    <a:lumMod val="50000"/>
                  </a:schemeClr>
                </a:solidFill>
                <a:latin typeface="Arial" charset="0"/>
                <a:ea typeface="Arial" charset="0"/>
                <a:cs typeface="Arial" charset="0"/>
              </a:defRPr>
            </a:lvl2pPr>
            <a:lvl3pPr marL="360363" indent="-180975" algn="l" defTabSz="742950" rtl="0" eaLnBrk="1" latinLnBrk="0" hangingPunct="1">
              <a:lnSpc>
                <a:spcPct val="100000"/>
              </a:lnSpc>
              <a:spcBef>
                <a:spcPts val="0"/>
              </a:spcBef>
              <a:spcAft>
                <a:spcPts val="81"/>
              </a:spcAft>
              <a:buClr>
                <a:schemeClr val="accent1"/>
              </a:buClr>
              <a:buSzPct val="145000"/>
              <a:buFont typeface="Arial" panose="020B0604020202020204" pitchFamily="34" charset="0"/>
              <a:buChar char="•"/>
              <a:tabLst/>
              <a:defRPr sz="1600" kern="1200" baseline="0">
                <a:solidFill>
                  <a:schemeClr val="accent6">
                    <a:lumMod val="50000"/>
                  </a:schemeClr>
                </a:solidFill>
                <a:latin typeface="Arial" charset="0"/>
                <a:ea typeface="Arial" charset="0"/>
                <a:cs typeface="Arial" charset="0"/>
              </a:defRPr>
            </a:lvl3pPr>
            <a:lvl4pPr marL="539750" indent="-179388" algn="l" defTabSz="742950" rtl="0" eaLnBrk="1" latinLnBrk="0" hangingPunct="1">
              <a:lnSpc>
                <a:spcPct val="100000"/>
              </a:lnSpc>
              <a:spcBef>
                <a:spcPts val="0"/>
              </a:spcBef>
              <a:spcAft>
                <a:spcPts val="81"/>
              </a:spcAft>
              <a:buClr>
                <a:schemeClr val="accent6"/>
              </a:buClr>
              <a:buSzPct val="145000"/>
              <a:buFont typeface="Arial" panose="020B0604020202020204" pitchFamily="34" charset="0"/>
              <a:buChar char="•"/>
              <a:tabLst>
                <a:tab pos="611188" algn="l"/>
              </a:tabLst>
              <a:defRPr sz="1600" kern="1200">
                <a:solidFill>
                  <a:schemeClr val="accent6">
                    <a:lumMod val="50000"/>
                  </a:schemeClr>
                </a:solidFill>
                <a:latin typeface="Arial" charset="0"/>
                <a:ea typeface="Arial" charset="0"/>
                <a:cs typeface="Arial" charset="0"/>
              </a:defRPr>
            </a:lvl4pPr>
            <a:lvl5pPr marL="539750" indent="-176213" algn="l" defTabSz="742950" rtl="0" eaLnBrk="1" latinLnBrk="0" hangingPunct="1">
              <a:lnSpc>
                <a:spcPct val="100000"/>
              </a:lnSpc>
              <a:spcBef>
                <a:spcPts val="0"/>
              </a:spcBef>
              <a:spcAft>
                <a:spcPts val="81"/>
              </a:spcAft>
              <a:buClr>
                <a:schemeClr val="accent6"/>
              </a:buClr>
              <a:buSzPct val="145000"/>
              <a:buFont typeface="Arial" panose="020B0604020202020204" pitchFamily="34" charset="0"/>
              <a:buChar char="•"/>
              <a:tabLst/>
              <a:defRPr sz="1600" kern="1200">
                <a:solidFill>
                  <a:schemeClr val="accent6">
                    <a:lumMod val="50000"/>
                  </a:schemeClr>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0" marR="0" lvl="0" indent="0" algn="l" defTabSz="742950" rtl="0" eaLnBrk="1" fontAlgn="auto" latinLnBrk="0" hangingPunct="1">
              <a:lnSpc>
                <a:spcPct val="100000"/>
              </a:lnSpc>
              <a:spcBef>
                <a:spcPts val="600"/>
              </a:spcBef>
              <a:spcAft>
                <a:spcPts val="0"/>
              </a:spcAft>
              <a:buClr>
                <a:srgbClr val="F2B229"/>
              </a:buClr>
              <a:buSzPct val="100000"/>
              <a:buFont typeface="+mj-lt"/>
              <a:buNone/>
              <a:tabLst/>
              <a:defRPr/>
            </a:pPr>
            <a:r>
              <a:rPr kumimoji="0" lang="en-IE" sz="1000" b="0" i="0" u="none" strike="noStrike" kern="1200" cap="none" spc="0" normalizeH="0" baseline="0" noProof="0" dirty="0">
                <a:ln>
                  <a:noFill/>
                </a:ln>
                <a:solidFill>
                  <a:srgbClr val="000000"/>
                </a:solidFill>
                <a:effectLst/>
                <a:uLnTx/>
                <a:uFillTx/>
                <a:latin typeface="Arial" charset="0"/>
                <a:cs typeface="Arial" charset="0"/>
              </a:rPr>
              <a:t>[text]</a:t>
            </a:r>
          </a:p>
          <a:p>
            <a:pPr marL="0" marR="0" lvl="0" indent="0" algn="l" defTabSz="742950" rtl="0" eaLnBrk="1" fontAlgn="auto" latinLnBrk="0" hangingPunct="1">
              <a:lnSpc>
                <a:spcPct val="100000"/>
              </a:lnSpc>
              <a:spcBef>
                <a:spcPts val="600"/>
              </a:spcBef>
              <a:spcAft>
                <a:spcPts val="0"/>
              </a:spcAft>
              <a:buClr>
                <a:srgbClr val="F2B229"/>
              </a:buClr>
              <a:buSzPct val="100000"/>
              <a:buFont typeface="+mj-lt"/>
              <a:buNone/>
              <a:tabLst/>
              <a:defRPr/>
            </a:pPr>
            <a:r>
              <a:rPr kumimoji="0" lang="en-IE" sz="1000" b="0" i="0" u="none" strike="noStrike" kern="1200" cap="none" spc="0" normalizeH="0" baseline="0" noProof="0" dirty="0">
                <a:ln>
                  <a:noFill/>
                </a:ln>
                <a:solidFill>
                  <a:srgbClr val="000000"/>
                </a:solidFill>
                <a:effectLst/>
                <a:uLnTx/>
                <a:uFillTx/>
                <a:latin typeface="Arial" charset="0"/>
                <a:cs typeface="Arial" charset="0"/>
              </a:rPr>
              <a:t>Yours faithfully</a:t>
            </a:r>
          </a:p>
          <a:p>
            <a:pPr marL="0" marR="0" lvl="0" indent="0" algn="l" defTabSz="742950" rtl="0" eaLnBrk="1" fontAlgn="auto" latinLnBrk="0" hangingPunct="1">
              <a:lnSpc>
                <a:spcPct val="100000"/>
              </a:lnSpc>
              <a:spcBef>
                <a:spcPts val="600"/>
              </a:spcBef>
              <a:spcAft>
                <a:spcPts val="0"/>
              </a:spcAft>
              <a:buClr>
                <a:srgbClr val="F2B229"/>
              </a:buClr>
              <a:buSzPct val="100000"/>
              <a:buFont typeface="+mj-lt"/>
              <a:buNone/>
              <a:tabLst/>
              <a:defRPr/>
            </a:pPr>
            <a:endParaRPr kumimoji="0" lang="en-IE" sz="1000" b="0" i="0" u="none" strike="noStrike" kern="1200" cap="none" spc="0" normalizeH="0" baseline="0" noProof="0" dirty="0">
              <a:ln>
                <a:noFill/>
              </a:ln>
              <a:solidFill>
                <a:srgbClr val="000000"/>
              </a:solidFill>
              <a:effectLst/>
              <a:uLnTx/>
              <a:uFillTx/>
              <a:latin typeface="Arial" charset="0"/>
              <a:cs typeface="Arial" charset="0"/>
            </a:endParaRPr>
          </a:p>
          <a:p>
            <a:pPr marL="0" marR="0" lvl="0" indent="0" algn="l" defTabSz="742950" rtl="0" eaLnBrk="1" fontAlgn="auto" latinLnBrk="0" hangingPunct="1">
              <a:lnSpc>
                <a:spcPct val="100000"/>
              </a:lnSpc>
              <a:spcBef>
                <a:spcPts val="600"/>
              </a:spcBef>
              <a:spcAft>
                <a:spcPts val="0"/>
              </a:spcAft>
              <a:buClr>
                <a:srgbClr val="F2B229"/>
              </a:buClr>
              <a:buSzPct val="100000"/>
              <a:buFont typeface="+mj-lt"/>
              <a:buNone/>
              <a:tabLst/>
              <a:defRPr/>
            </a:pPr>
            <a:endParaRPr kumimoji="0" lang="en-IE" sz="1000" b="0" i="0" u="none" strike="noStrike" kern="1200" cap="none" spc="0" normalizeH="0" baseline="0" noProof="0" dirty="0">
              <a:ln>
                <a:noFill/>
              </a:ln>
              <a:solidFill>
                <a:srgbClr val="000000"/>
              </a:solidFill>
              <a:effectLst/>
              <a:uLnTx/>
              <a:uFillTx/>
              <a:latin typeface="Arial" charset="0"/>
              <a:cs typeface="Arial" charset="0"/>
            </a:endParaRPr>
          </a:p>
          <a:p>
            <a:pPr marL="0" marR="0" lvl="0" indent="0" algn="l" defTabSz="742950" rtl="0" eaLnBrk="1" fontAlgn="auto" latinLnBrk="0" hangingPunct="1">
              <a:lnSpc>
                <a:spcPct val="100000"/>
              </a:lnSpc>
              <a:spcBef>
                <a:spcPts val="600"/>
              </a:spcBef>
              <a:spcAft>
                <a:spcPts val="0"/>
              </a:spcAft>
              <a:buClr>
                <a:srgbClr val="F2B229"/>
              </a:buClr>
              <a:buSzPct val="100000"/>
              <a:buFont typeface="+mj-lt"/>
              <a:buNone/>
              <a:tabLst/>
              <a:defRPr/>
            </a:pPr>
            <a:r>
              <a:rPr kumimoji="0" lang="en-IE" sz="1000" b="1" i="0" u="none" strike="noStrike" kern="1200" cap="none" spc="0" normalizeH="0" baseline="0" noProof="0" dirty="0">
                <a:ln>
                  <a:noFill/>
                </a:ln>
                <a:solidFill>
                  <a:srgbClr val="000000"/>
                </a:solidFill>
                <a:effectLst/>
                <a:uLnTx/>
                <a:uFillTx/>
                <a:latin typeface="Arial" charset="0"/>
                <a:cs typeface="Arial" charset="0"/>
              </a:rPr>
              <a:t>Crowe Horwath</a:t>
            </a:r>
            <a:br>
              <a:rPr kumimoji="0" lang="en-IE" sz="1000" b="0" i="0" u="none" strike="noStrike" kern="1200" cap="none" spc="0" normalizeH="0" baseline="0" noProof="0" dirty="0">
                <a:ln>
                  <a:noFill/>
                </a:ln>
                <a:solidFill>
                  <a:srgbClr val="000000"/>
                </a:solidFill>
                <a:effectLst/>
                <a:uLnTx/>
                <a:uFillTx/>
                <a:latin typeface="Arial" charset="0"/>
                <a:cs typeface="Arial" charset="0"/>
              </a:rPr>
            </a:br>
            <a:endParaRPr kumimoji="0" lang="en-IE" sz="1000" b="0" i="0" u="none" strike="noStrike" kern="1200" cap="none" spc="0" normalizeH="0" baseline="0" noProof="0" dirty="0">
              <a:ln>
                <a:noFill/>
              </a:ln>
              <a:solidFill>
                <a:srgbClr val="000000"/>
              </a:solidFill>
              <a:effectLst/>
              <a:uLnTx/>
              <a:uFillTx/>
              <a:latin typeface="Arial" charset="0"/>
              <a:cs typeface="Arial" charset="0"/>
            </a:endParaRPr>
          </a:p>
        </p:txBody>
      </p:sp>
    </p:spTree>
    <p:extLst>
      <p:ext uri="{BB962C8B-B14F-4D97-AF65-F5344CB8AC3E}">
        <p14:creationId xmlns:p14="http://schemas.microsoft.com/office/powerpoint/2010/main" val="266267070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2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440000"/>
            <a:ext cx="11307323" cy="5115825"/>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568705331"/>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Content - 2 columns">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56505763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440000"/>
            <a:ext cx="11307323" cy="5115825"/>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829582007"/>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5087249"/>
          </a:xfrm>
        </p:spPr>
        <p:txBody>
          <a:bodyPr lIns="0">
            <a:noAutofit/>
          </a:bodyPr>
          <a:lstStyle>
            <a:lvl1pPr>
              <a:defRPr sz="1400"/>
            </a:lvl1pPr>
            <a:lvl2pPr>
              <a:defRPr sz="1400" baseline="0">
                <a:solidFill>
                  <a:srgbClr val="4D4D4D"/>
                </a:solidFill>
              </a:defRPr>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5087249"/>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910341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088313"/>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4"/>
          <p:cNvSpPr>
            <a:spLocks noGrp="1"/>
          </p:cNvSpPr>
          <p:nvPr>
            <p:ph sz="quarter" idx="25"/>
          </p:nvPr>
        </p:nvSpPr>
        <p:spPr>
          <a:xfrm>
            <a:off x="6211938" y="4088313"/>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5204567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4"/>
          <p:cNvSpPr>
            <a:spLocks noGrp="1"/>
          </p:cNvSpPr>
          <p:nvPr>
            <p:ph sz="quarter" idx="3"/>
          </p:nvPr>
        </p:nvSpPr>
        <p:spPr>
          <a:xfrm>
            <a:off x="443077"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4257969"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5"/>
          <p:cNvSpPr>
            <a:spLocks noGrp="1"/>
          </p:cNvSpPr>
          <p:nvPr>
            <p:ph sz="quarter" idx="10"/>
          </p:nvPr>
        </p:nvSpPr>
        <p:spPr>
          <a:xfrm>
            <a:off x="8072862"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5031363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800000"/>
            <a:ext cx="11307323" cy="4716000"/>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2"/>
          <p:cNvSpPr>
            <a:spLocks noGrp="1"/>
          </p:cNvSpPr>
          <p:nvPr>
            <p:ph sz="quarter" idx="10"/>
          </p:nvPr>
        </p:nvSpPr>
        <p:spPr>
          <a:xfrm>
            <a:off x="443077" y="1440000"/>
            <a:ext cx="11307323" cy="324000"/>
          </a:xfrm>
          <a:solidFill>
            <a:srgbClr val="F3B329"/>
          </a:solidFill>
        </p:spPr>
        <p:txBody>
          <a:bodyPr anchor="ctr" anchorCtr="0"/>
          <a:lstStyle>
            <a:lvl1pPr marL="0" indent="0" algn="ctr">
              <a:spcBef>
                <a:spcPts val="0"/>
              </a:spcBef>
              <a:buFontTx/>
              <a:buNone/>
              <a:defRPr sz="1800" b="1">
                <a:solidFill>
                  <a:schemeClr val="bg1"/>
                </a:solidFill>
              </a:defRPr>
            </a:lvl1pPr>
          </a:lstStyle>
          <a:p>
            <a:pPr lvl="0"/>
            <a:r>
              <a:rPr lang="en-US" dirty="0"/>
              <a:t>Edit Master text styles</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806837634"/>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0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4856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34807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39223288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50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8"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971225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2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6211938" y="176291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443077" y="1438814"/>
            <a:ext cx="5538462" cy="5076000"/>
          </a:xfrm>
        </p:spPr>
        <p:txBody>
          <a:bodyPr lIns="0">
            <a:noAutofit/>
          </a:bodyPr>
          <a:lstStyle>
            <a:lvl1pPr>
              <a:defRPr sz="1400"/>
            </a:lvl1pPr>
            <a:lvl2pPr>
              <a:defRPr sz="1400"/>
            </a:lvl2pPr>
            <a:lvl3pPr>
              <a:defRPr sz="1400"/>
            </a:lvl3pPr>
            <a:lvl4pP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Content Placeholder 4"/>
          <p:cNvSpPr>
            <a:spLocks noGrp="1"/>
          </p:cNvSpPr>
          <p:nvPr>
            <p:ph sz="quarter" idx="24"/>
          </p:nvPr>
        </p:nvSpPr>
        <p:spPr>
          <a:xfrm>
            <a:off x="6211938" y="4356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6211938"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6211938" y="1438815"/>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8"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52007582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3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38821"/>
            <a:ext cx="5538462" cy="2484095"/>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4856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34807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78977732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4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027671"/>
            <a:ext cx="5538462" cy="2480895"/>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027671"/>
            <a:ext cx="5538462" cy="2480400"/>
          </a:xfrm>
        </p:spPr>
        <p:txBody>
          <a:bodyPr lIns="0">
            <a:noAutofit/>
          </a:bodyPr>
          <a:lstStyle>
            <a:lvl1pPr>
              <a:defRPr sz="1400"/>
            </a:lvl1pPr>
            <a:lvl2pPr>
              <a:defRPr sz="1400"/>
            </a:lvl2pPr>
            <a:lvl3pPr>
              <a:defRPr sz="1400"/>
            </a:lvl3pPr>
            <a:lvl4pP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40078642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5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15"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Content Placeholder 4"/>
          <p:cNvSpPr>
            <a:spLocks noGrp="1"/>
          </p:cNvSpPr>
          <p:nvPr>
            <p:ph sz="quarter" idx="30"/>
          </p:nvPr>
        </p:nvSpPr>
        <p:spPr>
          <a:xfrm>
            <a:off x="6211938"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4"/>
          <p:cNvSpPr>
            <a:spLocks noGrp="1"/>
          </p:cNvSpPr>
          <p:nvPr>
            <p:ph sz="quarter" idx="31"/>
          </p:nvPr>
        </p:nvSpPr>
        <p:spPr>
          <a:xfrm>
            <a:off x="9003323"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99798542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6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11307600"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15"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Content Placeholder 4"/>
          <p:cNvSpPr>
            <a:spLocks noGrp="1"/>
          </p:cNvSpPr>
          <p:nvPr>
            <p:ph sz="quarter" idx="30"/>
          </p:nvPr>
        </p:nvSpPr>
        <p:spPr>
          <a:xfrm>
            <a:off x="6211938"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4"/>
          <p:cNvSpPr>
            <a:spLocks noGrp="1"/>
          </p:cNvSpPr>
          <p:nvPr>
            <p:ph sz="quarter" idx="31"/>
          </p:nvPr>
        </p:nvSpPr>
        <p:spPr>
          <a:xfrm>
            <a:off x="9003323"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78329798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5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5538462" cy="2160000"/>
          </a:xfrm>
        </p:spPr>
        <p:txBody>
          <a:bodyPr lIns="0">
            <a:noAutofit/>
          </a:bodyPr>
          <a:lstStyle>
            <a:lvl1pPr>
              <a:defRPr sz="1000"/>
            </a:lvl1pPr>
            <a:lvl2pPr>
              <a:defRPr sz="1000"/>
            </a:lvl2pPr>
            <a:lvl3pPr>
              <a:defRPr sz="1000"/>
            </a:lvl3pPr>
            <a:lvl4pPr>
              <a:defRPr sz="10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3" name="Content Placeholder 2"/>
          <p:cNvSpPr>
            <a:spLocks noGrp="1"/>
          </p:cNvSpPr>
          <p:nvPr>
            <p:ph sz="quarter" idx="13"/>
          </p:nvPr>
        </p:nvSpPr>
        <p:spPr>
          <a:xfrm>
            <a:off x="443077"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440000"/>
            <a:ext cx="5538462" cy="5076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4"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9"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62179432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1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11307323"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11307323"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32000"/>
            <a:ext cx="11307323"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11307323"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59696797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7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7" name="Content Placeholder 4"/>
          <p:cNvSpPr>
            <a:spLocks noGrp="1"/>
          </p:cNvSpPr>
          <p:nvPr>
            <p:ph sz="quarter" idx="3"/>
          </p:nvPr>
        </p:nvSpPr>
        <p:spPr>
          <a:xfrm>
            <a:off x="443077"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4"/>
          </p:nvPr>
        </p:nvSpPr>
        <p:spPr>
          <a:xfrm>
            <a:off x="4257969"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5"/>
          <p:cNvSpPr>
            <a:spLocks noGrp="1"/>
          </p:cNvSpPr>
          <p:nvPr>
            <p:ph sz="quarter" idx="10"/>
          </p:nvPr>
        </p:nvSpPr>
        <p:spPr>
          <a:xfrm>
            <a:off x="8072862"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2"/>
          </p:nvPr>
        </p:nvSpPr>
        <p:spPr>
          <a:xfrm>
            <a:off x="8072862"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3" name="Content Placeholder 2"/>
          <p:cNvSpPr>
            <a:spLocks noGrp="1"/>
          </p:cNvSpPr>
          <p:nvPr>
            <p:ph sz="quarter" idx="13"/>
          </p:nvPr>
        </p:nvSpPr>
        <p:spPr>
          <a:xfrm>
            <a:off x="443077"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4" name="Content Placeholder 2"/>
          <p:cNvSpPr>
            <a:spLocks noGrp="1"/>
          </p:cNvSpPr>
          <p:nvPr>
            <p:ph sz="quarter" idx="14"/>
          </p:nvPr>
        </p:nvSpPr>
        <p:spPr>
          <a:xfrm>
            <a:off x="4257969"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345342110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4257969"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5"/>
          <p:cNvSpPr>
            <a:spLocks noGrp="1"/>
          </p:cNvSpPr>
          <p:nvPr>
            <p:ph sz="quarter" idx="10"/>
          </p:nvPr>
        </p:nvSpPr>
        <p:spPr>
          <a:xfrm>
            <a:off x="8072862"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2"/>
          <p:cNvSpPr>
            <a:spLocks noGrp="1"/>
          </p:cNvSpPr>
          <p:nvPr>
            <p:ph sz="quarter" idx="12"/>
          </p:nvPr>
        </p:nvSpPr>
        <p:spPr>
          <a:xfrm>
            <a:off x="8072862"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1" name="Content Placeholder 2"/>
          <p:cNvSpPr>
            <a:spLocks noGrp="1"/>
          </p:cNvSpPr>
          <p:nvPr>
            <p:ph sz="quarter" idx="13"/>
          </p:nvPr>
        </p:nvSpPr>
        <p:spPr>
          <a:xfrm>
            <a:off x="443077"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22" name="Content Placeholder 2"/>
          <p:cNvSpPr>
            <a:spLocks noGrp="1"/>
          </p:cNvSpPr>
          <p:nvPr>
            <p:ph sz="quarter" idx="14"/>
          </p:nvPr>
        </p:nvSpPr>
        <p:spPr>
          <a:xfrm>
            <a:off x="4257969"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3" name="Content Placeholder 4"/>
          <p:cNvSpPr>
            <a:spLocks noGrp="1"/>
          </p:cNvSpPr>
          <p:nvPr>
            <p:ph sz="quarter" idx="15"/>
          </p:nvPr>
        </p:nvSpPr>
        <p:spPr>
          <a:xfrm>
            <a:off x="443077"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5"/>
          <p:cNvSpPr>
            <a:spLocks noGrp="1"/>
          </p:cNvSpPr>
          <p:nvPr>
            <p:ph sz="quarter" idx="16"/>
          </p:nvPr>
        </p:nvSpPr>
        <p:spPr>
          <a:xfrm>
            <a:off x="4257969"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5"/>
          <p:cNvSpPr>
            <a:spLocks noGrp="1"/>
          </p:cNvSpPr>
          <p:nvPr>
            <p:ph sz="quarter" idx="17"/>
          </p:nvPr>
        </p:nvSpPr>
        <p:spPr>
          <a:xfrm>
            <a:off x="8072862"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Content Placeholder 2"/>
          <p:cNvSpPr>
            <a:spLocks noGrp="1"/>
          </p:cNvSpPr>
          <p:nvPr>
            <p:ph sz="quarter" idx="18"/>
          </p:nvPr>
        </p:nvSpPr>
        <p:spPr>
          <a:xfrm>
            <a:off x="8072862"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0" name="Content Placeholder 2"/>
          <p:cNvSpPr>
            <a:spLocks noGrp="1"/>
          </p:cNvSpPr>
          <p:nvPr>
            <p:ph sz="quarter" idx="19"/>
          </p:nvPr>
        </p:nvSpPr>
        <p:spPr>
          <a:xfrm>
            <a:off x="443077"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1" name="Content Placeholder 2"/>
          <p:cNvSpPr>
            <a:spLocks noGrp="1"/>
          </p:cNvSpPr>
          <p:nvPr>
            <p:ph sz="quarter" idx="20"/>
          </p:nvPr>
        </p:nvSpPr>
        <p:spPr>
          <a:xfrm>
            <a:off x="4257969"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5"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50517885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1643816" y="4356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6916431" y="4356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
          <p:cNvSpPr>
            <a:spLocks noGrp="1"/>
          </p:cNvSpPr>
          <p:nvPr>
            <p:ph sz="quarter" idx="13"/>
          </p:nvPr>
        </p:nvSpPr>
        <p:spPr>
          <a:xfrm>
            <a:off x="1643816"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2" name="Content Placeholder 2"/>
          <p:cNvSpPr>
            <a:spLocks noGrp="1"/>
          </p:cNvSpPr>
          <p:nvPr>
            <p:ph sz="quarter" idx="14"/>
          </p:nvPr>
        </p:nvSpPr>
        <p:spPr>
          <a:xfrm>
            <a:off x="6916431"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3" name="Content Placeholder 4"/>
          <p:cNvSpPr>
            <a:spLocks noGrp="1"/>
          </p:cNvSpPr>
          <p:nvPr>
            <p:ph sz="quarter" idx="15"/>
          </p:nvPr>
        </p:nvSpPr>
        <p:spPr>
          <a:xfrm>
            <a:off x="443077"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5"/>
          <p:cNvSpPr>
            <a:spLocks noGrp="1"/>
          </p:cNvSpPr>
          <p:nvPr>
            <p:ph sz="quarter" idx="16"/>
          </p:nvPr>
        </p:nvSpPr>
        <p:spPr>
          <a:xfrm>
            <a:off x="4257969"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5"/>
          <p:cNvSpPr>
            <a:spLocks noGrp="1"/>
          </p:cNvSpPr>
          <p:nvPr>
            <p:ph sz="quarter" idx="17"/>
          </p:nvPr>
        </p:nvSpPr>
        <p:spPr>
          <a:xfrm>
            <a:off x="8072862"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Content Placeholder 2"/>
          <p:cNvSpPr>
            <a:spLocks noGrp="1"/>
          </p:cNvSpPr>
          <p:nvPr>
            <p:ph sz="quarter" idx="18"/>
          </p:nvPr>
        </p:nvSpPr>
        <p:spPr>
          <a:xfrm>
            <a:off x="8072862"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0" name="Content Placeholder 2"/>
          <p:cNvSpPr>
            <a:spLocks noGrp="1"/>
          </p:cNvSpPr>
          <p:nvPr>
            <p:ph sz="quarter" idx="19"/>
          </p:nvPr>
        </p:nvSpPr>
        <p:spPr>
          <a:xfrm>
            <a:off x="443077"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31" name="Content Placeholder 2"/>
          <p:cNvSpPr>
            <a:spLocks noGrp="1"/>
          </p:cNvSpPr>
          <p:nvPr>
            <p:ph sz="quarter" idx="20"/>
          </p:nvPr>
        </p:nvSpPr>
        <p:spPr>
          <a:xfrm>
            <a:off x="4257969"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6499519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0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4"/>
          </p:nvPr>
        </p:nvSpPr>
        <p:spPr>
          <a:xfrm>
            <a:off x="3296492"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5"/>
          <p:cNvSpPr>
            <a:spLocks noGrp="1"/>
          </p:cNvSpPr>
          <p:nvPr>
            <p:ph sz="quarter" idx="10"/>
          </p:nvPr>
        </p:nvSpPr>
        <p:spPr>
          <a:xfrm>
            <a:off x="9003323" y="1764000"/>
            <a:ext cx="2747077" cy="13464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24"/>
          </p:nvPr>
        </p:nvSpPr>
        <p:spPr>
          <a:xfrm>
            <a:off x="6149908"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25"/>
          </p:nvPr>
        </p:nvSpPr>
        <p:spPr>
          <a:xfrm>
            <a:off x="443077"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12" name="Content Placeholder 4"/>
          <p:cNvSpPr>
            <a:spLocks noGrp="1"/>
          </p:cNvSpPr>
          <p:nvPr>
            <p:ph sz="quarter" idx="26"/>
          </p:nvPr>
        </p:nvSpPr>
        <p:spPr>
          <a:xfrm>
            <a:off x="443077"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p:cNvSpPr>
            <a:spLocks noGrp="1"/>
          </p:cNvSpPr>
          <p:nvPr>
            <p:ph sz="quarter" idx="27"/>
          </p:nvPr>
        </p:nvSpPr>
        <p:spPr>
          <a:xfrm>
            <a:off x="3296492"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5"/>
          <p:cNvSpPr>
            <a:spLocks noGrp="1"/>
          </p:cNvSpPr>
          <p:nvPr>
            <p:ph sz="quarter" idx="28"/>
          </p:nvPr>
        </p:nvSpPr>
        <p:spPr>
          <a:xfrm>
            <a:off x="9003323" y="3204000"/>
            <a:ext cx="2747077" cy="3276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p:cNvSpPr>
            <a:spLocks noGrp="1"/>
          </p:cNvSpPr>
          <p:nvPr>
            <p:ph sz="quarter" idx="29"/>
          </p:nvPr>
        </p:nvSpPr>
        <p:spPr>
          <a:xfrm>
            <a:off x="6149908"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sz="quarter" idx="30"/>
          </p:nvPr>
        </p:nvSpPr>
        <p:spPr>
          <a:xfrm>
            <a:off x="3296492"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22" name="Content Placeholder 2"/>
          <p:cNvSpPr>
            <a:spLocks noGrp="1"/>
          </p:cNvSpPr>
          <p:nvPr>
            <p:ph sz="quarter" idx="31"/>
          </p:nvPr>
        </p:nvSpPr>
        <p:spPr>
          <a:xfrm>
            <a:off x="6149908"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23" name="Content Placeholder 2"/>
          <p:cNvSpPr>
            <a:spLocks noGrp="1"/>
          </p:cNvSpPr>
          <p:nvPr>
            <p:ph sz="quarter" idx="32"/>
          </p:nvPr>
        </p:nvSpPr>
        <p:spPr>
          <a:xfrm>
            <a:off x="9003323"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cxnSp>
        <p:nvCxnSpPr>
          <p:cNvPr id="3" name="Straight Connector 2"/>
          <p:cNvCxnSpPr/>
          <p:nvPr userDrawn="1"/>
        </p:nvCxnSpPr>
        <p:spPr>
          <a:xfrm>
            <a:off x="3238892"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92308"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954585"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6606101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1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4"/>
          </p:nvPr>
        </p:nvSpPr>
        <p:spPr>
          <a:xfrm>
            <a:off x="3296492"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5"/>
          <p:cNvSpPr>
            <a:spLocks noGrp="1"/>
          </p:cNvSpPr>
          <p:nvPr>
            <p:ph sz="quarter" idx="10"/>
          </p:nvPr>
        </p:nvSpPr>
        <p:spPr>
          <a:xfrm>
            <a:off x="9003323" y="1764000"/>
            <a:ext cx="2747077" cy="2160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24"/>
          </p:nvPr>
        </p:nvSpPr>
        <p:spPr>
          <a:xfrm>
            <a:off x="6149908"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25"/>
          </p:nvPr>
        </p:nvSpPr>
        <p:spPr>
          <a:xfrm>
            <a:off x="443077"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12" name="Content Placeholder 4"/>
          <p:cNvSpPr>
            <a:spLocks noGrp="1"/>
          </p:cNvSpPr>
          <p:nvPr>
            <p:ph sz="quarter" idx="26"/>
          </p:nvPr>
        </p:nvSpPr>
        <p:spPr>
          <a:xfrm>
            <a:off x="443077"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p:cNvSpPr>
            <a:spLocks noGrp="1"/>
          </p:cNvSpPr>
          <p:nvPr>
            <p:ph sz="quarter" idx="27"/>
          </p:nvPr>
        </p:nvSpPr>
        <p:spPr>
          <a:xfrm>
            <a:off x="3296492"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5"/>
          <p:cNvSpPr>
            <a:spLocks noGrp="1"/>
          </p:cNvSpPr>
          <p:nvPr>
            <p:ph sz="quarter" idx="28"/>
          </p:nvPr>
        </p:nvSpPr>
        <p:spPr>
          <a:xfrm>
            <a:off x="9003323" y="4356000"/>
            <a:ext cx="2747077" cy="2160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p:cNvSpPr>
            <a:spLocks noGrp="1"/>
          </p:cNvSpPr>
          <p:nvPr>
            <p:ph sz="quarter" idx="29"/>
          </p:nvPr>
        </p:nvSpPr>
        <p:spPr>
          <a:xfrm>
            <a:off x="6149908"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sz="quarter" idx="30"/>
          </p:nvPr>
        </p:nvSpPr>
        <p:spPr>
          <a:xfrm>
            <a:off x="3296492"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2" name="Content Placeholder 2"/>
          <p:cNvSpPr>
            <a:spLocks noGrp="1"/>
          </p:cNvSpPr>
          <p:nvPr>
            <p:ph sz="quarter" idx="31"/>
          </p:nvPr>
        </p:nvSpPr>
        <p:spPr>
          <a:xfrm>
            <a:off x="6149908"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3" name="Content Placeholder 2"/>
          <p:cNvSpPr>
            <a:spLocks noGrp="1"/>
          </p:cNvSpPr>
          <p:nvPr>
            <p:ph sz="quarter" idx="32"/>
          </p:nvPr>
        </p:nvSpPr>
        <p:spPr>
          <a:xfrm>
            <a:off x="9003323"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cxnSp>
        <p:nvCxnSpPr>
          <p:cNvPr id="3" name="Straight Connector 2"/>
          <p:cNvCxnSpPr/>
          <p:nvPr userDrawn="1"/>
        </p:nvCxnSpPr>
        <p:spPr>
          <a:xfrm>
            <a:off x="3238892"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92308"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954585"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Content Placeholder 2"/>
          <p:cNvSpPr>
            <a:spLocks noGrp="1"/>
          </p:cNvSpPr>
          <p:nvPr>
            <p:ph sz="quarter" idx="33"/>
          </p:nvPr>
        </p:nvSpPr>
        <p:spPr>
          <a:xfrm>
            <a:off x="429679"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8" name="Content Placeholder 2"/>
          <p:cNvSpPr>
            <a:spLocks noGrp="1"/>
          </p:cNvSpPr>
          <p:nvPr>
            <p:ph sz="quarter" idx="34"/>
          </p:nvPr>
        </p:nvSpPr>
        <p:spPr>
          <a:xfrm>
            <a:off x="3283094"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9" name="Content Placeholder 2"/>
          <p:cNvSpPr>
            <a:spLocks noGrp="1"/>
          </p:cNvSpPr>
          <p:nvPr>
            <p:ph sz="quarter" idx="35"/>
          </p:nvPr>
        </p:nvSpPr>
        <p:spPr>
          <a:xfrm>
            <a:off x="6136510"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30" name="Content Placeholder 2"/>
          <p:cNvSpPr>
            <a:spLocks noGrp="1"/>
          </p:cNvSpPr>
          <p:nvPr>
            <p:ph sz="quarter" idx="36"/>
          </p:nvPr>
        </p:nvSpPr>
        <p:spPr>
          <a:xfrm>
            <a:off x="8989925"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6" name="Title Placeholder 1"/>
          <p:cNvSpPr txBox="1">
            <a:spLocks/>
          </p:cNvSpPr>
          <p:nvPr userDrawn="1"/>
        </p:nvSpPr>
        <p:spPr>
          <a:xfrm>
            <a:off x="442800" y="694800"/>
            <a:ext cx="11307600" cy="478800"/>
          </a:xfrm>
          <a:prstGeom prst="rect">
            <a:avLst/>
          </a:prstGeom>
        </p:spPr>
        <p:txBody>
          <a:bodyPr vert="horz" lIns="0" tIns="0" rIns="0" bIns="0" rtlCol="0" anchor="ctr">
            <a:noAutofit/>
          </a:bodyPr>
          <a:lstStyle>
            <a:lvl1pPr marL="0" indent="0" algn="l" defTabSz="742950" rtl="0" eaLnBrk="1" latinLnBrk="0" hangingPunct="1">
              <a:lnSpc>
                <a:spcPct val="90000"/>
              </a:lnSpc>
              <a:spcBef>
                <a:spcPct val="0"/>
              </a:spcBef>
              <a:buClr>
                <a:schemeClr val="tx1"/>
              </a:buClr>
              <a:buFont typeface="Arial" panose="020B0604020202020204" pitchFamily="34" charset="0"/>
              <a:buNone/>
              <a:defRPr sz="3200" b="0" kern="1200" baseline="0">
                <a:solidFill>
                  <a:srgbClr val="5A5858"/>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259803388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800000"/>
            <a:ext cx="11314800" cy="4716000"/>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1"/>
          <p:cNvSpPr>
            <a:spLocks noGrp="1"/>
          </p:cNvSpPr>
          <p:nvPr>
            <p:ph type="body" sz="quarter" idx="14" hasCustomPrompt="1"/>
          </p:nvPr>
        </p:nvSpPr>
        <p:spPr>
          <a:xfrm>
            <a:off x="443076" y="1440000"/>
            <a:ext cx="11307323"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5"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258714188"/>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99999"/>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799999"/>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22" name="Text Placeholder 11"/>
          <p:cNvSpPr>
            <a:spLocks noGrp="1"/>
          </p:cNvSpPr>
          <p:nvPr>
            <p:ph type="body" sz="quarter" idx="14" hasCustomPrompt="1"/>
          </p:nvPr>
        </p:nvSpPr>
        <p:spPr>
          <a:xfrm>
            <a:off x="443075" y="1440000"/>
            <a:ext cx="5538462"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3" name="Text Placeholder 11"/>
          <p:cNvSpPr>
            <a:spLocks noGrp="1"/>
          </p:cNvSpPr>
          <p:nvPr>
            <p:ph type="body" sz="quarter" idx="24" hasCustomPrompt="1"/>
          </p:nvPr>
        </p:nvSpPr>
        <p:spPr>
          <a:xfrm>
            <a:off x="6211938" y="1440000"/>
            <a:ext cx="5538462"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8946170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tent - 1 Column and image">
    <p:spTree>
      <p:nvGrpSpPr>
        <p:cNvPr id="1" name=""/>
        <p:cNvGrpSpPr/>
        <p:nvPr/>
      </p:nvGrpSpPr>
      <p:grpSpPr>
        <a:xfrm>
          <a:off x="0" y="0"/>
          <a:ext cx="0" cy="0"/>
          <a:chOff x="0" y="0"/>
          <a:chExt cx="0" cy="0"/>
        </a:xfrm>
      </p:grpSpPr>
      <p:sp>
        <p:nvSpPr>
          <p:cNvPr id="17" name="Picture Placeholder 16"/>
          <p:cNvSpPr>
            <a:spLocks noGrp="1"/>
          </p:cNvSpPr>
          <p:nvPr>
            <p:ph type="pic" sz="quarter" idx="17"/>
          </p:nvPr>
        </p:nvSpPr>
        <p:spPr>
          <a:xfrm>
            <a:off x="6211938" y="1800000"/>
            <a:ext cx="5538462" cy="4644000"/>
          </a:xfrm>
        </p:spPr>
        <p:txBody>
          <a:bodyPr/>
          <a:lstStyle/>
          <a:p>
            <a:r>
              <a:rPr lang="en-US"/>
              <a:t>Click icon to add picture</a:t>
            </a:r>
          </a:p>
        </p:txBody>
      </p:sp>
      <p:sp>
        <p:nvSpPr>
          <p:cNvPr id="14" name="Content Placeholder 4"/>
          <p:cNvSpPr>
            <a:spLocks noGrp="1"/>
          </p:cNvSpPr>
          <p:nvPr>
            <p:ph sz="quarter" idx="22"/>
          </p:nvPr>
        </p:nvSpPr>
        <p:spPr>
          <a:xfrm>
            <a:off x="443077" y="1800000"/>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1"/>
          <p:cNvSpPr>
            <a:spLocks noGrp="1"/>
          </p:cNvSpPr>
          <p:nvPr>
            <p:ph type="body" sz="quarter" idx="14" hasCustomPrompt="1"/>
          </p:nvPr>
        </p:nvSpPr>
        <p:spPr>
          <a:xfrm>
            <a:off x="443075" y="1440000"/>
            <a:ext cx="5538462" cy="243224"/>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21902500"/>
      </p:ext>
    </p:extLst>
  </p:cSld>
  <p:clrMapOvr>
    <a:masterClrMapping/>
  </p:clrMapOvr>
  <p:extLst>
    <p:ext uri="{DCECCB84-F9BA-43D5-87BE-67443E8EF086}">
      <p15:sldGuideLst xmlns:p15="http://schemas.microsoft.com/office/powerpoint/2012/main">
        <p15:guide id="1" orient="horz" pos="960">
          <p15:clr>
            <a:srgbClr val="FBAE40"/>
          </p15:clr>
        </p15:guide>
        <p15:guide id="2" pos="2535">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5" name="Text Placeholder 11"/>
          <p:cNvSpPr>
            <a:spLocks noGrp="1"/>
          </p:cNvSpPr>
          <p:nvPr>
            <p:ph type="body" sz="quarter" idx="14" hasCustomPrompt="1"/>
          </p:nvPr>
        </p:nvSpPr>
        <p:spPr>
          <a:xfrm>
            <a:off x="443077"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6" name="Content Placeholder 4"/>
          <p:cNvSpPr>
            <a:spLocks noGrp="1"/>
          </p:cNvSpPr>
          <p:nvPr>
            <p:ph sz="quarter" idx="22"/>
          </p:nvPr>
        </p:nvSpPr>
        <p:spPr>
          <a:xfrm>
            <a:off x="443077"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11"/>
          <p:cNvSpPr>
            <a:spLocks noGrp="1"/>
          </p:cNvSpPr>
          <p:nvPr>
            <p:ph type="body" sz="quarter" idx="23" hasCustomPrompt="1"/>
          </p:nvPr>
        </p:nvSpPr>
        <p:spPr>
          <a:xfrm>
            <a:off x="4257969"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8" name="Content Placeholder 4"/>
          <p:cNvSpPr>
            <a:spLocks noGrp="1"/>
          </p:cNvSpPr>
          <p:nvPr>
            <p:ph sz="quarter" idx="24"/>
          </p:nvPr>
        </p:nvSpPr>
        <p:spPr>
          <a:xfrm>
            <a:off x="4257969"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30" name="Text Placeholder 11"/>
          <p:cNvSpPr>
            <a:spLocks noGrp="1"/>
          </p:cNvSpPr>
          <p:nvPr>
            <p:ph type="body" sz="quarter" idx="25" hasCustomPrompt="1"/>
          </p:nvPr>
        </p:nvSpPr>
        <p:spPr>
          <a:xfrm>
            <a:off x="8072862"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31" name="Content Placeholder 4"/>
          <p:cNvSpPr>
            <a:spLocks noGrp="1"/>
          </p:cNvSpPr>
          <p:nvPr>
            <p:ph sz="quarter" idx="26"/>
          </p:nvPr>
        </p:nvSpPr>
        <p:spPr>
          <a:xfrm>
            <a:off x="8072862"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069235956"/>
      </p:ext>
    </p:extLst>
  </p:cSld>
  <p:clrMapOvr>
    <a:masterClrMapping/>
  </p:clrMapOvr>
  <p:extLst>
    <p:ext uri="{DCECCB84-F9BA-43D5-87BE-67443E8EF086}">
      <p15:sldGuideLst xmlns:p15="http://schemas.microsoft.com/office/powerpoint/2012/main">
        <p15:guide id="1" orient="horz" pos="2160">
          <p15:clr>
            <a:srgbClr val="FBAE40"/>
          </p15:clr>
        </p15:guide>
        <p15:guide id="2" pos="2535">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V Yellow">
    <p:spTree>
      <p:nvGrpSpPr>
        <p:cNvPr id="1" name=""/>
        <p:cNvGrpSpPr/>
        <p:nvPr/>
      </p:nvGrpSpPr>
      <p:grpSpPr>
        <a:xfrm>
          <a:off x="0" y="0"/>
          <a:ext cx="0" cy="0"/>
          <a:chOff x="0" y="0"/>
          <a:chExt cx="0" cy="0"/>
        </a:xfrm>
      </p:grpSpPr>
      <p:sp>
        <p:nvSpPr>
          <p:cNvPr id="4" name="Round Diagonal Corner Rectangle 3"/>
          <p:cNvSpPr/>
          <p:nvPr userDrawn="1"/>
        </p:nvSpPr>
        <p:spPr>
          <a:xfrm>
            <a:off x="574610" y="1481915"/>
            <a:ext cx="10697727" cy="5249892"/>
          </a:xfrm>
          <a:prstGeom prst="round2DiagRect">
            <a:avLst/>
          </a:prstGeom>
          <a:solidFill>
            <a:srgbClr val="FDB913">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800"/>
          </a:p>
        </p:txBody>
      </p:sp>
      <p:sp>
        <p:nvSpPr>
          <p:cNvPr id="26" name="Rectangle 25"/>
          <p:cNvSpPr/>
          <p:nvPr userDrawn="1"/>
        </p:nvSpPr>
        <p:spPr>
          <a:xfrm>
            <a:off x="442800" y="1436665"/>
            <a:ext cx="11307600" cy="1502278"/>
          </a:xfrm>
          <a:prstGeom prst="rect">
            <a:avLst/>
          </a:prstGeom>
          <a:solidFill>
            <a:srgbClr val="FFF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Text Placeholder 15"/>
          <p:cNvSpPr>
            <a:spLocks noGrp="1"/>
          </p:cNvSpPr>
          <p:nvPr>
            <p:ph type="body" sz="quarter" idx="11" hasCustomPrompt="1"/>
          </p:nvPr>
        </p:nvSpPr>
        <p:spPr>
          <a:xfrm>
            <a:off x="2393624" y="1506328"/>
            <a:ext cx="4964076" cy="236360"/>
          </a:xfrm>
        </p:spPr>
        <p:txBody>
          <a:bodyPr tIns="0" bIns="0">
            <a:noAutofit/>
          </a:bodyPr>
          <a:lstStyle>
            <a:lvl1pPr>
              <a:defRPr sz="1600" b="1" baseline="0">
                <a:solidFill>
                  <a:schemeClr val="accent1"/>
                </a:solidFill>
              </a:defRPr>
            </a:lvl1pPr>
          </a:lstStyle>
          <a:p>
            <a:pPr lvl="0"/>
            <a:r>
              <a:rPr lang="en-US" dirty="0"/>
              <a:t>Role in Project</a:t>
            </a:r>
          </a:p>
        </p:txBody>
      </p:sp>
      <p:sp>
        <p:nvSpPr>
          <p:cNvPr id="28" name="Text Placeholder 17"/>
          <p:cNvSpPr>
            <a:spLocks noGrp="1"/>
          </p:cNvSpPr>
          <p:nvPr>
            <p:ph type="body" sz="quarter" idx="12" hasCustomPrompt="1"/>
          </p:nvPr>
        </p:nvSpPr>
        <p:spPr>
          <a:xfrm>
            <a:off x="2393200" y="1775402"/>
            <a:ext cx="4964342" cy="237391"/>
          </a:xfrm>
        </p:spPr>
        <p:txBody>
          <a:bodyPr tIns="0" bIns="0">
            <a:noAutofit/>
          </a:bodyPr>
          <a:lstStyle>
            <a:lvl1pPr>
              <a:defRPr sz="1050" b="1" baseline="0"/>
            </a:lvl1pPr>
          </a:lstStyle>
          <a:p>
            <a:pPr lvl="0"/>
            <a:r>
              <a:rPr lang="en-US" dirty="0"/>
              <a:t>Name, Position in Crowe Horwath | Team</a:t>
            </a:r>
          </a:p>
        </p:txBody>
      </p:sp>
      <p:sp>
        <p:nvSpPr>
          <p:cNvPr id="29" name="Text Placeholder 17"/>
          <p:cNvSpPr>
            <a:spLocks noGrp="1"/>
          </p:cNvSpPr>
          <p:nvPr>
            <p:ph type="body" sz="quarter" idx="13" hasCustomPrompt="1"/>
          </p:nvPr>
        </p:nvSpPr>
        <p:spPr>
          <a:xfrm>
            <a:off x="2393200" y="2014312"/>
            <a:ext cx="9357199" cy="873262"/>
          </a:xfrm>
        </p:spPr>
        <p:txBody>
          <a:bodyPr tIns="0" bIns="0">
            <a:noAutofit/>
          </a:bodyPr>
          <a:lstStyle>
            <a:lvl1pPr>
              <a:defRPr sz="900" baseline="0"/>
            </a:lvl1pPr>
          </a:lstStyle>
          <a:p>
            <a:pPr lvl="0"/>
            <a:r>
              <a:rPr lang="en-US" dirty="0"/>
              <a:t>Introduction text / key experience</a:t>
            </a:r>
          </a:p>
        </p:txBody>
      </p:sp>
      <p:sp>
        <p:nvSpPr>
          <p:cNvPr id="30" name="Text Placeholder 92"/>
          <p:cNvSpPr>
            <a:spLocks noGrp="1"/>
          </p:cNvSpPr>
          <p:nvPr>
            <p:ph type="body" sz="quarter" idx="19" hasCustomPrompt="1"/>
          </p:nvPr>
        </p:nvSpPr>
        <p:spPr>
          <a:xfrm>
            <a:off x="8763121" y="1594594"/>
            <a:ext cx="3002356" cy="174653"/>
          </a:xfrm>
        </p:spPr>
        <p:txBody>
          <a:bodyPr lIns="0" tIns="0" rIns="0" bIns="0">
            <a:normAutofit/>
          </a:bodyPr>
          <a:lstStyle>
            <a:lvl1pPr>
              <a:defRPr sz="800" u="sng" baseline="0">
                <a:solidFill>
                  <a:schemeClr val="accent1">
                    <a:lumMod val="75000"/>
                    <a:lumOff val="25000"/>
                  </a:schemeClr>
                </a:solidFill>
              </a:defRPr>
            </a:lvl1pPr>
          </a:lstStyle>
          <a:p>
            <a:pPr lvl="0"/>
            <a:r>
              <a:rPr lang="en-US" dirty="0"/>
              <a:t>your.email@crowe.ie</a:t>
            </a:r>
          </a:p>
        </p:txBody>
      </p:sp>
      <p:sp>
        <p:nvSpPr>
          <p:cNvPr id="31" name="Text Placeholder 92"/>
          <p:cNvSpPr>
            <a:spLocks noGrp="1"/>
          </p:cNvSpPr>
          <p:nvPr>
            <p:ph type="body" sz="quarter" idx="20" hasCustomPrompt="1"/>
          </p:nvPr>
        </p:nvSpPr>
        <p:spPr>
          <a:xfrm>
            <a:off x="8763121" y="1751247"/>
            <a:ext cx="3002356" cy="174653"/>
          </a:xfrm>
        </p:spPr>
        <p:txBody>
          <a:bodyPr lIns="0" tIns="0" rIns="0" bIns="0">
            <a:noAutofit/>
          </a:bodyPr>
          <a:lstStyle>
            <a:lvl1pPr>
              <a:defRPr sz="800" u="none" baseline="0">
                <a:solidFill>
                  <a:schemeClr val="tx1">
                    <a:lumMod val="75000"/>
                    <a:lumOff val="25000"/>
                  </a:schemeClr>
                </a:solidFill>
              </a:defRPr>
            </a:lvl1pPr>
          </a:lstStyle>
          <a:p>
            <a:pPr lvl="0"/>
            <a:r>
              <a:rPr lang="en-US" dirty="0"/>
              <a:t>Ph.: +353 1 448 2200</a:t>
            </a:r>
          </a:p>
        </p:txBody>
      </p:sp>
      <p:sp>
        <p:nvSpPr>
          <p:cNvPr id="33" name="Picture Placeholder 12"/>
          <p:cNvSpPr>
            <a:spLocks noGrp="1"/>
          </p:cNvSpPr>
          <p:nvPr>
            <p:ph type="pic" sz="quarter" idx="10"/>
          </p:nvPr>
        </p:nvSpPr>
        <p:spPr>
          <a:xfrm>
            <a:off x="457877" y="1436665"/>
            <a:ext cx="1707494" cy="150227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a:noFill/>
          </a:ln>
        </p:spPr>
        <p:txBody>
          <a:bodyPr>
            <a:normAutofit/>
          </a:bodyPr>
          <a:lstStyle>
            <a:lvl1pPr>
              <a:defRPr sz="700"/>
            </a:lvl1pPr>
          </a:lstStyle>
          <a:p>
            <a:r>
              <a:rPr lang="en-US"/>
              <a:t>Click icon to add picture</a:t>
            </a:r>
            <a:endParaRPr lang="en-US" dirty="0"/>
          </a:p>
        </p:txBody>
      </p:sp>
      <p:sp>
        <p:nvSpPr>
          <p:cNvPr id="35" name="Text Placeholder 8"/>
          <p:cNvSpPr>
            <a:spLocks noGrp="1"/>
          </p:cNvSpPr>
          <p:nvPr>
            <p:ph type="body" sz="quarter" idx="27" hasCustomPrompt="1"/>
          </p:nvPr>
        </p:nvSpPr>
        <p:spPr>
          <a:xfrm>
            <a:off x="6474401" y="2913300"/>
            <a:ext cx="5275998" cy="1080000"/>
          </a:xfrm>
          <a:solidFill>
            <a:srgbClr val="FFF0D9"/>
          </a:solidFill>
        </p:spPr>
        <p:txBody>
          <a:bodyPr lIns="9144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32" name="Text Placeholder 8"/>
          <p:cNvSpPr>
            <a:spLocks noGrp="1"/>
          </p:cNvSpPr>
          <p:nvPr>
            <p:ph type="body" sz="quarter" idx="25" hasCustomPrompt="1"/>
          </p:nvPr>
        </p:nvSpPr>
        <p:spPr>
          <a:xfrm>
            <a:off x="442800" y="2913300"/>
            <a:ext cx="6016526" cy="1080000"/>
          </a:xfrm>
          <a:solidFill>
            <a:srgbClr val="FFF0D9"/>
          </a:solidFill>
        </p:spPr>
        <p:txBody>
          <a:bodyPr lIns="18288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a:p>
            <a:pPr lvl="1"/>
            <a:endParaRPr lang="en-US" sz="800" dirty="0"/>
          </a:p>
          <a:p>
            <a:pPr lvl="2"/>
            <a:endParaRPr lang="en-US" dirty="0"/>
          </a:p>
        </p:txBody>
      </p:sp>
      <p:sp>
        <p:nvSpPr>
          <p:cNvPr id="21" name="Text Placeholder 8"/>
          <p:cNvSpPr>
            <a:spLocks noGrp="1"/>
          </p:cNvSpPr>
          <p:nvPr>
            <p:ph type="body" sz="quarter" idx="28" hasCustomPrompt="1"/>
          </p:nvPr>
        </p:nvSpPr>
        <p:spPr>
          <a:xfrm>
            <a:off x="442800" y="4032000"/>
            <a:ext cx="11314800" cy="2520000"/>
          </a:xfrm>
          <a:solidFill>
            <a:srgbClr val="FFFBF4"/>
          </a:solidFill>
        </p:spPr>
        <p:txBody>
          <a:bodyPr lIns="18288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22" name="Title Placeholder 1"/>
          <p:cNvSpPr txBox="1">
            <a:spLocks/>
          </p:cNvSpPr>
          <p:nvPr userDrawn="1"/>
        </p:nvSpPr>
        <p:spPr>
          <a:xfrm>
            <a:off x="442800" y="694800"/>
            <a:ext cx="11307600" cy="478800"/>
          </a:xfrm>
          <a:prstGeom prst="rect">
            <a:avLst/>
          </a:prstGeom>
        </p:spPr>
        <p:txBody>
          <a:bodyPr vert="horz" lIns="0" tIns="0" rIns="0" bIns="0" rtlCol="0" anchor="ctr">
            <a:noAutofit/>
          </a:bodyPr>
          <a:lstStyle>
            <a:lvl1pPr marL="0" indent="0" algn="l" defTabSz="742950" rtl="0" eaLnBrk="1" latinLnBrk="0" hangingPunct="1">
              <a:lnSpc>
                <a:spcPct val="90000"/>
              </a:lnSpc>
              <a:spcBef>
                <a:spcPct val="0"/>
              </a:spcBef>
              <a:buClr>
                <a:schemeClr val="tx1"/>
              </a:buClr>
              <a:buFont typeface="Arial" panose="020B0604020202020204" pitchFamily="34" charset="0"/>
              <a:buNone/>
              <a:defRPr sz="3200" b="0" kern="1200" baseline="0">
                <a:solidFill>
                  <a:srgbClr val="5A5858"/>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405947362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Whit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300526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Section Slide - Amber">
    <p:bg>
      <p:bgPr>
        <a:solidFill>
          <a:schemeClr val="tx2"/>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accent2"/>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endParaRPr/>
          </a:p>
        </p:txBody>
      </p:sp>
      <p:sp>
        <p:nvSpPr>
          <p:cNvPr id="70" name="Rectangle 69"/>
          <p:cNvSpPr/>
          <p:nvPr userDrawn="1"/>
        </p:nvSpPr>
        <p:spPr>
          <a:xfrm>
            <a:off x="300942" y="1134319"/>
            <a:ext cx="11736729" cy="2314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84597753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0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1/12/2021</a:t>
            </a:fld>
            <a:endParaRPr lang="en-US"/>
          </a:p>
        </p:txBody>
      </p:sp>
      <p:sp>
        <p:nvSpPr>
          <p:cNvPr id="6" name="Holder 6"/>
          <p:cNvSpPr>
            <a:spLocks noGrp="1"/>
          </p:cNvSpPr>
          <p:nvPr>
            <p:ph type="sldNum" sz="quarter" idx="7"/>
          </p:nvPr>
        </p:nvSpPr>
        <p:spPr/>
        <p:txBody>
          <a:bodyPr lIns="0" tIns="0" rIns="0" bIns="0"/>
          <a:lstStyle>
            <a:lvl1pPr>
              <a:defRPr sz="750" b="0" i="0">
                <a:solidFill>
                  <a:srgbClr val="808080"/>
                </a:solidFill>
                <a:latin typeface="Arial"/>
                <a:cs typeface="Arial"/>
              </a:defRPr>
            </a:lvl1pPr>
          </a:lstStyle>
          <a:p>
            <a:pPr marL="78740">
              <a:lnSpc>
                <a:spcPct val="100000"/>
              </a:lnSpc>
            </a:pPr>
            <a:fld id="{81D60167-4931-47E6-BA6A-407CBD079E47}" type="slidenum">
              <a:rPr dirty="0"/>
              <a:t>‹#›</a:t>
            </a:fld>
            <a:endParaRPr dirty="0"/>
          </a:p>
        </p:txBody>
      </p:sp>
    </p:spTree>
    <p:extLst>
      <p:ext uri="{BB962C8B-B14F-4D97-AF65-F5344CB8AC3E}">
        <p14:creationId xmlns:p14="http://schemas.microsoft.com/office/powerpoint/2010/main" val="153670095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6A53668-7E34-4818-A30A-77ED50F98EC2}" type="datetimeFigureOut">
              <a:rPr lang="en-IE" smtClean="0"/>
              <a:t>12/01/2021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116651853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A53668-7E34-4818-A30A-77ED50F98EC2}" type="datetimeFigureOut">
              <a:rPr lang="en-IE" smtClean="0"/>
              <a:t>12/01/2021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43297214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A53668-7E34-4818-A30A-77ED50F98EC2}" type="datetimeFigureOut">
              <a:rPr lang="en-IE" smtClean="0"/>
              <a:t>12/01/2021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347978384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6A53668-7E34-4818-A30A-77ED50F98EC2}" type="datetimeFigureOut">
              <a:rPr lang="en-IE" smtClean="0"/>
              <a:t>12/01/2021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91744275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6A53668-7E34-4818-A30A-77ED50F98EC2}" type="datetimeFigureOut">
              <a:rPr lang="en-IE" smtClean="0"/>
              <a:t>12/01/2021</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348836646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6A53668-7E34-4818-A30A-77ED50F98EC2}" type="datetimeFigureOut">
              <a:rPr lang="en-IE" smtClean="0"/>
              <a:t>12/01/2021</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182706284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A53668-7E34-4818-A30A-77ED50F98EC2}" type="datetimeFigureOut">
              <a:rPr lang="en-IE" smtClean="0"/>
              <a:t>12/01/2021</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263479344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A53668-7E34-4818-A30A-77ED50F98EC2}" type="datetimeFigureOut">
              <a:rPr lang="en-IE" smtClean="0"/>
              <a:t>12/01/2021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174898121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6A53668-7E34-4818-A30A-77ED50F98EC2}" type="datetimeFigureOut">
              <a:rPr lang="en-IE" smtClean="0"/>
              <a:t>12/01/2021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427714717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A53668-7E34-4818-A30A-77ED50F98EC2}" type="datetimeFigureOut">
              <a:rPr lang="en-IE" smtClean="0"/>
              <a:t>12/01/2021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343973952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A53668-7E34-4818-A30A-77ED50F98EC2}" type="datetimeFigureOut">
              <a:rPr lang="en-IE" smtClean="0"/>
              <a:t>12/01/2021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8CD063C-14D9-492D-8519-69F2E722C86B}" type="slidenum">
              <a:rPr lang="en-IE" smtClean="0"/>
              <a:t>‹#›</a:t>
            </a:fld>
            <a:endParaRPr lang="en-I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977047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A53668-7E34-4818-A30A-77ED50F98EC2}" type="datetimeFigureOut">
              <a:rPr lang="en-IE" smtClean="0"/>
              <a:t>12/01/2021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423245430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A53668-7E34-4818-A30A-77ED50F98EC2}" type="datetimeFigureOut">
              <a:rPr lang="en-IE" smtClean="0"/>
              <a:t>12/01/2021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8CD063C-14D9-492D-8519-69F2E722C86B}" type="slidenum">
              <a:rPr lang="en-IE" smtClean="0"/>
              <a:t>‹#›</a:t>
            </a:fld>
            <a:endParaRPr lang="en-I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3027589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A53668-7E34-4818-A30A-77ED50F98EC2}" type="datetimeFigureOut">
              <a:rPr lang="en-IE" smtClean="0"/>
              <a:t>12/01/2021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65435900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A53668-7E34-4818-A30A-77ED50F98EC2}" type="datetimeFigureOut">
              <a:rPr lang="en-IE" smtClean="0"/>
              <a:t>12/01/2021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297528710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A53668-7E34-4818-A30A-77ED50F98EC2}" type="datetimeFigureOut">
              <a:rPr lang="en-IE" smtClean="0"/>
              <a:t>12/01/2021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8CD063C-14D9-492D-8519-69F2E722C86B}" type="slidenum">
              <a:rPr lang="en-IE" smtClean="0"/>
              <a:t>‹#›</a:t>
            </a:fld>
            <a:endParaRPr lang="en-IE"/>
          </a:p>
        </p:txBody>
      </p:sp>
    </p:spTree>
    <p:extLst>
      <p:ext uri="{BB962C8B-B14F-4D97-AF65-F5344CB8AC3E}">
        <p14:creationId xmlns:p14="http://schemas.microsoft.com/office/powerpoint/2010/main" val="1000427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10" Type="http://schemas.openxmlformats.org/officeDocument/2006/relationships/slideLayout" Target="../slideLayouts/slideLayout86.xml"/><Relationship Id="rId19" Type="http://schemas.openxmlformats.org/officeDocument/2006/relationships/theme" Target="../theme/theme4.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slideLayout" Target="../slideLayouts/slideLayout112.xml"/><Relationship Id="rId26" Type="http://schemas.openxmlformats.org/officeDocument/2006/relationships/slideLayout" Target="../slideLayouts/slideLayout120.xml"/><Relationship Id="rId3" Type="http://schemas.openxmlformats.org/officeDocument/2006/relationships/slideLayout" Target="../slideLayouts/slideLayout97.xml"/><Relationship Id="rId21" Type="http://schemas.openxmlformats.org/officeDocument/2006/relationships/slideLayout" Target="../slideLayouts/slideLayout115.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5" Type="http://schemas.openxmlformats.org/officeDocument/2006/relationships/slideLayout" Target="../slideLayouts/slideLayout119.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20" Type="http://schemas.openxmlformats.org/officeDocument/2006/relationships/slideLayout" Target="../slideLayouts/slideLayout114.xml"/><Relationship Id="rId29" Type="http://schemas.openxmlformats.org/officeDocument/2006/relationships/theme" Target="../theme/theme5.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24" Type="http://schemas.openxmlformats.org/officeDocument/2006/relationships/slideLayout" Target="../slideLayouts/slideLayout118.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23" Type="http://schemas.openxmlformats.org/officeDocument/2006/relationships/slideLayout" Target="../slideLayouts/slideLayout117.xml"/><Relationship Id="rId28" Type="http://schemas.openxmlformats.org/officeDocument/2006/relationships/slideLayout" Target="../slideLayouts/slideLayout122.xml"/><Relationship Id="rId10" Type="http://schemas.openxmlformats.org/officeDocument/2006/relationships/slideLayout" Target="../slideLayouts/slideLayout104.xml"/><Relationship Id="rId19" Type="http://schemas.openxmlformats.org/officeDocument/2006/relationships/slideLayout" Target="../slideLayouts/slideLayout113.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 Id="rId22" Type="http://schemas.openxmlformats.org/officeDocument/2006/relationships/slideLayout" Target="../slideLayouts/slideLayout116.xml"/><Relationship Id="rId27" Type="http://schemas.openxmlformats.org/officeDocument/2006/relationships/slideLayout" Target="../slideLayouts/slideLayout12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theme" Target="../theme/theme6.xml"/><Relationship Id="rId2" Type="http://schemas.openxmlformats.org/officeDocument/2006/relationships/slideLayout" Target="../slideLayouts/slideLayout124.xml"/><Relationship Id="rId16" Type="http://schemas.openxmlformats.org/officeDocument/2006/relationships/slideLayout" Target="../slideLayouts/slideLayout138.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2531" y="1421440"/>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sp>
        <p:nvSpPr>
          <p:cNvPr id="6" name="Slide Number Placeholder 5"/>
          <p:cNvSpPr>
            <a:spLocks noGrp="1"/>
          </p:cNvSpPr>
          <p:nvPr>
            <p:ph type="sldNum" sz="quarter" idx="4"/>
          </p:nvPr>
        </p:nvSpPr>
        <p:spPr>
          <a:xfrm>
            <a:off x="8610601" y="6356355"/>
            <a:ext cx="2743200" cy="365125"/>
          </a:xfrm>
          <a:prstGeom prst="rect">
            <a:avLst/>
          </a:prstGeom>
        </p:spPr>
        <p:txBody>
          <a:bodyPr vert="horz" lIns="91440" tIns="45720" rIns="91440" bIns="45720" rtlCol="0" anchor="ctr"/>
          <a:lstStyle>
            <a:lvl1pPr algn="r">
              <a:defRPr sz="975">
                <a:solidFill>
                  <a:schemeClr val="tx1">
                    <a:lumMod val="95000"/>
                    <a:lumOff val="5000"/>
                  </a:schemeClr>
                </a:solidFill>
              </a:defRPr>
            </a:lvl1pPr>
          </a:lstStyle>
          <a:p>
            <a:fld id="{D467A144-2D94-45CA-A7FA-008641B153DD}" type="slidenum">
              <a:rPr lang="en-IE" smtClean="0"/>
              <a:pPr/>
              <a:t>‹#›</a:t>
            </a:fld>
            <a:endParaRPr lang="en-IE"/>
          </a:p>
        </p:txBody>
      </p:sp>
    </p:spTree>
    <p:extLst>
      <p:ext uri="{BB962C8B-B14F-4D97-AF65-F5344CB8AC3E}">
        <p14:creationId xmlns:p14="http://schemas.microsoft.com/office/powerpoint/2010/main" val="2081418221"/>
      </p:ext>
    </p:extLst>
  </p:cSld>
  <p:clrMap bg1="lt1" tx1="dk1" bg2="lt2" tx2="dk2" accent1="accent1" accent2="accent2" accent3="accent3" accent4="accent4" accent5="accent5" accent6="accent6" hlink="hlink" folHlink="folHlink"/>
  <p:sldLayoutIdLst>
    <p:sldLayoutId id="2147483731" r:id="rId1"/>
    <p:sldLayoutId id="2147483761" r:id="rId2"/>
    <p:sldLayoutId id="2147483757" r:id="rId3"/>
    <p:sldLayoutId id="2147483753" r:id="rId4"/>
    <p:sldLayoutId id="2147483733" r:id="rId5"/>
    <p:sldLayoutId id="2147483735" r:id="rId6"/>
    <p:sldLayoutId id="2147483805" r:id="rId7"/>
    <p:sldLayoutId id="2147483806" r:id="rId8"/>
    <p:sldLayoutId id="2147483736" r:id="rId9"/>
    <p:sldLayoutId id="2147483737" r:id="rId10"/>
    <p:sldLayoutId id="2147483756" r:id="rId11"/>
    <p:sldLayoutId id="2147483759" r:id="rId12"/>
    <p:sldLayoutId id="2147483804" r:id="rId13"/>
    <p:sldLayoutId id="2147483803" r:id="rId14"/>
    <p:sldLayoutId id="2147483762" r:id="rId15"/>
    <p:sldLayoutId id="2147483745" r:id="rId16"/>
    <p:sldLayoutId id="2147483788" r:id="rId17"/>
    <p:sldLayoutId id="2147483904" r:id="rId18"/>
  </p:sldLayoutIdLst>
  <p:txStyles>
    <p:titleStyle>
      <a:lvl1pPr algn="l" defTabSz="742950" rtl="0" eaLnBrk="1" latinLnBrk="0" hangingPunct="1">
        <a:lnSpc>
          <a:spcPct val="90000"/>
        </a:lnSpc>
        <a:spcBef>
          <a:spcPct val="0"/>
        </a:spcBef>
        <a:buNone/>
        <a:defRPr sz="2000" b="1" kern="1200">
          <a:solidFill>
            <a:srgbClr val="002D62"/>
          </a:solidFill>
          <a:latin typeface="Arial" charset="0"/>
          <a:ea typeface="Arial" charset="0"/>
          <a:cs typeface="Arial" charset="0"/>
        </a:defRPr>
      </a:lvl1pPr>
    </p:titleStyle>
    <p:bodyStyle>
      <a:lvl1pPr marL="0" indent="0" algn="l" defTabSz="742950" rtl="0" eaLnBrk="1" latinLnBrk="0" hangingPunct="1">
        <a:lnSpc>
          <a:spcPct val="100000"/>
        </a:lnSpc>
        <a:spcBef>
          <a:spcPts val="0"/>
        </a:spcBef>
        <a:spcAft>
          <a:spcPts val="81"/>
        </a:spcAft>
        <a:buClr>
          <a:schemeClr val="tx1"/>
        </a:buClr>
        <a:buSzPct val="100000"/>
        <a:buFont typeface="+mj-lt"/>
        <a:buNone/>
        <a:tabLst/>
        <a:defRPr sz="1800" kern="1200">
          <a:solidFill>
            <a:schemeClr val="tx1"/>
          </a:solidFill>
          <a:latin typeface="Arial" charset="0"/>
          <a:ea typeface="Arial" charset="0"/>
          <a:cs typeface="Arial" charset="0"/>
        </a:defRPr>
      </a:lvl1pPr>
      <a:lvl2pPr marL="231775" indent="-222250" algn="l" defTabSz="742950" rtl="0" eaLnBrk="1" latinLnBrk="0" hangingPunct="1">
        <a:lnSpc>
          <a:spcPct val="100000"/>
        </a:lnSpc>
        <a:spcBef>
          <a:spcPts val="0"/>
        </a:spcBef>
        <a:spcAft>
          <a:spcPts val="81"/>
        </a:spcAft>
        <a:buClr>
          <a:srgbClr val="F6A81B"/>
        </a:buClr>
        <a:buSzPct val="140000"/>
        <a:buFont typeface="Arial" panose="020B0604020202020204" pitchFamily="34" charset="0"/>
        <a:buChar char="•"/>
        <a:tabLst>
          <a:tab pos="174625" algn="l"/>
          <a:tab pos="177800" algn="l"/>
        </a:tabLst>
        <a:defRPr sz="1800" kern="1200">
          <a:solidFill>
            <a:schemeClr val="tx1"/>
          </a:solidFill>
          <a:latin typeface="Arial" charset="0"/>
          <a:ea typeface="Arial" charset="0"/>
          <a:cs typeface="Arial" charset="0"/>
        </a:defRPr>
      </a:lvl2pPr>
      <a:lvl3pPr marL="358775" indent="-179388" algn="l" defTabSz="742950" rtl="0" eaLnBrk="1" latinLnBrk="0" hangingPunct="1">
        <a:lnSpc>
          <a:spcPct val="100000"/>
        </a:lnSpc>
        <a:spcBef>
          <a:spcPts val="0"/>
        </a:spcBef>
        <a:spcAft>
          <a:spcPts val="81"/>
        </a:spcAft>
        <a:buClr>
          <a:srgbClr val="002F68"/>
        </a:buClr>
        <a:buSzPct val="140000"/>
        <a:buFont typeface="Arial" charset="0"/>
        <a:buChar char="•"/>
        <a:tabLst/>
        <a:defRPr sz="1800" kern="1200" baseline="0">
          <a:solidFill>
            <a:schemeClr val="tx1"/>
          </a:solidFill>
          <a:latin typeface="Arial" charset="0"/>
          <a:ea typeface="Arial" charset="0"/>
          <a:cs typeface="Arial" charset="0"/>
        </a:defRPr>
      </a:lvl3pPr>
      <a:lvl4pPr marL="581025" indent="-231775" algn="l" defTabSz="742950" rtl="0" eaLnBrk="1" latinLnBrk="0" hangingPunct="1">
        <a:lnSpc>
          <a:spcPct val="100000"/>
        </a:lnSpc>
        <a:spcBef>
          <a:spcPts val="0"/>
        </a:spcBef>
        <a:spcAft>
          <a:spcPts val="81"/>
        </a:spcAft>
        <a:buClr>
          <a:srgbClr val="979595"/>
        </a:buClr>
        <a:buSzPct val="140000"/>
        <a:buFont typeface="Arial" panose="020B0604020202020204" pitchFamily="34" charset="0"/>
        <a:buChar char="•"/>
        <a:tabLst>
          <a:tab pos="538163" algn="l"/>
        </a:tabLst>
        <a:defRPr sz="1800" kern="1200">
          <a:solidFill>
            <a:schemeClr val="tx1"/>
          </a:solidFill>
          <a:latin typeface="Arial" charset="0"/>
          <a:ea typeface="Arial" charset="0"/>
          <a:cs typeface="Arial" charset="0"/>
        </a:defRPr>
      </a:lvl4pPr>
      <a:lvl5pPr marL="581025" indent="-231775" algn="l" defTabSz="742950" rtl="0" eaLnBrk="1" latinLnBrk="0" hangingPunct="1">
        <a:lnSpc>
          <a:spcPct val="100000"/>
        </a:lnSpc>
        <a:spcBef>
          <a:spcPts val="0"/>
        </a:spcBef>
        <a:spcAft>
          <a:spcPts val="81"/>
        </a:spcAft>
        <a:buClr>
          <a:srgbClr val="979595"/>
        </a:buClr>
        <a:buSzPct val="140000"/>
        <a:buFont typeface="Arial" panose="020B0604020202020204" pitchFamily="34" charset="0"/>
        <a:buChar char="•"/>
        <a:tabLst>
          <a:tab pos="538163" algn="l"/>
        </a:tabLst>
        <a:defRPr sz="1800" kern="1200">
          <a:solidFill>
            <a:schemeClr val="tx1"/>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42800" y="1440000"/>
            <a:ext cx="11307323" cy="5030100"/>
          </a:xfrm>
          <a:prstGeom prst="rect">
            <a:avLst/>
          </a:prstGeom>
        </p:spPr>
        <p:txBody>
          <a:bodyPr vert="horz" lIns="0" tIns="0" rIns="0" bIns="0" rtlCol="0">
            <a:norm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cxnSp>
        <p:nvCxnSpPr>
          <p:cNvPr id="8" name="Straight Connector 7"/>
          <p:cNvCxnSpPr/>
          <p:nvPr userDrawn="1"/>
        </p:nvCxnSpPr>
        <p:spPr>
          <a:xfrm>
            <a:off x="11497400" y="6629431"/>
            <a:ext cx="0" cy="90000"/>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11448000" y="6576597"/>
            <a:ext cx="301292" cy="192360"/>
          </a:xfrm>
          <a:prstGeom prst="rect">
            <a:avLst/>
          </a:prstGeom>
          <a:noFill/>
        </p:spPr>
        <p:txBody>
          <a:bodyPr wrap="square" lIns="0" rIns="0" rtlCol="0">
            <a:spAutoFit/>
          </a:bodyPr>
          <a:lstStyle/>
          <a:p>
            <a:pPr algn="r"/>
            <a:fld id="{A72CD8B1-5198-EF46-99A9-86048C2DFEC8}" type="slidenum">
              <a:rPr lang="en-US" sz="650" b="0" i="0" baseline="0" smtClean="0">
                <a:solidFill>
                  <a:srgbClr val="000000"/>
                </a:solidFill>
                <a:latin typeface="Arial" charset="0"/>
                <a:ea typeface="Arial" charset="0"/>
                <a:cs typeface="Arial" charset="0"/>
              </a:rPr>
              <a:pPr algn="r"/>
              <a:t>‹#›</a:t>
            </a:fld>
            <a:endParaRPr lang="en-US" sz="650" b="0" i="0" baseline="0" dirty="0">
              <a:solidFill>
                <a:srgbClr val="000000"/>
              </a:solidFill>
              <a:latin typeface="Arial" charset="0"/>
              <a:ea typeface="Arial" charset="0"/>
              <a:cs typeface="Arial" charset="0"/>
            </a:endParaRPr>
          </a:p>
        </p:txBody>
      </p:sp>
      <p:sp>
        <p:nvSpPr>
          <p:cNvPr id="12" name="Line 4"/>
          <p:cNvSpPr>
            <a:spLocks noChangeShapeType="1"/>
          </p:cNvSpPr>
          <p:nvPr userDrawn="1"/>
        </p:nvSpPr>
        <p:spPr bwMode="auto">
          <a:xfrm>
            <a:off x="442800" y="1260000"/>
            <a:ext cx="11307600" cy="0"/>
          </a:xfrm>
          <a:prstGeom prst="line">
            <a:avLst/>
          </a:prstGeom>
          <a:noFill/>
          <a:ln w="12700">
            <a:solidFill>
              <a:srgbClr val="FDB913"/>
            </a:solidFill>
            <a:round/>
            <a:headEnd type="oval" w="sm" len="sm"/>
            <a:tailEnd type="oval" w="sm" len="sm"/>
          </a:ln>
          <a:effectLst/>
        </p:spPr>
        <p:txBody>
          <a:bodyPr/>
          <a:lstStyle/>
          <a:p>
            <a:pPr>
              <a:defRPr/>
            </a:pPr>
            <a:endParaRPr lang="en-US" sz="1350" dirty="0"/>
          </a:p>
        </p:txBody>
      </p:sp>
      <p:sp>
        <p:nvSpPr>
          <p:cNvPr id="15" name="TextBox 14"/>
          <p:cNvSpPr txBox="1"/>
          <p:nvPr userDrawn="1"/>
        </p:nvSpPr>
        <p:spPr>
          <a:xfrm>
            <a:off x="442800" y="6550446"/>
            <a:ext cx="2279439" cy="192360"/>
          </a:xfrm>
          <a:prstGeom prst="rect">
            <a:avLst/>
          </a:prstGeom>
          <a:noFill/>
        </p:spPr>
        <p:txBody>
          <a:bodyPr wrap="square" lIns="0" rtlCol="0">
            <a:spAutoFit/>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650" kern="1200" dirty="0">
                <a:solidFill>
                  <a:srgbClr val="000000"/>
                </a:solidFill>
                <a:effectLst/>
                <a:latin typeface="Arial" charset="0"/>
                <a:ea typeface="Arial" charset="0"/>
                <a:cs typeface="Arial" charset="0"/>
              </a:rPr>
              <a:t>© Crowe 2020</a:t>
            </a:r>
          </a:p>
        </p:txBody>
      </p:sp>
      <p:sp>
        <p:nvSpPr>
          <p:cNvPr id="10"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331893826"/>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91" r:id="rId10"/>
    <p:sldLayoutId id="2147483792" r:id="rId11"/>
    <p:sldLayoutId id="2147483795" r:id="rId12"/>
    <p:sldLayoutId id="2147483796" r:id="rId13"/>
    <p:sldLayoutId id="2147483793" r:id="rId14"/>
    <p:sldLayoutId id="2147483777" r:id="rId15"/>
    <p:sldLayoutId id="2147483797" r:id="rId16"/>
    <p:sldLayoutId id="2147483778" r:id="rId17"/>
    <p:sldLayoutId id="2147483779" r:id="rId18"/>
    <p:sldLayoutId id="2147483789" r:id="rId19"/>
    <p:sldLayoutId id="2147483790" r:id="rId20"/>
    <p:sldLayoutId id="2147483780" r:id="rId21"/>
    <p:sldLayoutId id="2147483781" r:id="rId22"/>
    <p:sldLayoutId id="2147483782" r:id="rId23"/>
    <p:sldLayoutId id="2147483783" r:id="rId24"/>
    <p:sldLayoutId id="2147483784" r:id="rId25"/>
    <p:sldLayoutId id="2147483786" r:id="rId26"/>
    <p:sldLayoutId id="2147483802" r:id="rId27"/>
    <p:sldLayoutId id="2147483801" r:id="rId28"/>
    <p:sldLayoutId id="2147483884" r:id="rId29"/>
  </p:sldLayoutIdLst>
  <p:txStyles>
    <p:titleStyle>
      <a:lvl1pPr marL="0" indent="0" algn="l" defTabSz="742950" rtl="0" eaLnBrk="1" latinLnBrk="0" hangingPunct="1">
        <a:lnSpc>
          <a:spcPct val="90000"/>
        </a:lnSpc>
        <a:spcBef>
          <a:spcPct val="0"/>
        </a:spcBef>
        <a:buClr>
          <a:schemeClr val="tx1"/>
        </a:buClr>
        <a:buFont typeface="Arial" panose="020B0604020202020204" pitchFamily="34" charset="0"/>
        <a:buNone/>
        <a:defRPr sz="3200" b="1" kern="1200" baseline="0">
          <a:solidFill>
            <a:srgbClr val="5A5858"/>
          </a:solidFill>
          <a:latin typeface="Arial" charset="0"/>
          <a:ea typeface="Arial" charset="0"/>
          <a:cs typeface="Arial" charset="0"/>
        </a:defRPr>
      </a:lvl1pPr>
    </p:titleStyle>
    <p:body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rgbClr val="000000"/>
          </a:solidFill>
          <a:latin typeface="Arial" charset="0"/>
          <a:ea typeface="Arial" charset="0"/>
          <a:cs typeface="Arial"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rgbClr val="000000"/>
          </a:solidFill>
          <a:latin typeface="Arial" charset="0"/>
          <a:ea typeface="Arial" charset="0"/>
          <a:cs typeface="Arial"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rgbClr val="000000"/>
          </a:solidFill>
          <a:latin typeface="Arial" charset="0"/>
          <a:ea typeface="Arial" charset="0"/>
          <a:cs typeface="Arial"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rgbClr val="000000"/>
          </a:solidFill>
          <a:latin typeface="Arial" charset="0"/>
          <a:ea typeface="Arial" charset="0"/>
          <a:cs typeface="Arial"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42800" y="1440000"/>
            <a:ext cx="11307323" cy="5030100"/>
          </a:xfrm>
          <a:prstGeom prst="rect">
            <a:avLst/>
          </a:prstGeom>
        </p:spPr>
        <p:txBody>
          <a:bodyPr vert="horz" lIns="0" tIns="0" rIns="0" bIns="0" rtlCol="0">
            <a:norm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cxnSp>
        <p:nvCxnSpPr>
          <p:cNvPr id="8" name="Straight Connector 7"/>
          <p:cNvCxnSpPr/>
          <p:nvPr userDrawn="1"/>
        </p:nvCxnSpPr>
        <p:spPr>
          <a:xfrm>
            <a:off x="11497400" y="6629431"/>
            <a:ext cx="0" cy="90000"/>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11448000" y="6576597"/>
            <a:ext cx="301292" cy="192360"/>
          </a:xfrm>
          <a:prstGeom prst="rect">
            <a:avLst/>
          </a:prstGeom>
          <a:noFill/>
        </p:spPr>
        <p:txBody>
          <a:bodyPr wrap="square" lIns="0"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2CD8B1-5198-EF46-99A9-86048C2DFEC8}" type="slidenum">
              <a:rPr kumimoji="0" lang="en-US" sz="650" b="0" i="0" u="none" strike="noStrike" kern="1200" cap="none" spc="0" normalizeH="0" baseline="0" noProof="0" smtClean="0">
                <a:ln>
                  <a:noFill/>
                </a:ln>
                <a:solidFill>
                  <a:srgbClr val="000000"/>
                </a:solidFill>
                <a:effectLst/>
                <a:uLnTx/>
                <a:uFillTx/>
                <a:latin typeface="Arial" charset="0"/>
                <a:ea typeface="Arial"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50" b="0" i="0" u="none" strike="noStrike" kern="1200" cap="none" spc="0" normalizeH="0" baseline="0" noProof="0" dirty="0">
              <a:ln>
                <a:noFill/>
              </a:ln>
              <a:solidFill>
                <a:srgbClr val="000000"/>
              </a:solidFill>
              <a:effectLst/>
              <a:uLnTx/>
              <a:uFillTx/>
              <a:latin typeface="Arial" charset="0"/>
              <a:ea typeface="Arial" charset="0"/>
              <a:cs typeface="Arial" charset="0"/>
            </a:endParaRPr>
          </a:p>
        </p:txBody>
      </p:sp>
      <p:sp>
        <p:nvSpPr>
          <p:cNvPr id="12" name="Line 4"/>
          <p:cNvSpPr>
            <a:spLocks noChangeShapeType="1"/>
          </p:cNvSpPr>
          <p:nvPr userDrawn="1"/>
        </p:nvSpPr>
        <p:spPr bwMode="auto">
          <a:xfrm>
            <a:off x="442800" y="1260000"/>
            <a:ext cx="11307600" cy="0"/>
          </a:xfrm>
          <a:prstGeom prst="line">
            <a:avLst/>
          </a:prstGeom>
          <a:noFill/>
          <a:ln w="12700">
            <a:solidFill>
              <a:srgbClr val="FDB913"/>
            </a:solidFill>
            <a:round/>
            <a:headEnd type="oval" w="sm" len="sm"/>
            <a:tailEnd type="oval" w="sm" len="sm"/>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514F4F"/>
              </a:solidFill>
              <a:effectLst/>
              <a:uLnTx/>
              <a:uFillTx/>
              <a:latin typeface="Arial" panose="020B0604020202020204"/>
              <a:ea typeface="+mn-ea"/>
              <a:cs typeface="+mn-cs"/>
            </a:endParaRPr>
          </a:p>
        </p:txBody>
      </p:sp>
      <p:sp>
        <p:nvSpPr>
          <p:cNvPr id="15" name="TextBox 14"/>
          <p:cNvSpPr txBox="1"/>
          <p:nvPr userDrawn="1"/>
        </p:nvSpPr>
        <p:spPr>
          <a:xfrm>
            <a:off x="442800" y="6550446"/>
            <a:ext cx="2279439" cy="192360"/>
          </a:xfrm>
          <a:prstGeom prst="rect">
            <a:avLst/>
          </a:prstGeom>
          <a:noFill/>
        </p:spPr>
        <p:txBody>
          <a:bodyPr wrap="square" lIns="0" rtlCol="0">
            <a:spAutoFit/>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dirty="0">
                <a:ln>
                  <a:noFill/>
                </a:ln>
                <a:solidFill>
                  <a:srgbClr val="000000"/>
                </a:solidFill>
                <a:effectLst/>
                <a:uLnTx/>
                <a:uFillTx/>
                <a:latin typeface="Arial" charset="0"/>
                <a:ea typeface="Arial" charset="0"/>
                <a:cs typeface="Arial" charset="0"/>
              </a:rPr>
              <a:t>© Crowe 2020</a:t>
            </a:r>
          </a:p>
        </p:txBody>
      </p:sp>
      <p:sp>
        <p:nvSpPr>
          <p:cNvPr id="10"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260635969"/>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 id="2147483824" r:id="rId17"/>
    <p:sldLayoutId id="2147483825" r:id="rId18"/>
    <p:sldLayoutId id="2147483826" r:id="rId19"/>
    <p:sldLayoutId id="2147483827" r:id="rId20"/>
    <p:sldLayoutId id="2147483828" r:id="rId21"/>
    <p:sldLayoutId id="2147483829" r:id="rId22"/>
    <p:sldLayoutId id="2147483830" r:id="rId23"/>
    <p:sldLayoutId id="2147483831" r:id="rId24"/>
    <p:sldLayoutId id="2147483832" r:id="rId25"/>
    <p:sldLayoutId id="2147483833" r:id="rId26"/>
    <p:sldLayoutId id="2147483834" r:id="rId27"/>
    <p:sldLayoutId id="2147483835" r:id="rId28"/>
    <p:sldLayoutId id="2147483836" r:id="rId29"/>
  </p:sldLayoutIdLst>
  <p:txStyles>
    <p:titleStyle>
      <a:lvl1pPr marL="0" indent="0" algn="l" defTabSz="742950" rtl="0" eaLnBrk="1" latinLnBrk="0" hangingPunct="1">
        <a:lnSpc>
          <a:spcPct val="90000"/>
        </a:lnSpc>
        <a:spcBef>
          <a:spcPct val="0"/>
        </a:spcBef>
        <a:buClr>
          <a:schemeClr val="tx1"/>
        </a:buClr>
        <a:buFont typeface="Arial" panose="020B0604020202020204" pitchFamily="34" charset="0"/>
        <a:buNone/>
        <a:defRPr sz="3200" b="1" kern="1200" baseline="0">
          <a:solidFill>
            <a:srgbClr val="5A5858"/>
          </a:solidFill>
          <a:latin typeface="Arial" charset="0"/>
          <a:ea typeface="Arial" charset="0"/>
          <a:cs typeface="Arial" charset="0"/>
        </a:defRPr>
      </a:lvl1pPr>
    </p:titleStyle>
    <p:body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rgbClr val="000000"/>
          </a:solidFill>
          <a:latin typeface="Arial" charset="0"/>
          <a:ea typeface="Arial" charset="0"/>
          <a:cs typeface="Arial"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rgbClr val="000000"/>
          </a:solidFill>
          <a:latin typeface="Arial" charset="0"/>
          <a:ea typeface="Arial" charset="0"/>
          <a:cs typeface="Arial"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rgbClr val="000000"/>
          </a:solidFill>
          <a:latin typeface="Arial" charset="0"/>
          <a:ea typeface="Arial" charset="0"/>
          <a:cs typeface="Arial"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rgbClr val="000000"/>
          </a:solidFill>
          <a:latin typeface="Arial" charset="0"/>
          <a:ea typeface="Arial" charset="0"/>
          <a:cs typeface="Arial"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2531" y="1421440"/>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sp>
        <p:nvSpPr>
          <p:cNvPr id="6" name="Slide Number Placeholder 5"/>
          <p:cNvSpPr>
            <a:spLocks noGrp="1"/>
          </p:cNvSpPr>
          <p:nvPr>
            <p:ph type="sldNum" sz="quarter" idx="4"/>
          </p:nvPr>
        </p:nvSpPr>
        <p:spPr>
          <a:xfrm>
            <a:off x="8610601" y="6356355"/>
            <a:ext cx="2743200" cy="365125"/>
          </a:xfrm>
          <a:prstGeom prst="rect">
            <a:avLst/>
          </a:prstGeom>
        </p:spPr>
        <p:txBody>
          <a:bodyPr vert="horz" lIns="91440" tIns="45720" rIns="91440" bIns="45720" rtlCol="0" anchor="ctr"/>
          <a:lstStyle>
            <a:lvl1pPr algn="r">
              <a:defRPr sz="975">
                <a:solidFill>
                  <a:schemeClr val="tx1">
                    <a:lumMod val="95000"/>
                    <a:lumOff val="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467A144-2D94-45CA-A7FA-008641B153DD}" type="slidenum">
              <a:rPr kumimoji="0" lang="en-IE" sz="975" b="0" i="0" u="none" strike="noStrike" kern="1200" cap="none" spc="0" normalizeH="0" baseline="0" noProof="0" smtClean="0">
                <a:ln>
                  <a:noFill/>
                </a:ln>
                <a:solidFill>
                  <a:srgbClr val="000000">
                    <a:lumMod val="95000"/>
                    <a:lumOff val="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IE" sz="975" b="0" i="0" u="none" strike="noStrike" kern="1200" cap="none" spc="0" normalizeH="0" baseline="0" noProof="0">
              <a:ln>
                <a:noFill/>
              </a:ln>
              <a:solidFill>
                <a:srgbClr val="000000">
                  <a:lumMod val="95000"/>
                  <a:lumOff val="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46344005"/>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 id="2147483898" r:id="rId13"/>
    <p:sldLayoutId id="2147483899" r:id="rId14"/>
    <p:sldLayoutId id="2147483900" r:id="rId15"/>
    <p:sldLayoutId id="2147483901" r:id="rId16"/>
    <p:sldLayoutId id="2147483902" r:id="rId17"/>
    <p:sldLayoutId id="2147483903" r:id="rId18"/>
  </p:sldLayoutIdLst>
  <p:txStyles>
    <p:titleStyle>
      <a:lvl1pPr algn="l" defTabSz="742950" rtl="0" eaLnBrk="1" latinLnBrk="0" hangingPunct="1">
        <a:lnSpc>
          <a:spcPct val="90000"/>
        </a:lnSpc>
        <a:spcBef>
          <a:spcPct val="0"/>
        </a:spcBef>
        <a:buNone/>
        <a:defRPr sz="2000" b="1" kern="1200">
          <a:solidFill>
            <a:srgbClr val="002D62"/>
          </a:solidFill>
          <a:latin typeface="Arial" charset="0"/>
          <a:ea typeface="Arial" charset="0"/>
          <a:cs typeface="Arial" charset="0"/>
        </a:defRPr>
      </a:lvl1pPr>
    </p:titleStyle>
    <p:bodyStyle>
      <a:lvl1pPr marL="0" indent="0" algn="l" defTabSz="742950" rtl="0" eaLnBrk="1" latinLnBrk="0" hangingPunct="1">
        <a:lnSpc>
          <a:spcPct val="100000"/>
        </a:lnSpc>
        <a:spcBef>
          <a:spcPts val="0"/>
        </a:spcBef>
        <a:spcAft>
          <a:spcPts val="81"/>
        </a:spcAft>
        <a:buClr>
          <a:schemeClr val="tx1"/>
        </a:buClr>
        <a:buSzPct val="100000"/>
        <a:buFont typeface="+mj-lt"/>
        <a:buNone/>
        <a:tabLst/>
        <a:defRPr sz="1800" kern="1200">
          <a:solidFill>
            <a:schemeClr val="tx1"/>
          </a:solidFill>
          <a:latin typeface="Arial" charset="0"/>
          <a:ea typeface="Arial" charset="0"/>
          <a:cs typeface="Arial" charset="0"/>
        </a:defRPr>
      </a:lvl1pPr>
      <a:lvl2pPr marL="231775" indent="-222250" algn="l" defTabSz="742950" rtl="0" eaLnBrk="1" latinLnBrk="0" hangingPunct="1">
        <a:lnSpc>
          <a:spcPct val="100000"/>
        </a:lnSpc>
        <a:spcBef>
          <a:spcPts val="0"/>
        </a:spcBef>
        <a:spcAft>
          <a:spcPts val="81"/>
        </a:spcAft>
        <a:buClr>
          <a:srgbClr val="F6A81B"/>
        </a:buClr>
        <a:buSzPct val="140000"/>
        <a:buFont typeface="Arial" panose="020B0604020202020204" pitchFamily="34" charset="0"/>
        <a:buChar char="•"/>
        <a:tabLst>
          <a:tab pos="174625" algn="l"/>
          <a:tab pos="177800" algn="l"/>
        </a:tabLst>
        <a:defRPr sz="1800" kern="1200">
          <a:solidFill>
            <a:schemeClr val="tx1"/>
          </a:solidFill>
          <a:latin typeface="Arial" charset="0"/>
          <a:ea typeface="Arial" charset="0"/>
          <a:cs typeface="Arial" charset="0"/>
        </a:defRPr>
      </a:lvl2pPr>
      <a:lvl3pPr marL="358775" indent="-179388" algn="l" defTabSz="742950" rtl="0" eaLnBrk="1" latinLnBrk="0" hangingPunct="1">
        <a:lnSpc>
          <a:spcPct val="100000"/>
        </a:lnSpc>
        <a:spcBef>
          <a:spcPts val="0"/>
        </a:spcBef>
        <a:spcAft>
          <a:spcPts val="81"/>
        </a:spcAft>
        <a:buClr>
          <a:srgbClr val="002F68"/>
        </a:buClr>
        <a:buSzPct val="140000"/>
        <a:buFont typeface="Arial" charset="0"/>
        <a:buChar char="•"/>
        <a:tabLst/>
        <a:defRPr sz="1800" kern="1200" baseline="0">
          <a:solidFill>
            <a:schemeClr val="tx1"/>
          </a:solidFill>
          <a:latin typeface="Arial" charset="0"/>
          <a:ea typeface="Arial" charset="0"/>
          <a:cs typeface="Arial" charset="0"/>
        </a:defRPr>
      </a:lvl3pPr>
      <a:lvl4pPr marL="581025" indent="-231775" algn="l" defTabSz="742950" rtl="0" eaLnBrk="1" latinLnBrk="0" hangingPunct="1">
        <a:lnSpc>
          <a:spcPct val="100000"/>
        </a:lnSpc>
        <a:spcBef>
          <a:spcPts val="0"/>
        </a:spcBef>
        <a:spcAft>
          <a:spcPts val="81"/>
        </a:spcAft>
        <a:buClr>
          <a:srgbClr val="979595"/>
        </a:buClr>
        <a:buSzPct val="140000"/>
        <a:buFont typeface="Arial" panose="020B0604020202020204" pitchFamily="34" charset="0"/>
        <a:buChar char="•"/>
        <a:tabLst>
          <a:tab pos="538163" algn="l"/>
        </a:tabLst>
        <a:defRPr sz="1800" kern="1200">
          <a:solidFill>
            <a:schemeClr val="tx1"/>
          </a:solidFill>
          <a:latin typeface="Arial" charset="0"/>
          <a:ea typeface="Arial" charset="0"/>
          <a:cs typeface="Arial" charset="0"/>
        </a:defRPr>
      </a:lvl4pPr>
      <a:lvl5pPr marL="581025" indent="-231775" algn="l" defTabSz="742950" rtl="0" eaLnBrk="1" latinLnBrk="0" hangingPunct="1">
        <a:lnSpc>
          <a:spcPct val="100000"/>
        </a:lnSpc>
        <a:spcBef>
          <a:spcPts val="0"/>
        </a:spcBef>
        <a:spcAft>
          <a:spcPts val="81"/>
        </a:spcAft>
        <a:buClr>
          <a:srgbClr val="979595"/>
        </a:buClr>
        <a:buSzPct val="140000"/>
        <a:buFont typeface="Arial" panose="020B0604020202020204" pitchFamily="34" charset="0"/>
        <a:buChar char="•"/>
        <a:tabLst>
          <a:tab pos="538163" algn="l"/>
        </a:tabLst>
        <a:defRPr sz="1800" kern="1200">
          <a:solidFill>
            <a:schemeClr val="tx1"/>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42800" y="1440000"/>
            <a:ext cx="11307323" cy="5030100"/>
          </a:xfrm>
          <a:prstGeom prst="rect">
            <a:avLst/>
          </a:prstGeom>
        </p:spPr>
        <p:txBody>
          <a:bodyPr vert="horz" lIns="0" tIns="0" rIns="0" bIns="0" rtlCol="0">
            <a:norm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cxnSp>
        <p:nvCxnSpPr>
          <p:cNvPr id="8" name="Straight Connector 7"/>
          <p:cNvCxnSpPr/>
          <p:nvPr userDrawn="1"/>
        </p:nvCxnSpPr>
        <p:spPr>
          <a:xfrm>
            <a:off x="11497400" y="6629431"/>
            <a:ext cx="0" cy="90000"/>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11448000" y="6576597"/>
            <a:ext cx="301292" cy="192360"/>
          </a:xfrm>
          <a:prstGeom prst="rect">
            <a:avLst/>
          </a:prstGeom>
          <a:noFill/>
        </p:spPr>
        <p:txBody>
          <a:bodyPr wrap="square" lIns="0" rIns="0" rtlCol="0">
            <a:spAutoFit/>
          </a:bodyPr>
          <a:lstStyle/>
          <a:p>
            <a:pPr algn="r"/>
            <a:fld id="{A72CD8B1-5198-EF46-99A9-86048C2DFEC8}" type="slidenum">
              <a:rPr lang="en-US" sz="650" b="0" i="0" baseline="0" smtClean="0">
                <a:solidFill>
                  <a:srgbClr val="000000"/>
                </a:solidFill>
                <a:latin typeface="Arial" charset="0"/>
                <a:ea typeface="Arial" charset="0"/>
                <a:cs typeface="Arial" charset="0"/>
              </a:rPr>
              <a:pPr algn="r"/>
              <a:t>‹#›</a:t>
            </a:fld>
            <a:endParaRPr lang="en-US" sz="650" b="0" i="0" baseline="0" dirty="0">
              <a:solidFill>
                <a:srgbClr val="000000"/>
              </a:solidFill>
              <a:latin typeface="Arial" charset="0"/>
              <a:ea typeface="Arial" charset="0"/>
              <a:cs typeface="Arial" charset="0"/>
            </a:endParaRPr>
          </a:p>
        </p:txBody>
      </p:sp>
      <p:sp>
        <p:nvSpPr>
          <p:cNvPr id="12" name="Line 4"/>
          <p:cNvSpPr>
            <a:spLocks noChangeShapeType="1"/>
          </p:cNvSpPr>
          <p:nvPr userDrawn="1"/>
        </p:nvSpPr>
        <p:spPr bwMode="auto">
          <a:xfrm>
            <a:off x="442800" y="1260000"/>
            <a:ext cx="11307600" cy="0"/>
          </a:xfrm>
          <a:prstGeom prst="line">
            <a:avLst/>
          </a:prstGeom>
          <a:noFill/>
          <a:ln w="12700">
            <a:solidFill>
              <a:srgbClr val="FDB913"/>
            </a:solidFill>
            <a:round/>
            <a:headEnd type="oval" w="sm" len="sm"/>
            <a:tailEnd type="oval" w="sm" len="sm"/>
          </a:ln>
          <a:effectLst/>
        </p:spPr>
        <p:txBody>
          <a:bodyPr/>
          <a:lstStyle/>
          <a:p>
            <a:pPr>
              <a:defRPr/>
            </a:pPr>
            <a:endParaRPr lang="en-US" sz="1350" dirty="0"/>
          </a:p>
        </p:txBody>
      </p:sp>
      <p:sp>
        <p:nvSpPr>
          <p:cNvPr id="15" name="TextBox 14"/>
          <p:cNvSpPr txBox="1"/>
          <p:nvPr userDrawn="1"/>
        </p:nvSpPr>
        <p:spPr>
          <a:xfrm>
            <a:off x="442800" y="6550446"/>
            <a:ext cx="2279439" cy="192360"/>
          </a:xfrm>
          <a:prstGeom prst="rect">
            <a:avLst/>
          </a:prstGeom>
          <a:noFill/>
        </p:spPr>
        <p:txBody>
          <a:bodyPr wrap="square" lIns="0" rtlCol="0">
            <a:spAutoFit/>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650" kern="1200" dirty="0">
                <a:solidFill>
                  <a:srgbClr val="000000"/>
                </a:solidFill>
                <a:effectLst/>
                <a:latin typeface="Arial" charset="0"/>
                <a:ea typeface="Arial" charset="0"/>
                <a:cs typeface="Arial" charset="0"/>
              </a:rPr>
              <a:t>© Crowe 2019</a:t>
            </a:r>
          </a:p>
        </p:txBody>
      </p:sp>
      <p:sp>
        <p:nvSpPr>
          <p:cNvPr id="10"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20562513"/>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 id="2147483920" r:id="rId15"/>
    <p:sldLayoutId id="2147483921" r:id="rId16"/>
    <p:sldLayoutId id="2147483922" r:id="rId17"/>
    <p:sldLayoutId id="2147483923" r:id="rId18"/>
    <p:sldLayoutId id="2147483924" r:id="rId19"/>
    <p:sldLayoutId id="2147483925" r:id="rId20"/>
    <p:sldLayoutId id="2147483926" r:id="rId21"/>
    <p:sldLayoutId id="2147483927" r:id="rId22"/>
    <p:sldLayoutId id="2147483928" r:id="rId23"/>
    <p:sldLayoutId id="2147483929" r:id="rId24"/>
    <p:sldLayoutId id="2147483930" r:id="rId25"/>
    <p:sldLayoutId id="2147483931" r:id="rId26"/>
    <p:sldLayoutId id="2147483932" r:id="rId27"/>
    <p:sldLayoutId id="2147483933" r:id="rId28"/>
  </p:sldLayoutIdLst>
  <p:txStyles>
    <p:titleStyle>
      <a:lvl1pPr marL="0" indent="0" algn="l" defTabSz="742950" rtl="0" eaLnBrk="1" latinLnBrk="0" hangingPunct="1">
        <a:lnSpc>
          <a:spcPct val="90000"/>
        </a:lnSpc>
        <a:spcBef>
          <a:spcPct val="0"/>
        </a:spcBef>
        <a:buClr>
          <a:schemeClr val="tx1"/>
        </a:buClr>
        <a:buFont typeface="Arial" panose="020B0604020202020204" pitchFamily="34" charset="0"/>
        <a:buNone/>
        <a:defRPr sz="3200" b="1" kern="1200" baseline="0">
          <a:solidFill>
            <a:srgbClr val="5A5858"/>
          </a:solidFill>
          <a:latin typeface="Arial" charset="0"/>
          <a:ea typeface="Arial" charset="0"/>
          <a:cs typeface="Arial" charset="0"/>
        </a:defRPr>
      </a:lvl1pPr>
    </p:titleStyle>
    <p:body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rgbClr val="000000"/>
          </a:solidFill>
          <a:latin typeface="Arial" charset="0"/>
          <a:ea typeface="Arial" charset="0"/>
          <a:cs typeface="Arial"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rgbClr val="000000"/>
          </a:solidFill>
          <a:latin typeface="Arial" charset="0"/>
          <a:ea typeface="Arial" charset="0"/>
          <a:cs typeface="Arial"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rgbClr val="000000"/>
          </a:solidFill>
          <a:latin typeface="Arial" charset="0"/>
          <a:ea typeface="Arial" charset="0"/>
          <a:cs typeface="Arial"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rgbClr val="000000"/>
          </a:solidFill>
          <a:latin typeface="Arial" charset="0"/>
          <a:ea typeface="Arial" charset="0"/>
          <a:cs typeface="Arial"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6A53668-7E34-4818-A30A-77ED50F98EC2}" type="datetimeFigureOut">
              <a:rPr lang="en-IE" smtClean="0"/>
              <a:t>12/01/2021</a:t>
            </a:fld>
            <a:endParaRPr lang="en-I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8CD063C-14D9-492D-8519-69F2E722C86B}" type="slidenum">
              <a:rPr lang="en-IE" smtClean="0"/>
              <a:t>‹#›</a:t>
            </a:fld>
            <a:endParaRPr lang="en-IE"/>
          </a:p>
        </p:txBody>
      </p:sp>
    </p:spTree>
    <p:extLst>
      <p:ext uri="{BB962C8B-B14F-4D97-AF65-F5344CB8AC3E}">
        <p14:creationId xmlns:p14="http://schemas.microsoft.com/office/powerpoint/2010/main" val="1737949219"/>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 id="2147483947" r:id="rId13"/>
    <p:sldLayoutId id="2147483948" r:id="rId14"/>
    <p:sldLayoutId id="2147483949" r:id="rId15"/>
    <p:sldLayoutId id="214748395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0.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7.xml.rels><?xml version="1.0" encoding="UTF-8" standalone="yes"?>
<Relationships xmlns="http://schemas.openxmlformats.org/package/2006/relationships"><Relationship Id="rId2" Type="http://schemas.openxmlformats.org/officeDocument/2006/relationships/hyperlink" Target="mailto:Michaelmullarkey@iauetbs.ie" TargetMode="External"/><Relationship Id="rId1" Type="http://schemas.openxmlformats.org/officeDocument/2006/relationships/slideLayout" Target="../slideLayouts/slideLayout1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5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22" y="1608186"/>
            <a:ext cx="7444759" cy="1538883"/>
          </a:xfrm>
        </p:spPr>
        <p:txBody>
          <a:bodyPr/>
          <a:lstStyle/>
          <a:p>
            <a:pPr>
              <a:lnSpc>
                <a:spcPct val="100000"/>
              </a:lnSpc>
            </a:pPr>
            <a:r>
              <a:rPr lang="en-IE" sz="3200" dirty="0"/>
              <a:t>Governance Training Programme: </a:t>
            </a:r>
            <a:r>
              <a:rPr lang="en-IE" sz="3200" b="0" dirty="0"/>
              <a:t>Audit and Risk Committee Chairs</a:t>
            </a:r>
          </a:p>
        </p:txBody>
      </p:sp>
      <p:sp>
        <p:nvSpPr>
          <p:cNvPr id="4" name="Text Placeholder 3"/>
          <p:cNvSpPr>
            <a:spLocks noGrp="1"/>
          </p:cNvSpPr>
          <p:nvPr>
            <p:ph type="body" sz="quarter" idx="11"/>
          </p:nvPr>
        </p:nvSpPr>
        <p:spPr>
          <a:xfrm>
            <a:off x="94422" y="5163991"/>
            <a:ext cx="6164599" cy="997538"/>
          </a:xfrm>
        </p:spPr>
        <p:txBody>
          <a:bodyPr>
            <a:normAutofit/>
          </a:bodyPr>
          <a:lstStyle/>
          <a:p>
            <a:r>
              <a:rPr lang="en-IE" sz="2000" b="1" dirty="0"/>
              <a:t>Alan Davidson (Associate Director, Consulting)</a:t>
            </a:r>
          </a:p>
          <a:p>
            <a:r>
              <a:rPr lang="en-IE" sz="2000" b="1" dirty="0"/>
              <a:t>Hugh Sullivan (Manager, Consulting)</a:t>
            </a:r>
          </a:p>
        </p:txBody>
      </p:sp>
      <p:sp>
        <p:nvSpPr>
          <p:cNvPr id="5" name="Text Placeholder 4"/>
          <p:cNvSpPr>
            <a:spLocks noGrp="1"/>
          </p:cNvSpPr>
          <p:nvPr>
            <p:ph type="body" sz="quarter" idx="12"/>
          </p:nvPr>
        </p:nvSpPr>
        <p:spPr>
          <a:xfrm>
            <a:off x="94422" y="6133585"/>
            <a:ext cx="5714999" cy="442318"/>
          </a:xfrm>
        </p:spPr>
        <p:txBody>
          <a:bodyPr>
            <a:normAutofit lnSpcReduction="10000"/>
          </a:bodyPr>
          <a:lstStyle/>
          <a:p>
            <a:r>
              <a:rPr lang="en-IE" dirty="0"/>
              <a:t>26 November 2020</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0977" y="3340284"/>
            <a:ext cx="3694085" cy="1630492"/>
          </a:xfrm>
          <a:prstGeom prst="rect">
            <a:avLst/>
          </a:prstGeom>
        </p:spPr>
      </p:pic>
    </p:spTree>
    <p:extLst>
      <p:ext uri="{BB962C8B-B14F-4D97-AF65-F5344CB8AC3E}">
        <p14:creationId xmlns:p14="http://schemas.microsoft.com/office/powerpoint/2010/main" val="1553316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1390251" y="1507358"/>
            <a:ext cx="10360149" cy="4985852"/>
          </a:xfrm>
          <a:noFill/>
        </p:spPr>
        <p:txBody>
          <a:bodyPr/>
          <a:lstStyle/>
          <a:p>
            <a:pPr marL="7938" lvl="1" indent="0">
              <a:buNone/>
            </a:pPr>
            <a:r>
              <a:rPr lang="en-IE" sz="2800" dirty="0"/>
              <a:t>Please leave your camera on if possible – to show your colleagues that you are engaged and interested</a:t>
            </a:r>
          </a:p>
          <a:p>
            <a:pPr marL="7938" lvl="1" indent="0">
              <a:buNone/>
            </a:pPr>
            <a:endParaRPr lang="en-IE" sz="2800" dirty="0"/>
          </a:p>
          <a:p>
            <a:pPr marL="7938" lvl="1" indent="0">
              <a:buNone/>
            </a:pPr>
            <a:r>
              <a:rPr lang="en-IE" sz="2800" dirty="0"/>
              <a:t>Please introduce yourself each time you speak – especially if there is a large attendance</a:t>
            </a:r>
          </a:p>
          <a:p>
            <a:pPr marL="265113" lvl="1" indent="-257175"/>
            <a:endParaRPr lang="en-IE" sz="2800" dirty="0"/>
          </a:p>
          <a:p>
            <a:pPr marL="7938" lvl="1" indent="0">
              <a:buNone/>
            </a:pPr>
            <a:r>
              <a:rPr lang="en-IE" sz="2800" dirty="0"/>
              <a:t>Please mute when not speaking – to reduce background noise</a:t>
            </a:r>
          </a:p>
          <a:p>
            <a:pPr marL="265113" lvl="1" indent="-257175"/>
            <a:endParaRPr lang="en-IE" sz="2800" dirty="0"/>
          </a:p>
          <a:p>
            <a:pPr marL="7938" lvl="1" indent="0">
              <a:buNone/>
            </a:pPr>
            <a:r>
              <a:rPr lang="en-IE" sz="2800" dirty="0"/>
              <a:t>Use the chat function or ‘raise hand’ button to indicate that you would like to contribute</a:t>
            </a:r>
          </a:p>
          <a:p>
            <a:endParaRPr lang="en-IE" sz="1600" dirty="0"/>
          </a:p>
        </p:txBody>
      </p:sp>
      <p:sp>
        <p:nvSpPr>
          <p:cNvPr id="3" name="Title 2"/>
          <p:cNvSpPr>
            <a:spLocks noGrp="1"/>
          </p:cNvSpPr>
          <p:nvPr>
            <p:ph type="title"/>
          </p:nvPr>
        </p:nvSpPr>
        <p:spPr/>
        <p:txBody>
          <a:bodyPr/>
          <a:lstStyle/>
          <a:p>
            <a:r>
              <a:rPr lang="en-IE" dirty="0"/>
              <a:t>VC Etiquette</a:t>
            </a:r>
          </a:p>
        </p:txBody>
      </p:sp>
      <p:grpSp>
        <p:nvGrpSpPr>
          <p:cNvPr id="20" name="Group 40"/>
          <p:cNvGrpSpPr>
            <a:grpSpLocks noChangeAspect="1"/>
          </p:cNvGrpSpPr>
          <p:nvPr/>
        </p:nvGrpSpPr>
        <p:grpSpPr bwMode="auto">
          <a:xfrm>
            <a:off x="384821" y="4248307"/>
            <a:ext cx="707073" cy="665351"/>
            <a:chOff x="5377" y="2799"/>
            <a:chExt cx="322" cy="303"/>
          </a:xfrm>
          <a:solidFill>
            <a:schemeClr val="accent1"/>
          </a:solidFill>
        </p:grpSpPr>
        <p:sp>
          <p:nvSpPr>
            <p:cNvPr id="21" name="Freeform 41"/>
            <p:cNvSpPr>
              <a:spLocks/>
            </p:cNvSpPr>
            <p:nvPr/>
          </p:nvSpPr>
          <p:spPr bwMode="auto">
            <a:xfrm>
              <a:off x="5377" y="2900"/>
              <a:ext cx="53" cy="101"/>
            </a:xfrm>
            <a:custGeom>
              <a:avLst/>
              <a:gdLst>
                <a:gd name="T0" fmla="*/ 0 w 85"/>
                <a:gd name="T1" fmla="*/ 163 h 163"/>
                <a:gd name="T2" fmla="*/ 0 w 85"/>
                <a:gd name="T3" fmla="*/ 163 h 163"/>
                <a:gd name="T4" fmla="*/ 85 w 85"/>
                <a:gd name="T5" fmla="*/ 163 h 163"/>
                <a:gd name="T6" fmla="*/ 85 w 85"/>
                <a:gd name="T7" fmla="*/ 0 h 163"/>
                <a:gd name="T8" fmla="*/ 0 w 85"/>
                <a:gd name="T9" fmla="*/ 0 h 163"/>
                <a:gd name="T10" fmla="*/ 0 w 85"/>
                <a:gd name="T11" fmla="*/ 163 h 163"/>
              </a:gdLst>
              <a:ahLst/>
              <a:cxnLst>
                <a:cxn ang="0">
                  <a:pos x="T0" y="T1"/>
                </a:cxn>
                <a:cxn ang="0">
                  <a:pos x="T2" y="T3"/>
                </a:cxn>
                <a:cxn ang="0">
                  <a:pos x="T4" y="T5"/>
                </a:cxn>
                <a:cxn ang="0">
                  <a:pos x="T6" y="T7"/>
                </a:cxn>
                <a:cxn ang="0">
                  <a:pos x="T8" y="T9"/>
                </a:cxn>
                <a:cxn ang="0">
                  <a:pos x="T10" y="T11"/>
                </a:cxn>
              </a:cxnLst>
              <a:rect l="0" t="0" r="r" b="b"/>
              <a:pathLst>
                <a:path w="85" h="163">
                  <a:moveTo>
                    <a:pt x="0" y="163"/>
                  </a:moveTo>
                  <a:lnTo>
                    <a:pt x="0" y="163"/>
                  </a:lnTo>
                  <a:lnTo>
                    <a:pt x="85" y="163"/>
                  </a:lnTo>
                  <a:lnTo>
                    <a:pt x="85" y="0"/>
                  </a:lnTo>
                  <a:lnTo>
                    <a:pt x="0" y="0"/>
                  </a:lnTo>
                  <a:lnTo>
                    <a:pt x="0" y="163"/>
                  </a:ln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22" name="Freeform 42"/>
            <p:cNvSpPr>
              <a:spLocks/>
            </p:cNvSpPr>
            <p:nvPr/>
          </p:nvSpPr>
          <p:spPr bwMode="auto">
            <a:xfrm>
              <a:off x="5463" y="2799"/>
              <a:ext cx="96" cy="303"/>
            </a:xfrm>
            <a:custGeom>
              <a:avLst/>
              <a:gdLst>
                <a:gd name="T0" fmla="*/ 154 w 154"/>
                <a:gd name="T1" fmla="*/ 0 h 490"/>
                <a:gd name="T2" fmla="*/ 154 w 154"/>
                <a:gd name="T3" fmla="*/ 0 h 490"/>
                <a:gd name="T4" fmla="*/ 0 w 154"/>
                <a:gd name="T5" fmla="*/ 159 h 490"/>
                <a:gd name="T6" fmla="*/ 0 w 154"/>
                <a:gd name="T7" fmla="*/ 329 h 490"/>
                <a:gd name="T8" fmla="*/ 154 w 154"/>
                <a:gd name="T9" fmla="*/ 490 h 490"/>
                <a:gd name="T10" fmla="*/ 154 w 154"/>
                <a:gd name="T11" fmla="*/ 0 h 490"/>
              </a:gdLst>
              <a:ahLst/>
              <a:cxnLst>
                <a:cxn ang="0">
                  <a:pos x="T0" y="T1"/>
                </a:cxn>
                <a:cxn ang="0">
                  <a:pos x="T2" y="T3"/>
                </a:cxn>
                <a:cxn ang="0">
                  <a:pos x="T4" y="T5"/>
                </a:cxn>
                <a:cxn ang="0">
                  <a:pos x="T6" y="T7"/>
                </a:cxn>
                <a:cxn ang="0">
                  <a:pos x="T8" y="T9"/>
                </a:cxn>
                <a:cxn ang="0">
                  <a:pos x="T10" y="T11"/>
                </a:cxn>
              </a:cxnLst>
              <a:rect l="0" t="0" r="r" b="b"/>
              <a:pathLst>
                <a:path w="154" h="490">
                  <a:moveTo>
                    <a:pt x="154" y="0"/>
                  </a:moveTo>
                  <a:lnTo>
                    <a:pt x="154" y="0"/>
                  </a:lnTo>
                  <a:lnTo>
                    <a:pt x="0" y="159"/>
                  </a:lnTo>
                  <a:lnTo>
                    <a:pt x="0" y="329"/>
                  </a:lnTo>
                  <a:lnTo>
                    <a:pt x="154" y="490"/>
                  </a:lnTo>
                  <a:lnTo>
                    <a:pt x="154" y="0"/>
                  </a:ln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23" name="Freeform 43"/>
            <p:cNvSpPr>
              <a:spLocks/>
            </p:cNvSpPr>
            <p:nvPr/>
          </p:nvSpPr>
          <p:spPr bwMode="auto">
            <a:xfrm>
              <a:off x="5624" y="2833"/>
              <a:ext cx="75" cy="224"/>
            </a:xfrm>
            <a:custGeom>
              <a:avLst/>
              <a:gdLst>
                <a:gd name="T0" fmla="*/ 39 w 120"/>
                <a:gd name="T1" fmla="*/ 9 h 363"/>
                <a:gd name="T2" fmla="*/ 39 w 120"/>
                <a:gd name="T3" fmla="*/ 9 h 363"/>
                <a:gd name="T4" fmla="*/ 7 w 120"/>
                <a:gd name="T5" fmla="*/ 11 h 363"/>
                <a:gd name="T6" fmla="*/ 10 w 120"/>
                <a:gd name="T7" fmla="*/ 38 h 363"/>
                <a:gd name="T8" fmla="*/ 79 w 120"/>
                <a:gd name="T9" fmla="*/ 182 h 363"/>
                <a:gd name="T10" fmla="*/ 10 w 120"/>
                <a:gd name="T11" fmla="*/ 324 h 363"/>
                <a:gd name="T12" fmla="*/ 7 w 120"/>
                <a:gd name="T13" fmla="*/ 354 h 363"/>
                <a:gd name="T14" fmla="*/ 39 w 120"/>
                <a:gd name="T15" fmla="*/ 356 h 363"/>
                <a:gd name="T16" fmla="*/ 120 w 120"/>
                <a:gd name="T17" fmla="*/ 182 h 363"/>
                <a:gd name="T18" fmla="*/ 39 w 120"/>
                <a:gd name="T19" fmla="*/ 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63">
                  <a:moveTo>
                    <a:pt x="39" y="9"/>
                  </a:moveTo>
                  <a:lnTo>
                    <a:pt x="39" y="9"/>
                  </a:lnTo>
                  <a:cubicBezTo>
                    <a:pt x="29" y="0"/>
                    <a:pt x="17" y="2"/>
                    <a:pt x="7" y="11"/>
                  </a:cubicBezTo>
                  <a:cubicBezTo>
                    <a:pt x="0" y="18"/>
                    <a:pt x="2" y="31"/>
                    <a:pt x="10" y="38"/>
                  </a:cubicBezTo>
                  <a:cubicBezTo>
                    <a:pt x="53" y="72"/>
                    <a:pt x="79" y="124"/>
                    <a:pt x="79" y="182"/>
                  </a:cubicBezTo>
                  <a:cubicBezTo>
                    <a:pt x="79" y="239"/>
                    <a:pt x="53" y="291"/>
                    <a:pt x="10" y="324"/>
                  </a:cubicBezTo>
                  <a:cubicBezTo>
                    <a:pt x="2" y="331"/>
                    <a:pt x="0" y="345"/>
                    <a:pt x="7" y="354"/>
                  </a:cubicBezTo>
                  <a:cubicBezTo>
                    <a:pt x="17" y="361"/>
                    <a:pt x="29" y="363"/>
                    <a:pt x="39" y="356"/>
                  </a:cubicBezTo>
                  <a:cubicBezTo>
                    <a:pt x="91" y="313"/>
                    <a:pt x="120" y="250"/>
                    <a:pt x="120" y="182"/>
                  </a:cubicBezTo>
                  <a:cubicBezTo>
                    <a:pt x="120" y="112"/>
                    <a:pt x="91" y="49"/>
                    <a:pt x="39" y="9"/>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24" name="Freeform 44"/>
            <p:cNvSpPr>
              <a:spLocks/>
            </p:cNvSpPr>
            <p:nvPr/>
          </p:nvSpPr>
          <p:spPr bwMode="auto">
            <a:xfrm>
              <a:off x="5592" y="2866"/>
              <a:ext cx="53" cy="168"/>
            </a:xfrm>
            <a:custGeom>
              <a:avLst/>
              <a:gdLst>
                <a:gd name="T0" fmla="*/ 27 w 85"/>
                <a:gd name="T1" fmla="*/ 7 h 272"/>
                <a:gd name="T2" fmla="*/ 27 w 85"/>
                <a:gd name="T3" fmla="*/ 7 h 272"/>
                <a:gd name="T4" fmla="*/ 5 w 85"/>
                <a:gd name="T5" fmla="*/ 7 h 272"/>
                <a:gd name="T6" fmla="*/ 7 w 85"/>
                <a:gd name="T7" fmla="*/ 28 h 272"/>
                <a:gd name="T8" fmla="*/ 56 w 85"/>
                <a:gd name="T9" fmla="*/ 137 h 272"/>
                <a:gd name="T10" fmla="*/ 7 w 85"/>
                <a:gd name="T11" fmla="*/ 244 h 272"/>
                <a:gd name="T12" fmla="*/ 5 w 85"/>
                <a:gd name="T13" fmla="*/ 265 h 272"/>
                <a:gd name="T14" fmla="*/ 27 w 85"/>
                <a:gd name="T15" fmla="*/ 265 h 272"/>
                <a:gd name="T16" fmla="*/ 85 w 85"/>
                <a:gd name="T17" fmla="*/ 137 h 272"/>
                <a:gd name="T18" fmla="*/ 27 w 85"/>
                <a:gd name="T19" fmla="*/ 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272">
                  <a:moveTo>
                    <a:pt x="27" y="7"/>
                  </a:moveTo>
                  <a:lnTo>
                    <a:pt x="27" y="7"/>
                  </a:lnTo>
                  <a:cubicBezTo>
                    <a:pt x="19" y="0"/>
                    <a:pt x="9" y="2"/>
                    <a:pt x="5" y="7"/>
                  </a:cubicBezTo>
                  <a:cubicBezTo>
                    <a:pt x="0" y="14"/>
                    <a:pt x="0" y="24"/>
                    <a:pt x="7" y="28"/>
                  </a:cubicBezTo>
                  <a:cubicBezTo>
                    <a:pt x="39" y="54"/>
                    <a:pt x="56" y="95"/>
                    <a:pt x="56" y="137"/>
                  </a:cubicBezTo>
                  <a:cubicBezTo>
                    <a:pt x="56" y="180"/>
                    <a:pt x="39" y="218"/>
                    <a:pt x="7" y="244"/>
                  </a:cubicBezTo>
                  <a:cubicBezTo>
                    <a:pt x="0" y="249"/>
                    <a:pt x="0" y="258"/>
                    <a:pt x="5" y="265"/>
                  </a:cubicBezTo>
                  <a:cubicBezTo>
                    <a:pt x="9" y="270"/>
                    <a:pt x="19" y="272"/>
                    <a:pt x="27" y="265"/>
                  </a:cubicBezTo>
                  <a:cubicBezTo>
                    <a:pt x="63" y="235"/>
                    <a:pt x="85" y="187"/>
                    <a:pt x="85" y="137"/>
                  </a:cubicBezTo>
                  <a:cubicBezTo>
                    <a:pt x="85" y="85"/>
                    <a:pt x="63" y="38"/>
                    <a:pt x="27" y="7"/>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solidFill>
                <a:effectLst/>
                <a:uLnTx/>
                <a:uFillTx/>
                <a:latin typeface="Arial" panose="020B0604020202020204"/>
                <a:ea typeface="+mn-ea"/>
                <a:cs typeface="+mn-cs"/>
              </a:endParaRPr>
            </a:p>
          </p:txBody>
        </p:sp>
      </p:grpSp>
      <p:grpSp>
        <p:nvGrpSpPr>
          <p:cNvPr id="25" name="Group 46"/>
          <p:cNvGrpSpPr>
            <a:grpSpLocks noChangeAspect="1"/>
          </p:cNvGrpSpPr>
          <p:nvPr/>
        </p:nvGrpSpPr>
        <p:grpSpPr bwMode="auto">
          <a:xfrm>
            <a:off x="370846" y="1581086"/>
            <a:ext cx="707073" cy="665069"/>
            <a:chOff x="239" y="2771"/>
            <a:chExt cx="303" cy="285"/>
          </a:xfrm>
          <a:solidFill>
            <a:schemeClr val="accent1"/>
          </a:solidFill>
        </p:grpSpPr>
        <p:sp>
          <p:nvSpPr>
            <p:cNvPr id="26" name="Freeform 47"/>
            <p:cNvSpPr>
              <a:spLocks/>
            </p:cNvSpPr>
            <p:nvPr/>
          </p:nvSpPr>
          <p:spPr bwMode="auto">
            <a:xfrm>
              <a:off x="320" y="2992"/>
              <a:ext cx="141" cy="64"/>
            </a:xfrm>
            <a:custGeom>
              <a:avLst/>
              <a:gdLst>
                <a:gd name="T0" fmla="*/ 216 w 229"/>
                <a:gd name="T1" fmla="*/ 73 h 105"/>
                <a:gd name="T2" fmla="*/ 216 w 229"/>
                <a:gd name="T3" fmla="*/ 73 h 105"/>
                <a:gd name="T4" fmla="*/ 175 w 229"/>
                <a:gd name="T5" fmla="*/ 67 h 105"/>
                <a:gd name="T6" fmla="*/ 175 w 229"/>
                <a:gd name="T7" fmla="*/ 0 h 105"/>
                <a:gd name="T8" fmla="*/ 53 w 229"/>
                <a:gd name="T9" fmla="*/ 0 h 105"/>
                <a:gd name="T10" fmla="*/ 53 w 229"/>
                <a:gd name="T11" fmla="*/ 67 h 105"/>
                <a:gd name="T12" fmla="*/ 12 w 229"/>
                <a:gd name="T13" fmla="*/ 73 h 105"/>
                <a:gd name="T14" fmla="*/ 0 w 229"/>
                <a:gd name="T15" fmla="*/ 84 h 105"/>
                <a:gd name="T16" fmla="*/ 0 w 229"/>
                <a:gd name="T17" fmla="*/ 98 h 105"/>
                <a:gd name="T18" fmla="*/ 12 w 229"/>
                <a:gd name="T19" fmla="*/ 105 h 105"/>
                <a:gd name="T20" fmla="*/ 216 w 229"/>
                <a:gd name="T21" fmla="*/ 105 h 105"/>
                <a:gd name="T22" fmla="*/ 229 w 229"/>
                <a:gd name="T23" fmla="*/ 98 h 105"/>
                <a:gd name="T24" fmla="*/ 229 w 229"/>
                <a:gd name="T25" fmla="*/ 84 h 105"/>
                <a:gd name="T26" fmla="*/ 216 w 229"/>
                <a:gd name="T27"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105">
                  <a:moveTo>
                    <a:pt x="216" y="73"/>
                  </a:moveTo>
                  <a:lnTo>
                    <a:pt x="216" y="73"/>
                  </a:lnTo>
                  <a:cubicBezTo>
                    <a:pt x="216" y="73"/>
                    <a:pt x="199" y="69"/>
                    <a:pt x="175" y="67"/>
                  </a:cubicBezTo>
                  <a:lnTo>
                    <a:pt x="175" y="0"/>
                  </a:lnTo>
                  <a:lnTo>
                    <a:pt x="53" y="0"/>
                  </a:lnTo>
                  <a:lnTo>
                    <a:pt x="53" y="67"/>
                  </a:lnTo>
                  <a:cubicBezTo>
                    <a:pt x="30" y="69"/>
                    <a:pt x="12" y="73"/>
                    <a:pt x="12" y="73"/>
                  </a:cubicBezTo>
                  <a:cubicBezTo>
                    <a:pt x="6" y="75"/>
                    <a:pt x="0" y="80"/>
                    <a:pt x="0" y="84"/>
                  </a:cubicBezTo>
                  <a:lnTo>
                    <a:pt x="0" y="98"/>
                  </a:lnTo>
                  <a:cubicBezTo>
                    <a:pt x="0" y="102"/>
                    <a:pt x="6" y="105"/>
                    <a:pt x="12" y="105"/>
                  </a:cubicBezTo>
                  <a:lnTo>
                    <a:pt x="216" y="105"/>
                  </a:lnTo>
                  <a:cubicBezTo>
                    <a:pt x="223" y="105"/>
                    <a:pt x="229" y="102"/>
                    <a:pt x="229" y="98"/>
                  </a:cubicBezTo>
                  <a:lnTo>
                    <a:pt x="229" y="84"/>
                  </a:lnTo>
                  <a:cubicBezTo>
                    <a:pt x="229" y="80"/>
                    <a:pt x="223" y="75"/>
                    <a:pt x="216" y="73"/>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27" name="Freeform 48"/>
            <p:cNvSpPr>
              <a:spLocks noEditPoints="1"/>
            </p:cNvSpPr>
            <p:nvPr/>
          </p:nvSpPr>
          <p:spPr bwMode="auto">
            <a:xfrm>
              <a:off x="239" y="2771"/>
              <a:ext cx="303" cy="211"/>
            </a:xfrm>
            <a:custGeom>
              <a:avLst/>
              <a:gdLst>
                <a:gd name="T0" fmla="*/ 437 w 491"/>
                <a:gd name="T1" fmla="*/ 0 h 346"/>
                <a:gd name="T2" fmla="*/ 437 w 491"/>
                <a:gd name="T3" fmla="*/ 0 h 346"/>
                <a:gd name="T4" fmla="*/ 54 w 491"/>
                <a:gd name="T5" fmla="*/ 0 h 346"/>
                <a:gd name="T6" fmla="*/ 0 w 491"/>
                <a:gd name="T7" fmla="*/ 52 h 346"/>
                <a:gd name="T8" fmla="*/ 0 w 491"/>
                <a:gd name="T9" fmla="*/ 292 h 346"/>
                <a:gd name="T10" fmla="*/ 54 w 491"/>
                <a:gd name="T11" fmla="*/ 346 h 346"/>
                <a:gd name="T12" fmla="*/ 437 w 491"/>
                <a:gd name="T13" fmla="*/ 346 h 346"/>
                <a:gd name="T14" fmla="*/ 491 w 491"/>
                <a:gd name="T15" fmla="*/ 292 h 346"/>
                <a:gd name="T16" fmla="*/ 491 w 491"/>
                <a:gd name="T17" fmla="*/ 52 h 346"/>
                <a:gd name="T18" fmla="*/ 437 w 491"/>
                <a:gd name="T19" fmla="*/ 0 h 346"/>
                <a:gd name="T20" fmla="*/ 268 w 491"/>
                <a:gd name="T21" fmla="*/ 327 h 346"/>
                <a:gd name="T22" fmla="*/ 268 w 491"/>
                <a:gd name="T23" fmla="*/ 327 h 346"/>
                <a:gd name="T24" fmla="*/ 225 w 491"/>
                <a:gd name="T25" fmla="*/ 327 h 346"/>
                <a:gd name="T26" fmla="*/ 214 w 491"/>
                <a:gd name="T27" fmla="*/ 318 h 346"/>
                <a:gd name="T28" fmla="*/ 225 w 491"/>
                <a:gd name="T29" fmla="*/ 310 h 346"/>
                <a:gd name="T30" fmla="*/ 268 w 491"/>
                <a:gd name="T31" fmla="*/ 310 h 346"/>
                <a:gd name="T32" fmla="*/ 277 w 491"/>
                <a:gd name="T33" fmla="*/ 318 h 346"/>
                <a:gd name="T34" fmla="*/ 268 w 491"/>
                <a:gd name="T35" fmla="*/ 327 h 346"/>
                <a:gd name="T36" fmla="*/ 450 w 491"/>
                <a:gd name="T37" fmla="*/ 273 h 346"/>
                <a:gd name="T38" fmla="*/ 450 w 491"/>
                <a:gd name="T39" fmla="*/ 273 h 346"/>
                <a:gd name="T40" fmla="*/ 431 w 491"/>
                <a:gd name="T41" fmla="*/ 286 h 346"/>
                <a:gd name="T42" fmla="*/ 60 w 491"/>
                <a:gd name="T43" fmla="*/ 286 h 346"/>
                <a:gd name="T44" fmla="*/ 43 w 491"/>
                <a:gd name="T45" fmla="*/ 273 h 346"/>
                <a:gd name="T46" fmla="*/ 43 w 491"/>
                <a:gd name="T47" fmla="*/ 59 h 346"/>
                <a:gd name="T48" fmla="*/ 60 w 491"/>
                <a:gd name="T49" fmla="*/ 40 h 346"/>
                <a:gd name="T50" fmla="*/ 431 w 491"/>
                <a:gd name="T51" fmla="*/ 40 h 346"/>
                <a:gd name="T52" fmla="*/ 450 w 491"/>
                <a:gd name="T53" fmla="*/ 59 h 346"/>
                <a:gd name="T54" fmla="*/ 450 w 491"/>
                <a:gd name="T55" fmla="*/ 273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1" h="346">
                  <a:moveTo>
                    <a:pt x="437" y="0"/>
                  </a:moveTo>
                  <a:lnTo>
                    <a:pt x="437" y="0"/>
                  </a:lnTo>
                  <a:lnTo>
                    <a:pt x="54" y="0"/>
                  </a:lnTo>
                  <a:cubicBezTo>
                    <a:pt x="23" y="0"/>
                    <a:pt x="0" y="23"/>
                    <a:pt x="0" y="52"/>
                  </a:cubicBezTo>
                  <a:lnTo>
                    <a:pt x="0" y="292"/>
                  </a:lnTo>
                  <a:cubicBezTo>
                    <a:pt x="0" y="322"/>
                    <a:pt x="23" y="346"/>
                    <a:pt x="54" y="346"/>
                  </a:cubicBezTo>
                  <a:lnTo>
                    <a:pt x="437" y="346"/>
                  </a:lnTo>
                  <a:cubicBezTo>
                    <a:pt x="467" y="346"/>
                    <a:pt x="491" y="322"/>
                    <a:pt x="491" y="292"/>
                  </a:cubicBezTo>
                  <a:lnTo>
                    <a:pt x="491" y="52"/>
                  </a:lnTo>
                  <a:cubicBezTo>
                    <a:pt x="491" y="23"/>
                    <a:pt x="467" y="0"/>
                    <a:pt x="437" y="0"/>
                  </a:cubicBezTo>
                  <a:close/>
                  <a:moveTo>
                    <a:pt x="268" y="327"/>
                  </a:moveTo>
                  <a:lnTo>
                    <a:pt x="268" y="327"/>
                  </a:lnTo>
                  <a:lnTo>
                    <a:pt x="225" y="327"/>
                  </a:lnTo>
                  <a:cubicBezTo>
                    <a:pt x="218" y="327"/>
                    <a:pt x="214" y="325"/>
                    <a:pt x="214" y="318"/>
                  </a:cubicBezTo>
                  <a:cubicBezTo>
                    <a:pt x="214" y="314"/>
                    <a:pt x="218" y="310"/>
                    <a:pt x="225" y="310"/>
                  </a:cubicBezTo>
                  <a:lnTo>
                    <a:pt x="268" y="310"/>
                  </a:lnTo>
                  <a:cubicBezTo>
                    <a:pt x="272" y="310"/>
                    <a:pt x="277" y="314"/>
                    <a:pt x="277" y="318"/>
                  </a:cubicBezTo>
                  <a:cubicBezTo>
                    <a:pt x="277" y="325"/>
                    <a:pt x="272" y="327"/>
                    <a:pt x="268" y="327"/>
                  </a:cubicBezTo>
                  <a:close/>
                  <a:moveTo>
                    <a:pt x="450" y="273"/>
                  </a:moveTo>
                  <a:lnTo>
                    <a:pt x="450" y="273"/>
                  </a:lnTo>
                  <a:cubicBezTo>
                    <a:pt x="448" y="280"/>
                    <a:pt x="439" y="286"/>
                    <a:pt x="431" y="286"/>
                  </a:cubicBezTo>
                  <a:lnTo>
                    <a:pt x="60" y="286"/>
                  </a:lnTo>
                  <a:cubicBezTo>
                    <a:pt x="51" y="286"/>
                    <a:pt x="43" y="280"/>
                    <a:pt x="43" y="273"/>
                  </a:cubicBezTo>
                  <a:lnTo>
                    <a:pt x="43" y="59"/>
                  </a:lnTo>
                  <a:cubicBezTo>
                    <a:pt x="43" y="48"/>
                    <a:pt x="51" y="40"/>
                    <a:pt x="60" y="40"/>
                  </a:cubicBezTo>
                  <a:lnTo>
                    <a:pt x="431" y="40"/>
                  </a:lnTo>
                  <a:cubicBezTo>
                    <a:pt x="441" y="40"/>
                    <a:pt x="450" y="48"/>
                    <a:pt x="450" y="59"/>
                  </a:cubicBezTo>
                  <a:lnTo>
                    <a:pt x="450" y="273"/>
                  </a:ln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solidFill>
                <a:effectLst/>
                <a:uLnTx/>
                <a:uFillTx/>
                <a:latin typeface="Arial" panose="020B0604020202020204"/>
                <a:ea typeface="+mn-ea"/>
                <a:cs typeface="+mn-cs"/>
              </a:endParaRPr>
            </a:p>
          </p:txBody>
        </p:sp>
      </p:grpSp>
      <p:grpSp>
        <p:nvGrpSpPr>
          <p:cNvPr id="28" name="Group 27"/>
          <p:cNvGrpSpPr>
            <a:grpSpLocks noChangeAspect="1"/>
          </p:cNvGrpSpPr>
          <p:nvPr/>
        </p:nvGrpSpPr>
        <p:grpSpPr bwMode="auto">
          <a:xfrm>
            <a:off x="340589" y="5366305"/>
            <a:ext cx="774579" cy="885686"/>
            <a:chOff x="5680" y="895"/>
            <a:chExt cx="244" cy="279"/>
          </a:xfrm>
          <a:solidFill>
            <a:schemeClr val="accent1"/>
          </a:solidFill>
        </p:grpSpPr>
        <p:sp>
          <p:nvSpPr>
            <p:cNvPr id="29" name="Freeform 28"/>
            <p:cNvSpPr>
              <a:spLocks/>
            </p:cNvSpPr>
            <p:nvPr/>
          </p:nvSpPr>
          <p:spPr bwMode="auto">
            <a:xfrm>
              <a:off x="5806" y="950"/>
              <a:ext cx="17" cy="8"/>
            </a:xfrm>
            <a:custGeom>
              <a:avLst/>
              <a:gdLst>
                <a:gd name="T0" fmla="*/ 425 w 563"/>
                <a:gd name="T1" fmla="*/ 0 h 275"/>
                <a:gd name="T2" fmla="*/ 425 w 563"/>
                <a:gd name="T3" fmla="*/ 0 h 275"/>
                <a:gd name="T4" fmla="*/ 137 w 563"/>
                <a:gd name="T5" fmla="*/ 0 h 275"/>
                <a:gd name="T6" fmla="*/ 0 w 563"/>
                <a:gd name="T7" fmla="*/ 137 h 275"/>
                <a:gd name="T8" fmla="*/ 137 w 563"/>
                <a:gd name="T9" fmla="*/ 275 h 275"/>
                <a:gd name="T10" fmla="*/ 425 w 563"/>
                <a:gd name="T11" fmla="*/ 275 h 275"/>
                <a:gd name="T12" fmla="*/ 563 w 563"/>
                <a:gd name="T13" fmla="*/ 137 h 275"/>
                <a:gd name="T14" fmla="*/ 425 w 563"/>
                <a:gd name="T15" fmla="*/ 0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3" h="275">
                  <a:moveTo>
                    <a:pt x="425" y="0"/>
                  </a:moveTo>
                  <a:lnTo>
                    <a:pt x="425" y="0"/>
                  </a:lnTo>
                  <a:lnTo>
                    <a:pt x="137" y="0"/>
                  </a:lnTo>
                  <a:cubicBezTo>
                    <a:pt x="61" y="0"/>
                    <a:pt x="0" y="61"/>
                    <a:pt x="0" y="137"/>
                  </a:cubicBezTo>
                  <a:cubicBezTo>
                    <a:pt x="0" y="214"/>
                    <a:pt x="61" y="275"/>
                    <a:pt x="137" y="275"/>
                  </a:cubicBezTo>
                  <a:lnTo>
                    <a:pt x="425" y="275"/>
                  </a:lnTo>
                  <a:cubicBezTo>
                    <a:pt x="501" y="275"/>
                    <a:pt x="563" y="214"/>
                    <a:pt x="563" y="137"/>
                  </a:cubicBezTo>
                  <a:cubicBezTo>
                    <a:pt x="563" y="61"/>
                    <a:pt x="501" y="0"/>
                    <a:pt x="425" y="0"/>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0" name="Freeform 29"/>
            <p:cNvSpPr>
              <a:spLocks/>
            </p:cNvSpPr>
            <p:nvPr/>
          </p:nvSpPr>
          <p:spPr bwMode="auto">
            <a:xfrm>
              <a:off x="5907" y="950"/>
              <a:ext cx="17" cy="8"/>
            </a:xfrm>
            <a:custGeom>
              <a:avLst/>
              <a:gdLst>
                <a:gd name="T0" fmla="*/ 426 w 564"/>
                <a:gd name="T1" fmla="*/ 0 h 275"/>
                <a:gd name="T2" fmla="*/ 426 w 564"/>
                <a:gd name="T3" fmla="*/ 0 h 275"/>
                <a:gd name="T4" fmla="*/ 138 w 564"/>
                <a:gd name="T5" fmla="*/ 0 h 275"/>
                <a:gd name="T6" fmla="*/ 0 w 564"/>
                <a:gd name="T7" fmla="*/ 137 h 275"/>
                <a:gd name="T8" fmla="*/ 138 w 564"/>
                <a:gd name="T9" fmla="*/ 275 h 275"/>
                <a:gd name="T10" fmla="*/ 426 w 564"/>
                <a:gd name="T11" fmla="*/ 275 h 275"/>
                <a:gd name="T12" fmla="*/ 564 w 564"/>
                <a:gd name="T13" fmla="*/ 137 h 275"/>
                <a:gd name="T14" fmla="*/ 426 w 564"/>
                <a:gd name="T15" fmla="*/ 0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4" h="275">
                  <a:moveTo>
                    <a:pt x="426" y="0"/>
                  </a:moveTo>
                  <a:lnTo>
                    <a:pt x="426" y="0"/>
                  </a:lnTo>
                  <a:lnTo>
                    <a:pt x="138" y="0"/>
                  </a:lnTo>
                  <a:cubicBezTo>
                    <a:pt x="62" y="0"/>
                    <a:pt x="0" y="61"/>
                    <a:pt x="0" y="137"/>
                  </a:cubicBezTo>
                  <a:cubicBezTo>
                    <a:pt x="0" y="214"/>
                    <a:pt x="62" y="275"/>
                    <a:pt x="138" y="275"/>
                  </a:cubicBezTo>
                  <a:lnTo>
                    <a:pt x="426" y="275"/>
                  </a:lnTo>
                  <a:cubicBezTo>
                    <a:pt x="501" y="275"/>
                    <a:pt x="564" y="214"/>
                    <a:pt x="564" y="137"/>
                  </a:cubicBezTo>
                  <a:cubicBezTo>
                    <a:pt x="564" y="61"/>
                    <a:pt x="501" y="0"/>
                    <a:pt x="426" y="0"/>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1" name="Freeform 30"/>
            <p:cNvSpPr>
              <a:spLocks/>
            </p:cNvSpPr>
            <p:nvPr/>
          </p:nvSpPr>
          <p:spPr bwMode="auto">
            <a:xfrm>
              <a:off x="5893" y="911"/>
              <a:ext cx="16" cy="15"/>
            </a:xfrm>
            <a:custGeom>
              <a:avLst/>
              <a:gdLst>
                <a:gd name="T0" fmla="*/ 257 w 505"/>
                <a:gd name="T1" fmla="*/ 54 h 507"/>
                <a:gd name="T2" fmla="*/ 257 w 505"/>
                <a:gd name="T3" fmla="*/ 54 h 507"/>
                <a:gd name="T4" fmla="*/ 54 w 505"/>
                <a:gd name="T5" fmla="*/ 257 h 507"/>
                <a:gd name="T6" fmla="*/ 54 w 505"/>
                <a:gd name="T7" fmla="*/ 453 h 507"/>
                <a:gd name="T8" fmla="*/ 249 w 505"/>
                <a:gd name="T9" fmla="*/ 453 h 507"/>
                <a:gd name="T10" fmla="*/ 452 w 505"/>
                <a:gd name="T11" fmla="*/ 249 h 507"/>
                <a:gd name="T12" fmla="*/ 452 w 505"/>
                <a:gd name="T13" fmla="*/ 54 h 507"/>
                <a:gd name="T14" fmla="*/ 257 w 505"/>
                <a:gd name="T15" fmla="*/ 54 h 5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5" h="507">
                  <a:moveTo>
                    <a:pt x="257" y="54"/>
                  </a:moveTo>
                  <a:lnTo>
                    <a:pt x="257" y="54"/>
                  </a:lnTo>
                  <a:lnTo>
                    <a:pt x="54" y="257"/>
                  </a:lnTo>
                  <a:cubicBezTo>
                    <a:pt x="0" y="312"/>
                    <a:pt x="0" y="399"/>
                    <a:pt x="54" y="453"/>
                  </a:cubicBezTo>
                  <a:cubicBezTo>
                    <a:pt x="107" y="507"/>
                    <a:pt x="195" y="507"/>
                    <a:pt x="249" y="453"/>
                  </a:cubicBezTo>
                  <a:lnTo>
                    <a:pt x="452" y="249"/>
                  </a:lnTo>
                  <a:cubicBezTo>
                    <a:pt x="505" y="195"/>
                    <a:pt x="505" y="108"/>
                    <a:pt x="452" y="54"/>
                  </a:cubicBezTo>
                  <a:cubicBezTo>
                    <a:pt x="398" y="0"/>
                    <a:pt x="311" y="0"/>
                    <a:pt x="257" y="54"/>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2" name="Freeform 31"/>
            <p:cNvSpPr>
              <a:spLocks/>
            </p:cNvSpPr>
            <p:nvPr/>
          </p:nvSpPr>
          <p:spPr bwMode="auto">
            <a:xfrm>
              <a:off x="5861" y="895"/>
              <a:ext cx="8" cy="17"/>
            </a:xfrm>
            <a:custGeom>
              <a:avLst/>
              <a:gdLst>
                <a:gd name="T0" fmla="*/ 0 w 276"/>
                <a:gd name="T1" fmla="*/ 136 h 563"/>
                <a:gd name="T2" fmla="*/ 0 w 276"/>
                <a:gd name="T3" fmla="*/ 136 h 563"/>
                <a:gd name="T4" fmla="*/ 0 w 276"/>
                <a:gd name="T5" fmla="*/ 424 h 563"/>
                <a:gd name="T6" fmla="*/ 138 w 276"/>
                <a:gd name="T7" fmla="*/ 563 h 563"/>
                <a:gd name="T8" fmla="*/ 275 w 276"/>
                <a:gd name="T9" fmla="*/ 424 h 563"/>
                <a:gd name="T10" fmla="*/ 276 w 276"/>
                <a:gd name="T11" fmla="*/ 136 h 563"/>
                <a:gd name="T12" fmla="*/ 138 w 276"/>
                <a:gd name="T13" fmla="*/ 0 h 563"/>
                <a:gd name="T14" fmla="*/ 0 w 276"/>
                <a:gd name="T15" fmla="*/ 136 h 5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563">
                  <a:moveTo>
                    <a:pt x="0" y="136"/>
                  </a:moveTo>
                  <a:lnTo>
                    <a:pt x="0" y="136"/>
                  </a:lnTo>
                  <a:lnTo>
                    <a:pt x="0" y="424"/>
                  </a:lnTo>
                  <a:cubicBezTo>
                    <a:pt x="0" y="501"/>
                    <a:pt x="62" y="563"/>
                    <a:pt x="138" y="563"/>
                  </a:cubicBezTo>
                  <a:cubicBezTo>
                    <a:pt x="214" y="563"/>
                    <a:pt x="275" y="501"/>
                    <a:pt x="275" y="424"/>
                  </a:cubicBezTo>
                  <a:lnTo>
                    <a:pt x="276" y="136"/>
                  </a:lnTo>
                  <a:cubicBezTo>
                    <a:pt x="276" y="60"/>
                    <a:pt x="214" y="0"/>
                    <a:pt x="138" y="0"/>
                  </a:cubicBezTo>
                  <a:cubicBezTo>
                    <a:pt x="62" y="0"/>
                    <a:pt x="0" y="60"/>
                    <a:pt x="0" y="136"/>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3" name="Freeform 32"/>
            <p:cNvSpPr>
              <a:spLocks/>
            </p:cNvSpPr>
            <p:nvPr/>
          </p:nvSpPr>
          <p:spPr bwMode="auto">
            <a:xfrm>
              <a:off x="5822" y="911"/>
              <a:ext cx="15" cy="15"/>
            </a:xfrm>
            <a:custGeom>
              <a:avLst/>
              <a:gdLst>
                <a:gd name="T0" fmla="*/ 54 w 506"/>
                <a:gd name="T1" fmla="*/ 249 h 507"/>
                <a:gd name="T2" fmla="*/ 54 w 506"/>
                <a:gd name="T3" fmla="*/ 249 h 507"/>
                <a:gd name="T4" fmla="*/ 257 w 506"/>
                <a:gd name="T5" fmla="*/ 453 h 507"/>
                <a:gd name="T6" fmla="*/ 452 w 506"/>
                <a:gd name="T7" fmla="*/ 453 h 507"/>
                <a:gd name="T8" fmla="*/ 452 w 506"/>
                <a:gd name="T9" fmla="*/ 257 h 507"/>
                <a:gd name="T10" fmla="*/ 249 w 506"/>
                <a:gd name="T11" fmla="*/ 54 h 507"/>
                <a:gd name="T12" fmla="*/ 54 w 506"/>
                <a:gd name="T13" fmla="*/ 54 h 507"/>
                <a:gd name="T14" fmla="*/ 54 w 506"/>
                <a:gd name="T15" fmla="*/ 249 h 5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6" h="507">
                  <a:moveTo>
                    <a:pt x="54" y="249"/>
                  </a:moveTo>
                  <a:lnTo>
                    <a:pt x="54" y="249"/>
                  </a:lnTo>
                  <a:lnTo>
                    <a:pt x="257" y="453"/>
                  </a:lnTo>
                  <a:cubicBezTo>
                    <a:pt x="311" y="507"/>
                    <a:pt x="399" y="507"/>
                    <a:pt x="452" y="453"/>
                  </a:cubicBezTo>
                  <a:cubicBezTo>
                    <a:pt x="506" y="399"/>
                    <a:pt x="506" y="312"/>
                    <a:pt x="452" y="257"/>
                  </a:cubicBezTo>
                  <a:lnTo>
                    <a:pt x="249" y="54"/>
                  </a:lnTo>
                  <a:cubicBezTo>
                    <a:pt x="196" y="0"/>
                    <a:pt x="108" y="0"/>
                    <a:pt x="54" y="54"/>
                  </a:cubicBezTo>
                  <a:cubicBezTo>
                    <a:pt x="0" y="108"/>
                    <a:pt x="0" y="195"/>
                    <a:pt x="54" y="249"/>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4" name="Freeform 33"/>
            <p:cNvSpPr>
              <a:spLocks/>
            </p:cNvSpPr>
            <p:nvPr/>
          </p:nvSpPr>
          <p:spPr bwMode="auto">
            <a:xfrm>
              <a:off x="5860" y="1019"/>
              <a:ext cx="10" cy="5"/>
            </a:xfrm>
            <a:custGeom>
              <a:avLst/>
              <a:gdLst>
                <a:gd name="T0" fmla="*/ 168 w 336"/>
                <a:gd name="T1" fmla="*/ 147 h 147"/>
                <a:gd name="T2" fmla="*/ 168 w 336"/>
                <a:gd name="T3" fmla="*/ 147 h 147"/>
                <a:gd name="T4" fmla="*/ 336 w 336"/>
                <a:gd name="T5" fmla="*/ 0 h 147"/>
                <a:gd name="T6" fmla="*/ 0 w 336"/>
                <a:gd name="T7" fmla="*/ 0 h 147"/>
                <a:gd name="T8" fmla="*/ 168 w 336"/>
                <a:gd name="T9" fmla="*/ 147 h 147"/>
              </a:gdLst>
              <a:ahLst/>
              <a:cxnLst>
                <a:cxn ang="0">
                  <a:pos x="T0" y="T1"/>
                </a:cxn>
                <a:cxn ang="0">
                  <a:pos x="T2" y="T3"/>
                </a:cxn>
                <a:cxn ang="0">
                  <a:pos x="T4" y="T5"/>
                </a:cxn>
                <a:cxn ang="0">
                  <a:pos x="T6" y="T7"/>
                </a:cxn>
                <a:cxn ang="0">
                  <a:pos x="T8" y="T9"/>
                </a:cxn>
              </a:cxnLst>
              <a:rect l="0" t="0" r="r" b="b"/>
              <a:pathLst>
                <a:path w="336" h="147">
                  <a:moveTo>
                    <a:pt x="168" y="147"/>
                  </a:moveTo>
                  <a:lnTo>
                    <a:pt x="168" y="147"/>
                  </a:lnTo>
                  <a:cubicBezTo>
                    <a:pt x="252" y="147"/>
                    <a:pt x="318" y="83"/>
                    <a:pt x="336" y="0"/>
                  </a:cubicBezTo>
                  <a:lnTo>
                    <a:pt x="0" y="0"/>
                  </a:lnTo>
                  <a:cubicBezTo>
                    <a:pt x="17" y="83"/>
                    <a:pt x="85" y="147"/>
                    <a:pt x="168" y="147"/>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5" name="Freeform 34"/>
            <p:cNvSpPr>
              <a:spLocks/>
            </p:cNvSpPr>
            <p:nvPr/>
          </p:nvSpPr>
          <p:spPr bwMode="auto">
            <a:xfrm>
              <a:off x="5849" y="1001"/>
              <a:ext cx="32" cy="7"/>
            </a:xfrm>
            <a:custGeom>
              <a:avLst/>
              <a:gdLst>
                <a:gd name="T0" fmla="*/ 945 w 1038"/>
                <a:gd name="T1" fmla="*/ 0 h 228"/>
                <a:gd name="T2" fmla="*/ 945 w 1038"/>
                <a:gd name="T3" fmla="*/ 0 h 228"/>
                <a:gd name="T4" fmla="*/ 94 w 1038"/>
                <a:gd name="T5" fmla="*/ 0 h 228"/>
                <a:gd name="T6" fmla="*/ 0 w 1038"/>
                <a:gd name="T7" fmla="*/ 113 h 228"/>
                <a:gd name="T8" fmla="*/ 94 w 1038"/>
                <a:gd name="T9" fmla="*/ 228 h 228"/>
                <a:gd name="T10" fmla="*/ 945 w 1038"/>
                <a:gd name="T11" fmla="*/ 228 h 228"/>
                <a:gd name="T12" fmla="*/ 1038 w 1038"/>
                <a:gd name="T13" fmla="*/ 113 h 228"/>
                <a:gd name="T14" fmla="*/ 945 w 1038"/>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8" h="228">
                  <a:moveTo>
                    <a:pt x="945" y="0"/>
                  </a:moveTo>
                  <a:lnTo>
                    <a:pt x="945" y="0"/>
                  </a:lnTo>
                  <a:lnTo>
                    <a:pt x="94" y="0"/>
                  </a:lnTo>
                  <a:cubicBezTo>
                    <a:pt x="42" y="0"/>
                    <a:pt x="0" y="51"/>
                    <a:pt x="0" y="113"/>
                  </a:cubicBezTo>
                  <a:cubicBezTo>
                    <a:pt x="0" y="177"/>
                    <a:pt x="42" y="228"/>
                    <a:pt x="94" y="228"/>
                  </a:cubicBezTo>
                  <a:lnTo>
                    <a:pt x="945" y="228"/>
                  </a:lnTo>
                  <a:cubicBezTo>
                    <a:pt x="997" y="228"/>
                    <a:pt x="1038" y="177"/>
                    <a:pt x="1038" y="113"/>
                  </a:cubicBezTo>
                  <a:cubicBezTo>
                    <a:pt x="1038" y="51"/>
                    <a:pt x="997" y="0"/>
                    <a:pt x="945" y="0"/>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6" name="Freeform 35"/>
            <p:cNvSpPr>
              <a:spLocks/>
            </p:cNvSpPr>
            <p:nvPr/>
          </p:nvSpPr>
          <p:spPr bwMode="auto">
            <a:xfrm>
              <a:off x="5851" y="1010"/>
              <a:ext cx="28" cy="7"/>
            </a:xfrm>
            <a:custGeom>
              <a:avLst/>
              <a:gdLst>
                <a:gd name="T0" fmla="*/ 851 w 944"/>
                <a:gd name="T1" fmla="*/ 0 h 228"/>
                <a:gd name="T2" fmla="*/ 851 w 944"/>
                <a:gd name="T3" fmla="*/ 0 h 228"/>
                <a:gd name="T4" fmla="*/ 94 w 944"/>
                <a:gd name="T5" fmla="*/ 0 h 228"/>
                <a:gd name="T6" fmla="*/ 0 w 944"/>
                <a:gd name="T7" fmla="*/ 114 h 228"/>
                <a:gd name="T8" fmla="*/ 94 w 944"/>
                <a:gd name="T9" fmla="*/ 228 h 228"/>
                <a:gd name="T10" fmla="*/ 851 w 944"/>
                <a:gd name="T11" fmla="*/ 228 h 228"/>
                <a:gd name="T12" fmla="*/ 944 w 944"/>
                <a:gd name="T13" fmla="*/ 114 h 228"/>
                <a:gd name="T14" fmla="*/ 851 w 944"/>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4" h="228">
                  <a:moveTo>
                    <a:pt x="851" y="0"/>
                  </a:moveTo>
                  <a:lnTo>
                    <a:pt x="851" y="0"/>
                  </a:lnTo>
                  <a:lnTo>
                    <a:pt x="94" y="0"/>
                  </a:lnTo>
                  <a:cubicBezTo>
                    <a:pt x="43" y="0"/>
                    <a:pt x="0" y="51"/>
                    <a:pt x="0" y="114"/>
                  </a:cubicBezTo>
                  <a:cubicBezTo>
                    <a:pt x="0" y="177"/>
                    <a:pt x="43" y="228"/>
                    <a:pt x="94" y="228"/>
                  </a:cubicBezTo>
                  <a:lnTo>
                    <a:pt x="851" y="228"/>
                  </a:lnTo>
                  <a:cubicBezTo>
                    <a:pt x="903" y="228"/>
                    <a:pt x="944" y="177"/>
                    <a:pt x="944" y="114"/>
                  </a:cubicBezTo>
                  <a:cubicBezTo>
                    <a:pt x="944" y="51"/>
                    <a:pt x="903" y="0"/>
                    <a:pt x="851" y="0"/>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7" name="Freeform 36"/>
            <p:cNvSpPr>
              <a:spLocks noEditPoints="1"/>
            </p:cNvSpPr>
            <p:nvPr/>
          </p:nvSpPr>
          <p:spPr bwMode="auto">
            <a:xfrm>
              <a:off x="5829" y="919"/>
              <a:ext cx="72" cy="77"/>
            </a:xfrm>
            <a:custGeom>
              <a:avLst/>
              <a:gdLst>
                <a:gd name="T0" fmla="*/ 1167 w 2334"/>
                <a:gd name="T1" fmla="*/ 0 h 2529"/>
                <a:gd name="T2" fmla="*/ 1167 w 2334"/>
                <a:gd name="T3" fmla="*/ 0 h 2529"/>
                <a:gd name="T4" fmla="*/ 1167 w 2334"/>
                <a:gd name="T5" fmla="*/ 0 h 2529"/>
                <a:gd name="T6" fmla="*/ 3 w 2334"/>
                <a:gd name="T7" fmla="*/ 1164 h 2529"/>
                <a:gd name="T8" fmla="*/ 300 w 2334"/>
                <a:gd name="T9" fmla="*/ 1945 h 2529"/>
                <a:gd name="T10" fmla="*/ 544 w 2334"/>
                <a:gd name="T11" fmla="*/ 2262 h 2529"/>
                <a:gd name="T12" fmla="*/ 677 w 2334"/>
                <a:gd name="T13" fmla="*/ 2529 h 2529"/>
                <a:gd name="T14" fmla="*/ 1672 w 2334"/>
                <a:gd name="T15" fmla="*/ 2529 h 2529"/>
                <a:gd name="T16" fmla="*/ 1782 w 2334"/>
                <a:gd name="T17" fmla="*/ 2262 h 2529"/>
                <a:gd name="T18" fmla="*/ 2034 w 2334"/>
                <a:gd name="T19" fmla="*/ 1945 h 2529"/>
                <a:gd name="T20" fmla="*/ 2331 w 2334"/>
                <a:gd name="T21" fmla="*/ 1164 h 2529"/>
                <a:gd name="T22" fmla="*/ 1167 w 2334"/>
                <a:gd name="T23" fmla="*/ 0 h 2529"/>
                <a:gd name="T24" fmla="*/ 1968 w 2334"/>
                <a:gd name="T25" fmla="*/ 1303 h 2529"/>
                <a:gd name="T26" fmla="*/ 1968 w 2334"/>
                <a:gd name="T27" fmla="*/ 1303 h 2529"/>
                <a:gd name="T28" fmla="*/ 1855 w 2334"/>
                <a:gd name="T29" fmla="*/ 1190 h 2529"/>
                <a:gd name="T30" fmla="*/ 1144 w 2334"/>
                <a:gd name="T31" fmla="*/ 476 h 2529"/>
                <a:gd name="T32" fmla="*/ 1031 w 2334"/>
                <a:gd name="T33" fmla="*/ 363 h 2529"/>
                <a:gd name="T34" fmla="*/ 1144 w 2334"/>
                <a:gd name="T35" fmla="*/ 250 h 2529"/>
                <a:gd name="T36" fmla="*/ 2082 w 2334"/>
                <a:gd name="T37" fmla="*/ 1189 h 2529"/>
                <a:gd name="T38" fmla="*/ 1968 w 2334"/>
                <a:gd name="T39" fmla="*/ 1303 h 2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4" h="2529">
                  <a:moveTo>
                    <a:pt x="1167" y="0"/>
                  </a:moveTo>
                  <a:lnTo>
                    <a:pt x="1167" y="0"/>
                  </a:lnTo>
                  <a:lnTo>
                    <a:pt x="1167" y="0"/>
                  </a:lnTo>
                  <a:cubicBezTo>
                    <a:pt x="524" y="0"/>
                    <a:pt x="8" y="522"/>
                    <a:pt x="3" y="1164"/>
                  </a:cubicBezTo>
                  <a:cubicBezTo>
                    <a:pt x="0" y="1538"/>
                    <a:pt x="146" y="1765"/>
                    <a:pt x="300" y="1945"/>
                  </a:cubicBezTo>
                  <a:cubicBezTo>
                    <a:pt x="362" y="2018"/>
                    <a:pt x="431" y="2098"/>
                    <a:pt x="544" y="2262"/>
                  </a:cubicBezTo>
                  <a:cubicBezTo>
                    <a:pt x="663" y="2431"/>
                    <a:pt x="664" y="2529"/>
                    <a:pt x="677" y="2529"/>
                  </a:cubicBezTo>
                  <a:lnTo>
                    <a:pt x="1672" y="2529"/>
                  </a:lnTo>
                  <a:cubicBezTo>
                    <a:pt x="1685" y="2529"/>
                    <a:pt x="1664" y="2431"/>
                    <a:pt x="1782" y="2262"/>
                  </a:cubicBezTo>
                  <a:cubicBezTo>
                    <a:pt x="1896" y="2098"/>
                    <a:pt x="1973" y="2018"/>
                    <a:pt x="2034" y="1945"/>
                  </a:cubicBezTo>
                  <a:cubicBezTo>
                    <a:pt x="2188" y="1765"/>
                    <a:pt x="2334" y="1538"/>
                    <a:pt x="2331" y="1164"/>
                  </a:cubicBezTo>
                  <a:cubicBezTo>
                    <a:pt x="2326" y="522"/>
                    <a:pt x="1810" y="0"/>
                    <a:pt x="1167" y="0"/>
                  </a:cubicBezTo>
                  <a:close/>
                  <a:moveTo>
                    <a:pt x="1968" y="1303"/>
                  </a:moveTo>
                  <a:lnTo>
                    <a:pt x="1968" y="1303"/>
                  </a:lnTo>
                  <a:cubicBezTo>
                    <a:pt x="1906" y="1303"/>
                    <a:pt x="1855" y="1254"/>
                    <a:pt x="1855" y="1190"/>
                  </a:cubicBezTo>
                  <a:cubicBezTo>
                    <a:pt x="1852" y="796"/>
                    <a:pt x="1533" y="476"/>
                    <a:pt x="1144" y="476"/>
                  </a:cubicBezTo>
                  <a:cubicBezTo>
                    <a:pt x="1082" y="476"/>
                    <a:pt x="1031" y="426"/>
                    <a:pt x="1031" y="363"/>
                  </a:cubicBezTo>
                  <a:cubicBezTo>
                    <a:pt x="1031" y="300"/>
                    <a:pt x="1082" y="250"/>
                    <a:pt x="1144" y="250"/>
                  </a:cubicBezTo>
                  <a:cubicBezTo>
                    <a:pt x="1657" y="250"/>
                    <a:pt x="2078" y="671"/>
                    <a:pt x="2082" y="1189"/>
                  </a:cubicBezTo>
                  <a:cubicBezTo>
                    <a:pt x="2082" y="1251"/>
                    <a:pt x="2032" y="1302"/>
                    <a:pt x="1968" y="1303"/>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8" name="Freeform 37"/>
            <p:cNvSpPr>
              <a:spLocks/>
            </p:cNvSpPr>
            <p:nvPr/>
          </p:nvSpPr>
          <p:spPr bwMode="auto">
            <a:xfrm>
              <a:off x="5708" y="966"/>
              <a:ext cx="124" cy="187"/>
            </a:xfrm>
            <a:custGeom>
              <a:avLst/>
              <a:gdLst>
                <a:gd name="T0" fmla="*/ 1218 w 4061"/>
                <a:gd name="T1" fmla="*/ 4032 h 6107"/>
                <a:gd name="T2" fmla="*/ 1218 w 4061"/>
                <a:gd name="T3" fmla="*/ 4032 h 6107"/>
                <a:gd name="T4" fmla="*/ 1083 w 4061"/>
                <a:gd name="T5" fmla="*/ 3825 h 6107"/>
                <a:gd name="T6" fmla="*/ 338 w 4061"/>
                <a:gd name="T7" fmla="*/ 3756 h 6107"/>
                <a:gd name="T8" fmla="*/ 0 w 4061"/>
                <a:gd name="T9" fmla="*/ 3479 h 6107"/>
                <a:gd name="T10" fmla="*/ 406 w 4061"/>
                <a:gd name="T11" fmla="*/ 2512 h 6107"/>
                <a:gd name="T12" fmla="*/ 406 w 4061"/>
                <a:gd name="T13" fmla="*/ 1890 h 6107"/>
                <a:gd name="T14" fmla="*/ 677 w 4061"/>
                <a:gd name="T15" fmla="*/ 784 h 6107"/>
                <a:gd name="T16" fmla="*/ 2693 w 4061"/>
                <a:gd name="T17" fmla="*/ 201 h 6107"/>
                <a:gd name="T18" fmla="*/ 3452 w 4061"/>
                <a:gd name="T19" fmla="*/ 991 h 6107"/>
                <a:gd name="T20" fmla="*/ 3520 w 4061"/>
                <a:gd name="T21" fmla="*/ 2097 h 6107"/>
                <a:gd name="T22" fmla="*/ 3926 w 4061"/>
                <a:gd name="T23" fmla="*/ 3410 h 6107"/>
                <a:gd name="T24" fmla="*/ 3858 w 4061"/>
                <a:gd name="T25" fmla="*/ 3618 h 6107"/>
                <a:gd name="T26" fmla="*/ 2978 w 4061"/>
                <a:gd name="T27" fmla="*/ 3825 h 6107"/>
                <a:gd name="T28" fmla="*/ 2775 w 4061"/>
                <a:gd name="T29" fmla="*/ 4102 h 6107"/>
                <a:gd name="T30" fmla="*/ 2437 w 4061"/>
                <a:gd name="T31" fmla="*/ 5346 h 6107"/>
                <a:gd name="T32" fmla="*/ 2024 w 4061"/>
                <a:gd name="T33" fmla="*/ 6106 h 6107"/>
                <a:gd name="T34" fmla="*/ 1218 w 4061"/>
                <a:gd name="T35" fmla="*/ 4032 h 6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61" h="6107">
                  <a:moveTo>
                    <a:pt x="1218" y="4032"/>
                  </a:moveTo>
                  <a:lnTo>
                    <a:pt x="1218" y="4032"/>
                  </a:lnTo>
                  <a:cubicBezTo>
                    <a:pt x="1218" y="3825"/>
                    <a:pt x="1151" y="3825"/>
                    <a:pt x="1083" y="3825"/>
                  </a:cubicBezTo>
                  <a:cubicBezTo>
                    <a:pt x="812" y="3825"/>
                    <a:pt x="609" y="3825"/>
                    <a:pt x="338" y="3756"/>
                  </a:cubicBezTo>
                  <a:cubicBezTo>
                    <a:pt x="203" y="3687"/>
                    <a:pt x="67" y="3618"/>
                    <a:pt x="0" y="3479"/>
                  </a:cubicBezTo>
                  <a:cubicBezTo>
                    <a:pt x="338" y="3272"/>
                    <a:pt x="406" y="2926"/>
                    <a:pt x="406" y="2512"/>
                  </a:cubicBezTo>
                  <a:lnTo>
                    <a:pt x="406" y="1890"/>
                  </a:lnTo>
                  <a:cubicBezTo>
                    <a:pt x="406" y="1544"/>
                    <a:pt x="474" y="1129"/>
                    <a:pt x="677" y="784"/>
                  </a:cubicBezTo>
                  <a:cubicBezTo>
                    <a:pt x="1015" y="300"/>
                    <a:pt x="1531" y="0"/>
                    <a:pt x="2693" y="201"/>
                  </a:cubicBezTo>
                  <a:cubicBezTo>
                    <a:pt x="3048" y="262"/>
                    <a:pt x="3317" y="645"/>
                    <a:pt x="3452" y="991"/>
                  </a:cubicBezTo>
                  <a:cubicBezTo>
                    <a:pt x="3588" y="1337"/>
                    <a:pt x="3588" y="1751"/>
                    <a:pt x="3520" y="2097"/>
                  </a:cubicBezTo>
                  <a:cubicBezTo>
                    <a:pt x="3520" y="2581"/>
                    <a:pt x="3520" y="3065"/>
                    <a:pt x="3926" y="3410"/>
                  </a:cubicBezTo>
                  <a:cubicBezTo>
                    <a:pt x="4061" y="3479"/>
                    <a:pt x="3926" y="3549"/>
                    <a:pt x="3858" y="3618"/>
                  </a:cubicBezTo>
                  <a:cubicBezTo>
                    <a:pt x="3588" y="3756"/>
                    <a:pt x="3317" y="3825"/>
                    <a:pt x="2978" y="3825"/>
                  </a:cubicBezTo>
                  <a:cubicBezTo>
                    <a:pt x="2775" y="3825"/>
                    <a:pt x="2775" y="3894"/>
                    <a:pt x="2775" y="4102"/>
                  </a:cubicBezTo>
                  <a:cubicBezTo>
                    <a:pt x="2775" y="4516"/>
                    <a:pt x="2572" y="4931"/>
                    <a:pt x="2437" y="5346"/>
                  </a:cubicBezTo>
                  <a:cubicBezTo>
                    <a:pt x="2301" y="5691"/>
                    <a:pt x="2188" y="6103"/>
                    <a:pt x="2024" y="6106"/>
                  </a:cubicBezTo>
                  <a:cubicBezTo>
                    <a:pt x="1955" y="6107"/>
                    <a:pt x="1286" y="4655"/>
                    <a:pt x="1218" y="4032"/>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9" name="Freeform 38"/>
            <p:cNvSpPr>
              <a:spLocks/>
            </p:cNvSpPr>
            <p:nvPr/>
          </p:nvSpPr>
          <p:spPr bwMode="auto">
            <a:xfrm>
              <a:off x="5680" y="1090"/>
              <a:ext cx="181" cy="84"/>
            </a:xfrm>
            <a:custGeom>
              <a:avLst/>
              <a:gdLst>
                <a:gd name="T0" fmla="*/ 2797 w 5936"/>
                <a:gd name="T1" fmla="*/ 2144 h 2736"/>
                <a:gd name="T2" fmla="*/ 2797 w 5936"/>
                <a:gd name="T3" fmla="*/ 2144 h 2736"/>
                <a:gd name="T4" fmla="*/ 3002 w 5936"/>
                <a:gd name="T5" fmla="*/ 2292 h 2736"/>
                <a:gd name="T6" fmla="*/ 3138 w 5936"/>
                <a:gd name="T7" fmla="*/ 2292 h 2736"/>
                <a:gd name="T8" fmla="*/ 3752 w 5936"/>
                <a:gd name="T9" fmla="*/ 1331 h 2736"/>
                <a:gd name="T10" fmla="*/ 4366 w 5936"/>
                <a:gd name="T11" fmla="*/ 1035 h 2736"/>
                <a:gd name="T12" fmla="*/ 4503 w 5936"/>
                <a:gd name="T13" fmla="*/ 1109 h 2736"/>
                <a:gd name="T14" fmla="*/ 4162 w 5936"/>
                <a:gd name="T15" fmla="*/ 0 h 2736"/>
                <a:gd name="T16" fmla="*/ 5322 w 5936"/>
                <a:gd name="T17" fmla="*/ 443 h 2736"/>
                <a:gd name="T18" fmla="*/ 5799 w 5936"/>
                <a:gd name="T19" fmla="*/ 1479 h 2736"/>
                <a:gd name="T20" fmla="*/ 5253 w 5936"/>
                <a:gd name="T21" fmla="*/ 1922 h 2736"/>
                <a:gd name="T22" fmla="*/ 1569 w 5936"/>
                <a:gd name="T23" fmla="*/ 2292 h 2736"/>
                <a:gd name="T24" fmla="*/ 204 w 5936"/>
                <a:gd name="T25" fmla="*/ 1627 h 2736"/>
                <a:gd name="T26" fmla="*/ 272 w 5936"/>
                <a:gd name="T27" fmla="*/ 665 h 2736"/>
                <a:gd name="T28" fmla="*/ 887 w 5936"/>
                <a:gd name="T29" fmla="*/ 296 h 2736"/>
                <a:gd name="T30" fmla="*/ 1842 w 5936"/>
                <a:gd name="T31" fmla="*/ 0 h 2736"/>
                <a:gd name="T32" fmla="*/ 1501 w 5936"/>
                <a:gd name="T33" fmla="*/ 813 h 2736"/>
                <a:gd name="T34" fmla="*/ 1432 w 5936"/>
                <a:gd name="T35" fmla="*/ 1035 h 2736"/>
                <a:gd name="T36" fmla="*/ 1637 w 5936"/>
                <a:gd name="T37" fmla="*/ 1035 h 2736"/>
                <a:gd name="T38" fmla="*/ 2251 w 5936"/>
                <a:gd name="T39" fmla="*/ 1479 h 2736"/>
                <a:gd name="T40" fmla="*/ 2661 w 5936"/>
                <a:gd name="T41" fmla="*/ 2144 h 2736"/>
                <a:gd name="T42" fmla="*/ 2797 w 5936"/>
                <a:gd name="T43" fmla="*/ 2144 h 2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36" h="2736">
                  <a:moveTo>
                    <a:pt x="2797" y="2144"/>
                  </a:moveTo>
                  <a:lnTo>
                    <a:pt x="2797" y="2144"/>
                  </a:lnTo>
                  <a:cubicBezTo>
                    <a:pt x="2865" y="2218"/>
                    <a:pt x="2934" y="2218"/>
                    <a:pt x="3002" y="2292"/>
                  </a:cubicBezTo>
                  <a:cubicBezTo>
                    <a:pt x="3002" y="2440"/>
                    <a:pt x="3002" y="2440"/>
                    <a:pt x="3138" y="2292"/>
                  </a:cubicBezTo>
                  <a:cubicBezTo>
                    <a:pt x="3343" y="1996"/>
                    <a:pt x="3616" y="1700"/>
                    <a:pt x="3752" y="1331"/>
                  </a:cubicBezTo>
                  <a:cubicBezTo>
                    <a:pt x="3889" y="1109"/>
                    <a:pt x="4094" y="961"/>
                    <a:pt x="4366" y="1035"/>
                  </a:cubicBezTo>
                  <a:cubicBezTo>
                    <a:pt x="4366" y="1109"/>
                    <a:pt x="4435" y="1109"/>
                    <a:pt x="4503" y="1109"/>
                  </a:cubicBezTo>
                  <a:cubicBezTo>
                    <a:pt x="4366" y="739"/>
                    <a:pt x="4298" y="370"/>
                    <a:pt x="4162" y="0"/>
                  </a:cubicBezTo>
                  <a:cubicBezTo>
                    <a:pt x="4503" y="148"/>
                    <a:pt x="4912" y="222"/>
                    <a:pt x="5322" y="443"/>
                  </a:cubicBezTo>
                  <a:cubicBezTo>
                    <a:pt x="5731" y="591"/>
                    <a:pt x="5936" y="1035"/>
                    <a:pt x="5799" y="1479"/>
                  </a:cubicBezTo>
                  <a:cubicBezTo>
                    <a:pt x="5731" y="1700"/>
                    <a:pt x="5458" y="1848"/>
                    <a:pt x="5253" y="1922"/>
                  </a:cubicBezTo>
                  <a:cubicBezTo>
                    <a:pt x="4094" y="2588"/>
                    <a:pt x="2797" y="2736"/>
                    <a:pt x="1569" y="2292"/>
                  </a:cubicBezTo>
                  <a:cubicBezTo>
                    <a:pt x="1091" y="2144"/>
                    <a:pt x="614" y="1922"/>
                    <a:pt x="204" y="1627"/>
                  </a:cubicBezTo>
                  <a:cubicBezTo>
                    <a:pt x="0" y="1479"/>
                    <a:pt x="69" y="813"/>
                    <a:pt x="272" y="665"/>
                  </a:cubicBezTo>
                  <a:cubicBezTo>
                    <a:pt x="477" y="517"/>
                    <a:pt x="682" y="370"/>
                    <a:pt x="887" y="296"/>
                  </a:cubicBezTo>
                  <a:cubicBezTo>
                    <a:pt x="1228" y="222"/>
                    <a:pt x="1501" y="148"/>
                    <a:pt x="1842" y="0"/>
                  </a:cubicBezTo>
                  <a:cubicBezTo>
                    <a:pt x="1705" y="296"/>
                    <a:pt x="1637" y="591"/>
                    <a:pt x="1501" y="813"/>
                  </a:cubicBezTo>
                  <a:cubicBezTo>
                    <a:pt x="1432" y="887"/>
                    <a:pt x="1364" y="961"/>
                    <a:pt x="1432" y="1035"/>
                  </a:cubicBezTo>
                  <a:cubicBezTo>
                    <a:pt x="1501" y="1109"/>
                    <a:pt x="1569" y="1109"/>
                    <a:pt x="1637" y="1035"/>
                  </a:cubicBezTo>
                  <a:cubicBezTo>
                    <a:pt x="1978" y="961"/>
                    <a:pt x="2115" y="1257"/>
                    <a:pt x="2251" y="1479"/>
                  </a:cubicBezTo>
                  <a:cubicBezTo>
                    <a:pt x="2456" y="1700"/>
                    <a:pt x="2524" y="1922"/>
                    <a:pt x="2661" y="2144"/>
                  </a:cubicBezTo>
                  <a:cubicBezTo>
                    <a:pt x="2729" y="2218"/>
                    <a:pt x="2729" y="2292"/>
                    <a:pt x="2797" y="2144"/>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grpSp>
      <p:grpSp>
        <p:nvGrpSpPr>
          <p:cNvPr id="40" name="Group 36">
            <a:extLst>
              <a:ext uri="{FF2B5EF4-FFF2-40B4-BE49-F238E27FC236}">
                <a16:creationId xmlns:a16="http://schemas.microsoft.com/office/drawing/2014/main" id="{C15EA7E2-7EBF-40BE-983C-8F4AC664E4C5}"/>
              </a:ext>
            </a:extLst>
          </p:cNvPr>
          <p:cNvGrpSpPr>
            <a:grpSpLocks noChangeAspect="1"/>
          </p:cNvGrpSpPr>
          <p:nvPr/>
        </p:nvGrpSpPr>
        <p:grpSpPr bwMode="auto">
          <a:xfrm>
            <a:off x="330140" y="2897858"/>
            <a:ext cx="785028" cy="744189"/>
            <a:chOff x="5300" y="1613"/>
            <a:chExt cx="454" cy="474"/>
          </a:xfrm>
          <a:solidFill>
            <a:schemeClr val="accent1"/>
          </a:solidFill>
        </p:grpSpPr>
        <p:sp>
          <p:nvSpPr>
            <p:cNvPr id="41" name="Freeform 37">
              <a:extLst>
                <a:ext uri="{FF2B5EF4-FFF2-40B4-BE49-F238E27FC236}">
                  <a16:creationId xmlns:a16="http://schemas.microsoft.com/office/drawing/2014/main" id="{E41C1CAF-BB2B-42C8-B05C-7928224C8AEA}"/>
                </a:ext>
              </a:extLst>
            </p:cNvPr>
            <p:cNvSpPr>
              <a:spLocks noEditPoints="1"/>
            </p:cNvSpPr>
            <p:nvPr/>
          </p:nvSpPr>
          <p:spPr bwMode="auto">
            <a:xfrm>
              <a:off x="5300" y="1613"/>
              <a:ext cx="454" cy="474"/>
            </a:xfrm>
            <a:custGeom>
              <a:avLst/>
              <a:gdLst>
                <a:gd name="T0" fmla="*/ 345 w 506"/>
                <a:gd name="T1" fmla="*/ 503 h 546"/>
                <a:gd name="T2" fmla="*/ 292 w 506"/>
                <a:gd name="T3" fmla="*/ 472 h 546"/>
                <a:gd name="T4" fmla="*/ 295 w 506"/>
                <a:gd name="T5" fmla="*/ 399 h 546"/>
                <a:gd name="T6" fmla="*/ 283 w 506"/>
                <a:gd name="T7" fmla="*/ 339 h 546"/>
                <a:gd name="T8" fmla="*/ 217 w 506"/>
                <a:gd name="T9" fmla="*/ 351 h 546"/>
                <a:gd name="T10" fmla="*/ 227 w 506"/>
                <a:gd name="T11" fmla="*/ 432 h 546"/>
                <a:gd name="T12" fmla="*/ 186 w 506"/>
                <a:gd name="T13" fmla="*/ 484 h 546"/>
                <a:gd name="T14" fmla="*/ 345 w 506"/>
                <a:gd name="T15" fmla="*/ 503 h 546"/>
                <a:gd name="T16" fmla="*/ 181 w 506"/>
                <a:gd name="T17" fmla="*/ 448 h 546"/>
                <a:gd name="T18" fmla="*/ 128 w 506"/>
                <a:gd name="T19" fmla="*/ 418 h 546"/>
                <a:gd name="T20" fmla="*/ 132 w 506"/>
                <a:gd name="T21" fmla="*/ 337 h 546"/>
                <a:gd name="T22" fmla="*/ 121 w 506"/>
                <a:gd name="T23" fmla="*/ 287 h 546"/>
                <a:gd name="T24" fmla="*/ 54 w 506"/>
                <a:gd name="T25" fmla="*/ 297 h 546"/>
                <a:gd name="T26" fmla="*/ 63 w 506"/>
                <a:gd name="T27" fmla="*/ 377 h 546"/>
                <a:gd name="T28" fmla="*/ 23 w 506"/>
                <a:gd name="T29" fmla="*/ 429 h 546"/>
                <a:gd name="T30" fmla="*/ 181 w 506"/>
                <a:gd name="T31" fmla="*/ 448 h 546"/>
                <a:gd name="T32" fmla="*/ 506 w 506"/>
                <a:gd name="T33" fmla="*/ 440 h 546"/>
                <a:gd name="T34" fmla="*/ 452 w 506"/>
                <a:gd name="T35" fmla="*/ 408 h 546"/>
                <a:gd name="T36" fmla="*/ 457 w 506"/>
                <a:gd name="T37" fmla="*/ 328 h 546"/>
                <a:gd name="T38" fmla="*/ 444 w 506"/>
                <a:gd name="T39" fmla="*/ 275 h 546"/>
                <a:gd name="T40" fmla="*/ 378 w 506"/>
                <a:gd name="T41" fmla="*/ 287 h 546"/>
                <a:gd name="T42" fmla="*/ 386 w 506"/>
                <a:gd name="T43" fmla="*/ 365 h 546"/>
                <a:gd name="T44" fmla="*/ 377 w 506"/>
                <a:gd name="T45" fmla="*/ 409 h 546"/>
                <a:gd name="T46" fmla="*/ 328 w 506"/>
                <a:gd name="T47" fmla="*/ 432 h 546"/>
                <a:gd name="T48" fmla="*/ 344 w 506"/>
                <a:gd name="T49" fmla="*/ 453 h 546"/>
                <a:gd name="T50" fmla="*/ 506 w 506"/>
                <a:gd name="T51" fmla="*/ 440 h 546"/>
                <a:gd name="T52" fmla="*/ 126 w 506"/>
                <a:gd name="T53" fmla="*/ 254 h 546"/>
                <a:gd name="T54" fmla="*/ 198 w 506"/>
                <a:gd name="T55" fmla="*/ 220 h 546"/>
                <a:gd name="T56" fmla="*/ 240 w 506"/>
                <a:gd name="T57" fmla="*/ 263 h 546"/>
                <a:gd name="T58" fmla="*/ 257 w 506"/>
                <a:gd name="T59" fmla="*/ 280 h 546"/>
                <a:gd name="T60" fmla="*/ 306 w 506"/>
                <a:gd name="T61" fmla="*/ 220 h 546"/>
                <a:gd name="T62" fmla="*/ 376 w 506"/>
                <a:gd name="T63" fmla="*/ 254 h 546"/>
                <a:gd name="T64" fmla="*/ 357 w 506"/>
                <a:gd name="T65" fmla="*/ 197 h 546"/>
                <a:gd name="T66" fmla="*/ 375 w 506"/>
                <a:gd name="T67" fmla="*/ 174 h 546"/>
                <a:gd name="T68" fmla="*/ 360 w 506"/>
                <a:gd name="T69" fmla="*/ 41 h 546"/>
                <a:gd name="T70" fmla="*/ 113 w 506"/>
                <a:gd name="T71" fmla="*/ 66 h 546"/>
                <a:gd name="T72" fmla="*/ 139 w 506"/>
                <a:gd name="T73" fmla="*/ 189 h 546"/>
                <a:gd name="T74" fmla="*/ 126 w 506"/>
                <a:gd name="T75" fmla="*/ 25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6" h="546">
                  <a:moveTo>
                    <a:pt x="345" y="503"/>
                  </a:moveTo>
                  <a:lnTo>
                    <a:pt x="345" y="503"/>
                  </a:lnTo>
                  <a:cubicBezTo>
                    <a:pt x="337" y="493"/>
                    <a:pt x="329" y="484"/>
                    <a:pt x="316" y="481"/>
                  </a:cubicBezTo>
                  <a:cubicBezTo>
                    <a:pt x="308" y="478"/>
                    <a:pt x="300" y="476"/>
                    <a:pt x="292" y="472"/>
                  </a:cubicBezTo>
                  <a:cubicBezTo>
                    <a:pt x="279" y="467"/>
                    <a:pt x="272" y="445"/>
                    <a:pt x="280" y="436"/>
                  </a:cubicBezTo>
                  <a:cubicBezTo>
                    <a:pt x="290" y="426"/>
                    <a:pt x="294" y="412"/>
                    <a:pt x="295" y="399"/>
                  </a:cubicBezTo>
                  <a:cubicBezTo>
                    <a:pt x="296" y="385"/>
                    <a:pt x="295" y="370"/>
                    <a:pt x="293" y="356"/>
                  </a:cubicBezTo>
                  <a:cubicBezTo>
                    <a:pt x="292" y="350"/>
                    <a:pt x="288" y="344"/>
                    <a:pt x="283" y="339"/>
                  </a:cubicBezTo>
                  <a:cubicBezTo>
                    <a:pt x="271" y="326"/>
                    <a:pt x="255" y="327"/>
                    <a:pt x="238" y="330"/>
                  </a:cubicBezTo>
                  <a:cubicBezTo>
                    <a:pt x="230" y="332"/>
                    <a:pt x="218" y="342"/>
                    <a:pt x="217" y="351"/>
                  </a:cubicBezTo>
                  <a:cubicBezTo>
                    <a:pt x="216" y="365"/>
                    <a:pt x="213" y="380"/>
                    <a:pt x="214" y="394"/>
                  </a:cubicBezTo>
                  <a:cubicBezTo>
                    <a:pt x="216" y="407"/>
                    <a:pt x="221" y="420"/>
                    <a:pt x="227" y="432"/>
                  </a:cubicBezTo>
                  <a:cubicBezTo>
                    <a:pt x="236" y="450"/>
                    <a:pt x="231" y="469"/>
                    <a:pt x="214" y="474"/>
                  </a:cubicBezTo>
                  <a:cubicBezTo>
                    <a:pt x="204" y="477"/>
                    <a:pt x="195" y="480"/>
                    <a:pt x="186" y="484"/>
                  </a:cubicBezTo>
                  <a:cubicBezTo>
                    <a:pt x="176" y="487"/>
                    <a:pt x="169" y="493"/>
                    <a:pt x="163" y="502"/>
                  </a:cubicBezTo>
                  <a:cubicBezTo>
                    <a:pt x="206" y="546"/>
                    <a:pt x="307" y="539"/>
                    <a:pt x="345" y="503"/>
                  </a:cubicBezTo>
                  <a:close/>
                  <a:moveTo>
                    <a:pt x="181" y="448"/>
                  </a:moveTo>
                  <a:lnTo>
                    <a:pt x="181" y="448"/>
                  </a:lnTo>
                  <a:cubicBezTo>
                    <a:pt x="173" y="439"/>
                    <a:pt x="165" y="429"/>
                    <a:pt x="152" y="426"/>
                  </a:cubicBezTo>
                  <a:cubicBezTo>
                    <a:pt x="144" y="424"/>
                    <a:pt x="135" y="421"/>
                    <a:pt x="128" y="418"/>
                  </a:cubicBezTo>
                  <a:cubicBezTo>
                    <a:pt x="113" y="412"/>
                    <a:pt x="109" y="391"/>
                    <a:pt x="119" y="378"/>
                  </a:cubicBezTo>
                  <a:cubicBezTo>
                    <a:pt x="128" y="366"/>
                    <a:pt x="133" y="352"/>
                    <a:pt x="132" y="337"/>
                  </a:cubicBezTo>
                  <a:cubicBezTo>
                    <a:pt x="130" y="327"/>
                    <a:pt x="131" y="317"/>
                    <a:pt x="130" y="308"/>
                  </a:cubicBezTo>
                  <a:cubicBezTo>
                    <a:pt x="129" y="300"/>
                    <a:pt x="126" y="292"/>
                    <a:pt x="121" y="287"/>
                  </a:cubicBezTo>
                  <a:cubicBezTo>
                    <a:pt x="109" y="273"/>
                    <a:pt x="86" y="269"/>
                    <a:pt x="70" y="277"/>
                  </a:cubicBezTo>
                  <a:cubicBezTo>
                    <a:pt x="62" y="281"/>
                    <a:pt x="55" y="287"/>
                    <a:pt x="54" y="297"/>
                  </a:cubicBezTo>
                  <a:cubicBezTo>
                    <a:pt x="52" y="311"/>
                    <a:pt x="49" y="325"/>
                    <a:pt x="50" y="339"/>
                  </a:cubicBezTo>
                  <a:cubicBezTo>
                    <a:pt x="52" y="352"/>
                    <a:pt x="56" y="365"/>
                    <a:pt x="63" y="377"/>
                  </a:cubicBezTo>
                  <a:cubicBezTo>
                    <a:pt x="72" y="393"/>
                    <a:pt x="68" y="413"/>
                    <a:pt x="51" y="419"/>
                  </a:cubicBezTo>
                  <a:cubicBezTo>
                    <a:pt x="42" y="422"/>
                    <a:pt x="32" y="425"/>
                    <a:pt x="23" y="429"/>
                  </a:cubicBezTo>
                  <a:cubicBezTo>
                    <a:pt x="13" y="432"/>
                    <a:pt x="5" y="438"/>
                    <a:pt x="0" y="447"/>
                  </a:cubicBezTo>
                  <a:cubicBezTo>
                    <a:pt x="44" y="492"/>
                    <a:pt x="145" y="484"/>
                    <a:pt x="181" y="448"/>
                  </a:cubicBezTo>
                  <a:close/>
                  <a:moveTo>
                    <a:pt x="506" y="440"/>
                  </a:moveTo>
                  <a:lnTo>
                    <a:pt x="506" y="440"/>
                  </a:lnTo>
                  <a:cubicBezTo>
                    <a:pt x="497" y="428"/>
                    <a:pt x="487" y="419"/>
                    <a:pt x="472" y="415"/>
                  </a:cubicBezTo>
                  <a:cubicBezTo>
                    <a:pt x="465" y="414"/>
                    <a:pt x="458" y="411"/>
                    <a:pt x="452" y="408"/>
                  </a:cubicBezTo>
                  <a:cubicBezTo>
                    <a:pt x="438" y="402"/>
                    <a:pt x="434" y="381"/>
                    <a:pt x="443" y="369"/>
                  </a:cubicBezTo>
                  <a:cubicBezTo>
                    <a:pt x="453" y="357"/>
                    <a:pt x="456" y="343"/>
                    <a:pt x="457" y="328"/>
                  </a:cubicBezTo>
                  <a:cubicBezTo>
                    <a:pt x="457" y="318"/>
                    <a:pt x="455" y="308"/>
                    <a:pt x="454" y="298"/>
                  </a:cubicBezTo>
                  <a:cubicBezTo>
                    <a:pt x="454" y="289"/>
                    <a:pt x="451" y="282"/>
                    <a:pt x="444" y="275"/>
                  </a:cubicBezTo>
                  <a:cubicBezTo>
                    <a:pt x="431" y="263"/>
                    <a:pt x="416" y="263"/>
                    <a:pt x="400" y="266"/>
                  </a:cubicBezTo>
                  <a:cubicBezTo>
                    <a:pt x="388" y="268"/>
                    <a:pt x="380" y="276"/>
                    <a:pt x="378" y="287"/>
                  </a:cubicBezTo>
                  <a:cubicBezTo>
                    <a:pt x="375" y="301"/>
                    <a:pt x="373" y="316"/>
                    <a:pt x="374" y="331"/>
                  </a:cubicBezTo>
                  <a:cubicBezTo>
                    <a:pt x="375" y="342"/>
                    <a:pt x="380" y="355"/>
                    <a:pt x="386" y="365"/>
                  </a:cubicBezTo>
                  <a:cubicBezTo>
                    <a:pt x="390" y="373"/>
                    <a:pt x="391" y="379"/>
                    <a:pt x="391" y="388"/>
                  </a:cubicBezTo>
                  <a:cubicBezTo>
                    <a:pt x="391" y="400"/>
                    <a:pt x="388" y="405"/>
                    <a:pt x="377" y="409"/>
                  </a:cubicBezTo>
                  <a:cubicBezTo>
                    <a:pt x="367" y="413"/>
                    <a:pt x="357" y="415"/>
                    <a:pt x="348" y="419"/>
                  </a:cubicBezTo>
                  <a:cubicBezTo>
                    <a:pt x="341" y="423"/>
                    <a:pt x="335" y="428"/>
                    <a:pt x="328" y="432"/>
                  </a:cubicBezTo>
                  <a:cubicBezTo>
                    <a:pt x="324" y="436"/>
                    <a:pt x="323" y="439"/>
                    <a:pt x="328" y="442"/>
                  </a:cubicBezTo>
                  <a:cubicBezTo>
                    <a:pt x="334" y="446"/>
                    <a:pt x="338" y="450"/>
                    <a:pt x="344" y="453"/>
                  </a:cubicBezTo>
                  <a:cubicBezTo>
                    <a:pt x="381" y="472"/>
                    <a:pt x="419" y="473"/>
                    <a:pt x="459" y="463"/>
                  </a:cubicBezTo>
                  <a:cubicBezTo>
                    <a:pt x="476" y="459"/>
                    <a:pt x="492" y="452"/>
                    <a:pt x="506" y="440"/>
                  </a:cubicBezTo>
                  <a:close/>
                  <a:moveTo>
                    <a:pt x="126" y="254"/>
                  </a:moveTo>
                  <a:lnTo>
                    <a:pt x="126" y="254"/>
                  </a:lnTo>
                  <a:cubicBezTo>
                    <a:pt x="129" y="253"/>
                    <a:pt x="131" y="252"/>
                    <a:pt x="133" y="252"/>
                  </a:cubicBezTo>
                  <a:cubicBezTo>
                    <a:pt x="154" y="241"/>
                    <a:pt x="176" y="230"/>
                    <a:pt x="198" y="220"/>
                  </a:cubicBezTo>
                  <a:cubicBezTo>
                    <a:pt x="208" y="215"/>
                    <a:pt x="220" y="219"/>
                    <a:pt x="224" y="229"/>
                  </a:cubicBezTo>
                  <a:cubicBezTo>
                    <a:pt x="230" y="240"/>
                    <a:pt x="235" y="252"/>
                    <a:pt x="240" y="263"/>
                  </a:cubicBezTo>
                  <a:cubicBezTo>
                    <a:pt x="244" y="271"/>
                    <a:pt x="248" y="279"/>
                    <a:pt x="253" y="289"/>
                  </a:cubicBezTo>
                  <a:cubicBezTo>
                    <a:pt x="255" y="285"/>
                    <a:pt x="256" y="282"/>
                    <a:pt x="257" y="280"/>
                  </a:cubicBezTo>
                  <a:cubicBezTo>
                    <a:pt x="264" y="263"/>
                    <a:pt x="271" y="246"/>
                    <a:pt x="278" y="230"/>
                  </a:cubicBezTo>
                  <a:cubicBezTo>
                    <a:pt x="283" y="217"/>
                    <a:pt x="293" y="214"/>
                    <a:pt x="306" y="220"/>
                  </a:cubicBezTo>
                  <a:cubicBezTo>
                    <a:pt x="322" y="228"/>
                    <a:pt x="338" y="236"/>
                    <a:pt x="354" y="244"/>
                  </a:cubicBezTo>
                  <a:cubicBezTo>
                    <a:pt x="361" y="247"/>
                    <a:pt x="368" y="250"/>
                    <a:pt x="376" y="254"/>
                  </a:cubicBezTo>
                  <a:cubicBezTo>
                    <a:pt x="376" y="251"/>
                    <a:pt x="375" y="250"/>
                    <a:pt x="375" y="248"/>
                  </a:cubicBezTo>
                  <a:cubicBezTo>
                    <a:pt x="369" y="231"/>
                    <a:pt x="363" y="214"/>
                    <a:pt x="357" y="197"/>
                  </a:cubicBezTo>
                  <a:cubicBezTo>
                    <a:pt x="356" y="193"/>
                    <a:pt x="356" y="190"/>
                    <a:pt x="361" y="187"/>
                  </a:cubicBezTo>
                  <a:cubicBezTo>
                    <a:pt x="366" y="183"/>
                    <a:pt x="370" y="179"/>
                    <a:pt x="375" y="174"/>
                  </a:cubicBezTo>
                  <a:cubicBezTo>
                    <a:pt x="395" y="152"/>
                    <a:pt x="405" y="127"/>
                    <a:pt x="398" y="97"/>
                  </a:cubicBezTo>
                  <a:cubicBezTo>
                    <a:pt x="393" y="73"/>
                    <a:pt x="379" y="55"/>
                    <a:pt x="360" y="41"/>
                  </a:cubicBezTo>
                  <a:cubicBezTo>
                    <a:pt x="308" y="5"/>
                    <a:pt x="251" y="0"/>
                    <a:pt x="192" y="15"/>
                  </a:cubicBezTo>
                  <a:cubicBezTo>
                    <a:pt x="160" y="23"/>
                    <a:pt x="133" y="39"/>
                    <a:pt x="113" y="66"/>
                  </a:cubicBezTo>
                  <a:cubicBezTo>
                    <a:pt x="100" y="83"/>
                    <a:pt x="95" y="103"/>
                    <a:pt x="98" y="124"/>
                  </a:cubicBezTo>
                  <a:cubicBezTo>
                    <a:pt x="101" y="152"/>
                    <a:pt x="117" y="173"/>
                    <a:pt x="139" y="189"/>
                  </a:cubicBezTo>
                  <a:cubicBezTo>
                    <a:pt x="145" y="193"/>
                    <a:pt x="146" y="197"/>
                    <a:pt x="144" y="203"/>
                  </a:cubicBezTo>
                  <a:cubicBezTo>
                    <a:pt x="138" y="220"/>
                    <a:pt x="132" y="236"/>
                    <a:pt x="126" y="25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2D62"/>
                </a:solidFill>
                <a:effectLst/>
                <a:uLnTx/>
                <a:uFillTx/>
                <a:latin typeface="Arial" panose="020B0604020202020204"/>
                <a:ea typeface="+mn-ea"/>
                <a:cs typeface="+mn-cs"/>
              </a:endParaRPr>
            </a:p>
          </p:txBody>
        </p:sp>
        <p:sp>
          <p:nvSpPr>
            <p:cNvPr id="42" name="Freeform 38">
              <a:extLst>
                <a:ext uri="{FF2B5EF4-FFF2-40B4-BE49-F238E27FC236}">
                  <a16:creationId xmlns:a16="http://schemas.microsoft.com/office/drawing/2014/main" id="{20FFA947-9EAD-4B5E-AE17-9830ED66A10D}"/>
                </a:ext>
              </a:extLst>
            </p:cNvPr>
            <p:cNvSpPr>
              <a:spLocks/>
            </p:cNvSpPr>
            <p:nvPr/>
          </p:nvSpPr>
          <p:spPr bwMode="auto">
            <a:xfrm>
              <a:off x="5385" y="1613"/>
              <a:ext cx="278" cy="251"/>
            </a:xfrm>
            <a:custGeom>
              <a:avLst/>
              <a:gdLst>
                <a:gd name="T0" fmla="*/ 31 w 310"/>
                <a:gd name="T1" fmla="*/ 254 h 289"/>
                <a:gd name="T2" fmla="*/ 31 w 310"/>
                <a:gd name="T3" fmla="*/ 254 h 289"/>
                <a:gd name="T4" fmla="*/ 49 w 310"/>
                <a:gd name="T5" fmla="*/ 203 h 289"/>
                <a:gd name="T6" fmla="*/ 44 w 310"/>
                <a:gd name="T7" fmla="*/ 189 h 289"/>
                <a:gd name="T8" fmla="*/ 3 w 310"/>
                <a:gd name="T9" fmla="*/ 124 h 289"/>
                <a:gd name="T10" fmla="*/ 18 w 310"/>
                <a:gd name="T11" fmla="*/ 66 h 289"/>
                <a:gd name="T12" fmla="*/ 97 w 310"/>
                <a:gd name="T13" fmla="*/ 15 h 289"/>
                <a:gd name="T14" fmla="*/ 265 w 310"/>
                <a:gd name="T15" fmla="*/ 41 h 289"/>
                <a:gd name="T16" fmla="*/ 303 w 310"/>
                <a:gd name="T17" fmla="*/ 97 h 289"/>
                <a:gd name="T18" fmla="*/ 280 w 310"/>
                <a:gd name="T19" fmla="*/ 174 h 289"/>
                <a:gd name="T20" fmla="*/ 266 w 310"/>
                <a:gd name="T21" fmla="*/ 187 h 289"/>
                <a:gd name="T22" fmla="*/ 262 w 310"/>
                <a:gd name="T23" fmla="*/ 197 h 289"/>
                <a:gd name="T24" fmla="*/ 280 w 310"/>
                <a:gd name="T25" fmla="*/ 248 h 289"/>
                <a:gd name="T26" fmla="*/ 281 w 310"/>
                <a:gd name="T27" fmla="*/ 254 h 289"/>
                <a:gd name="T28" fmla="*/ 259 w 310"/>
                <a:gd name="T29" fmla="*/ 244 h 289"/>
                <a:gd name="T30" fmla="*/ 211 w 310"/>
                <a:gd name="T31" fmla="*/ 220 h 289"/>
                <a:gd name="T32" fmla="*/ 183 w 310"/>
                <a:gd name="T33" fmla="*/ 230 h 289"/>
                <a:gd name="T34" fmla="*/ 162 w 310"/>
                <a:gd name="T35" fmla="*/ 280 h 289"/>
                <a:gd name="T36" fmla="*/ 158 w 310"/>
                <a:gd name="T37" fmla="*/ 289 h 289"/>
                <a:gd name="T38" fmla="*/ 145 w 310"/>
                <a:gd name="T39" fmla="*/ 263 h 289"/>
                <a:gd name="T40" fmla="*/ 129 w 310"/>
                <a:gd name="T41" fmla="*/ 229 h 289"/>
                <a:gd name="T42" fmla="*/ 103 w 310"/>
                <a:gd name="T43" fmla="*/ 220 h 289"/>
                <a:gd name="T44" fmla="*/ 38 w 310"/>
                <a:gd name="T45" fmla="*/ 252 h 289"/>
                <a:gd name="T46" fmla="*/ 31 w 310"/>
                <a:gd name="T47" fmla="*/ 25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0" h="289">
                  <a:moveTo>
                    <a:pt x="31" y="254"/>
                  </a:moveTo>
                  <a:lnTo>
                    <a:pt x="31" y="254"/>
                  </a:lnTo>
                  <a:cubicBezTo>
                    <a:pt x="37" y="236"/>
                    <a:pt x="43" y="220"/>
                    <a:pt x="49" y="203"/>
                  </a:cubicBezTo>
                  <a:cubicBezTo>
                    <a:pt x="51" y="197"/>
                    <a:pt x="50" y="193"/>
                    <a:pt x="44" y="189"/>
                  </a:cubicBezTo>
                  <a:cubicBezTo>
                    <a:pt x="22" y="173"/>
                    <a:pt x="6" y="152"/>
                    <a:pt x="3" y="124"/>
                  </a:cubicBezTo>
                  <a:cubicBezTo>
                    <a:pt x="0" y="103"/>
                    <a:pt x="5" y="83"/>
                    <a:pt x="18" y="66"/>
                  </a:cubicBezTo>
                  <a:cubicBezTo>
                    <a:pt x="38" y="39"/>
                    <a:pt x="65" y="23"/>
                    <a:pt x="97" y="15"/>
                  </a:cubicBezTo>
                  <a:cubicBezTo>
                    <a:pt x="156" y="0"/>
                    <a:pt x="213" y="5"/>
                    <a:pt x="265" y="41"/>
                  </a:cubicBezTo>
                  <a:cubicBezTo>
                    <a:pt x="284" y="55"/>
                    <a:pt x="298" y="73"/>
                    <a:pt x="303" y="97"/>
                  </a:cubicBezTo>
                  <a:cubicBezTo>
                    <a:pt x="310" y="127"/>
                    <a:pt x="300" y="152"/>
                    <a:pt x="280" y="174"/>
                  </a:cubicBezTo>
                  <a:cubicBezTo>
                    <a:pt x="275" y="179"/>
                    <a:pt x="271" y="183"/>
                    <a:pt x="266" y="187"/>
                  </a:cubicBezTo>
                  <a:cubicBezTo>
                    <a:pt x="261" y="190"/>
                    <a:pt x="261" y="193"/>
                    <a:pt x="262" y="197"/>
                  </a:cubicBezTo>
                  <a:cubicBezTo>
                    <a:pt x="268" y="214"/>
                    <a:pt x="274" y="231"/>
                    <a:pt x="280" y="248"/>
                  </a:cubicBezTo>
                  <a:cubicBezTo>
                    <a:pt x="280" y="250"/>
                    <a:pt x="281" y="251"/>
                    <a:pt x="281" y="254"/>
                  </a:cubicBezTo>
                  <a:cubicBezTo>
                    <a:pt x="273" y="250"/>
                    <a:pt x="266" y="247"/>
                    <a:pt x="259" y="244"/>
                  </a:cubicBezTo>
                  <a:cubicBezTo>
                    <a:pt x="243" y="236"/>
                    <a:pt x="227" y="228"/>
                    <a:pt x="211" y="220"/>
                  </a:cubicBezTo>
                  <a:cubicBezTo>
                    <a:pt x="198" y="214"/>
                    <a:pt x="188" y="217"/>
                    <a:pt x="183" y="230"/>
                  </a:cubicBezTo>
                  <a:cubicBezTo>
                    <a:pt x="176" y="246"/>
                    <a:pt x="169" y="263"/>
                    <a:pt x="162" y="280"/>
                  </a:cubicBezTo>
                  <a:cubicBezTo>
                    <a:pt x="161" y="282"/>
                    <a:pt x="160" y="285"/>
                    <a:pt x="158" y="289"/>
                  </a:cubicBezTo>
                  <a:cubicBezTo>
                    <a:pt x="153" y="279"/>
                    <a:pt x="149" y="271"/>
                    <a:pt x="145" y="263"/>
                  </a:cubicBezTo>
                  <a:cubicBezTo>
                    <a:pt x="140" y="252"/>
                    <a:pt x="135" y="240"/>
                    <a:pt x="129" y="229"/>
                  </a:cubicBezTo>
                  <a:cubicBezTo>
                    <a:pt x="125" y="219"/>
                    <a:pt x="113" y="215"/>
                    <a:pt x="103" y="220"/>
                  </a:cubicBezTo>
                  <a:cubicBezTo>
                    <a:pt x="81" y="230"/>
                    <a:pt x="59" y="241"/>
                    <a:pt x="38" y="252"/>
                  </a:cubicBezTo>
                  <a:cubicBezTo>
                    <a:pt x="36" y="252"/>
                    <a:pt x="34" y="253"/>
                    <a:pt x="31" y="25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2D62"/>
                </a:solidFill>
                <a:effectLst/>
                <a:uLnTx/>
                <a:uFillTx/>
                <a:latin typeface="Arial" panose="020B0604020202020204"/>
                <a:ea typeface="+mn-ea"/>
                <a:cs typeface="+mn-cs"/>
              </a:endParaRPr>
            </a:p>
          </p:txBody>
        </p:sp>
        <p:sp>
          <p:nvSpPr>
            <p:cNvPr id="43" name="Freeform 39">
              <a:extLst>
                <a:ext uri="{FF2B5EF4-FFF2-40B4-BE49-F238E27FC236}">
                  <a16:creationId xmlns:a16="http://schemas.microsoft.com/office/drawing/2014/main" id="{EE8E2AC7-E0D0-4AD1-A3F7-800498AF17A6}"/>
                </a:ext>
              </a:extLst>
            </p:cNvPr>
            <p:cNvSpPr>
              <a:spLocks/>
            </p:cNvSpPr>
            <p:nvPr/>
          </p:nvSpPr>
          <p:spPr bwMode="auto">
            <a:xfrm>
              <a:off x="5590" y="1842"/>
              <a:ext cx="164" cy="182"/>
            </a:xfrm>
            <a:custGeom>
              <a:avLst/>
              <a:gdLst>
                <a:gd name="T0" fmla="*/ 183 w 183"/>
                <a:gd name="T1" fmla="*/ 177 h 210"/>
                <a:gd name="T2" fmla="*/ 183 w 183"/>
                <a:gd name="T3" fmla="*/ 177 h 210"/>
                <a:gd name="T4" fmla="*/ 136 w 183"/>
                <a:gd name="T5" fmla="*/ 200 h 210"/>
                <a:gd name="T6" fmla="*/ 21 w 183"/>
                <a:gd name="T7" fmla="*/ 190 h 210"/>
                <a:gd name="T8" fmla="*/ 5 w 183"/>
                <a:gd name="T9" fmla="*/ 179 h 210"/>
                <a:gd name="T10" fmla="*/ 5 w 183"/>
                <a:gd name="T11" fmla="*/ 169 h 210"/>
                <a:gd name="T12" fmla="*/ 25 w 183"/>
                <a:gd name="T13" fmla="*/ 156 h 210"/>
                <a:gd name="T14" fmla="*/ 54 w 183"/>
                <a:gd name="T15" fmla="*/ 146 h 210"/>
                <a:gd name="T16" fmla="*/ 68 w 183"/>
                <a:gd name="T17" fmla="*/ 125 h 210"/>
                <a:gd name="T18" fmla="*/ 63 w 183"/>
                <a:gd name="T19" fmla="*/ 102 h 210"/>
                <a:gd name="T20" fmla="*/ 51 w 183"/>
                <a:gd name="T21" fmla="*/ 68 h 210"/>
                <a:gd name="T22" fmla="*/ 55 w 183"/>
                <a:gd name="T23" fmla="*/ 24 h 210"/>
                <a:gd name="T24" fmla="*/ 77 w 183"/>
                <a:gd name="T25" fmla="*/ 3 h 210"/>
                <a:gd name="T26" fmla="*/ 121 w 183"/>
                <a:gd name="T27" fmla="*/ 12 h 210"/>
                <a:gd name="T28" fmla="*/ 131 w 183"/>
                <a:gd name="T29" fmla="*/ 35 h 210"/>
                <a:gd name="T30" fmla="*/ 134 w 183"/>
                <a:gd name="T31" fmla="*/ 65 h 210"/>
                <a:gd name="T32" fmla="*/ 120 w 183"/>
                <a:gd name="T33" fmla="*/ 106 h 210"/>
                <a:gd name="T34" fmla="*/ 129 w 183"/>
                <a:gd name="T35" fmla="*/ 145 h 210"/>
                <a:gd name="T36" fmla="*/ 149 w 183"/>
                <a:gd name="T37" fmla="*/ 152 h 210"/>
                <a:gd name="T38" fmla="*/ 183 w 183"/>
                <a:gd name="T39" fmla="*/ 17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3" h="210">
                  <a:moveTo>
                    <a:pt x="183" y="177"/>
                  </a:moveTo>
                  <a:lnTo>
                    <a:pt x="183" y="177"/>
                  </a:lnTo>
                  <a:cubicBezTo>
                    <a:pt x="169" y="189"/>
                    <a:pt x="153" y="196"/>
                    <a:pt x="136" y="200"/>
                  </a:cubicBezTo>
                  <a:cubicBezTo>
                    <a:pt x="96" y="210"/>
                    <a:pt x="58" y="209"/>
                    <a:pt x="21" y="190"/>
                  </a:cubicBezTo>
                  <a:cubicBezTo>
                    <a:pt x="15" y="187"/>
                    <a:pt x="11" y="183"/>
                    <a:pt x="5" y="179"/>
                  </a:cubicBezTo>
                  <a:cubicBezTo>
                    <a:pt x="0" y="176"/>
                    <a:pt x="1" y="173"/>
                    <a:pt x="5" y="169"/>
                  </a:cubicBezTo>
                  <a:cubicBezTo>
                    <a:pt x="12" y="165"/>
                    <a:pt x="18" y="160"/>
                    <a:pt x="25" y="156"/>
                  </a:cubicBezTo>
                  <a:cubicBezTo>
                    <a:pt x="34" y="152"/>
                    <a:pt x="44" y="150"/>
                    <a:pt x="54" y="146"/>
                  </a:cubicBezTo>
                  <a:cubicBezTo>
                    <a:pt x="65" y="142"/>
                    <a:pt x="68" y="137"/>
                    <a:pt x="68" y="125"/>
                  </a:cubicBezTo>
                  <a:cubicBezTo>
                    <a:pt x="68" y="116"/>
                    <a:pt x="67" y="110"/>
                    <a:pt x="63" y="102"/>
                  </a:cubicBezTo>
                  <a:cubicBezTo>
                    <a:pt x="57" y="92"/>
                    <a:pt x="52" y="79"/>
                    <a:pt x="51" y="68"/>
                  </a:cubicBezTo>
                  <a:cubicBezTo>
                    <a:pt x="50" y="53"/>
                    <a:pt x="52" y="38"/>
                    <a:pt x="55" y="24"/>
                  </a:cubicBezTo>
                  <a:cubicBezTo>
                    <a:pt x="57" y="13"/>
                    <a:pt x="65" y="5"/>
                    <a:pt x="77" y="3"/>
                  </a:cubicBezTo>
                  <a:cubicBezTo>
                    <a:pt x="93" y="0"/>
                    <a:pt x="108" y="0"/>
                    <a:pt x="121" y="12"/>
                  </a:cubicBezTo>
                  <a:cubicBezTo>
                    <a:pt x="128" y="19"/>
                    <a:pt x="131" y="26"/>
                    <a:pt x="131" y="35"/>
                  </a:cubicBezTo>
                  <a:cubicBezTo>
                    <a:pt x="132" y="45"/>
                    <a:pt x="134" y="55"/>
                    <a:pt x="134" y="65"/>
                  </a:cubicBezTo>
                  <a:cubicBezTo>
                    <a:pt x="133" y="80"/>
                    <a:pt x="130" y="94"/>
                    <a:pt x="120" y="106"/>
                  </a:cubicBezTo>
                  <a:cubicBezTo>
                    <a:pt x="111" y="118"/>
                    <a:pt x="115" y="139"/>
                    <a:pt x="129" y="145"/>
                  </a:cubicBezTo>
                  <a:cubicBezTo>
                    <a:pt x="135" y="148"/>
                    <a:pt x="142" y="151"/>
                    <a:pt x="149" y="152"/>
                  </a:cubicBezTo>
                  <a:cubicBezTo>
                    <a:pt x="164" y="156"/>
                    <a:pt x="174" y="165"/>
                    <a:pt x="183" y="17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2D62"/>
                </a:solidFill>
                <a:effectLst/>
                <a:uLnTx/>
                <a:uFillTx/>
                <a:latin typeface="Arial" panose="020B0604020202020204"/>
                <a:ea typeface="+mn-ea"/>
                <a:cs typeface="+mn-cs"/>
              </a:endParaRPr>
            </a:p>
          </p:txBody>
        </p:sp>
        <p:sp>
          <p:nvSpPr>
            <p:cNvPr id="44" name="Freeform 40">
              <a:extLst>
                <a:ext uri="{FF2B5EF4-FFF2-40B4-BE49-F238E27FC236}">
                  <a16:creationId xmlns:a16="http://schemas.microsoft.com/office/drawing/2014/main" id="{5500D288-B643-46E0-A2C3-AB030BB47068}"/>
                </a:ext>
              </a:extLst>
            </p:cNvPr>
            <p:cNvSpPr>
              <a:spLocks/>
            </p:cNvSpPr>
            <p:nvPr/>
          </p:nvSpPr>
          <p:spPr bwMode="auto">
            <a:xfrm>
              <a:off x="5300" y="1847"/>
              <a:ext cx="162" cy="194"/>
            </a:xfrm>
            <a:custGeom>
              <a:avLst/>
              <a:gdLst>
                <a:gd name="T0" fmla="*/ 181 w 181"/>
                <a:gd name="T1" fmla="*/ 179 h 223"/>
                <a:gd name="T2" fmla="*/ 181 w 181"/>
                <a:gd name="T3" fmla="*/ 179 h 223"/>
                <a:gd name="T4" fmla="*/ 0 w 181"/>
                <a:gd name="T5" fmla="*/ 178 h 223"/>
                <a:gd name="T6" fmla="*/ 23 w 181"/>
                <a:gd name="T7" fmla="*/ 160 h 223"/>
                <a:gd name="T8" fmla="*/ 51 w 181"/>
                <a:gd name="T9" fmla="*/ 150 h 223"/>
                <a:gd name="T10" fmla="*/ 63 w 181"/>
                <a:gd name="T11" fmla="*/ 108 h 223"/>
                <a:gd name="T12" fmla="*/ 50 w 181"/>
                <a:gd name="T13" fmla="*/ 70 h 223"/>
                <a:gd name="T14" fmla="*/ 54 w 181"/>
                <a:gd name="T15" fmla="*/ 28 h 223"/>
                <a:gd name="T16" fmla="*/ 70 w 181"/>
                <a:gd name="T17" fmla="*/ 8 h 223"/>
                <a:gd name="T18" fmla="*/ 121 w 181"/>
                <a:gd name="T19" fmla="*/ 18 h 223"/>
                <a:gd name="T20" fmla="*/ 130 w 181"/>
                <a:gd name="T21" fmla="*/ 39 h 223"/>
                <a:gd name="T22" fmla="*/ 132 w 181"/>
                <a:gd name="T23" fmla="*/ 68 h 223"/>
                <a:gd name="T24" fmla="*/ 119 w 181"/>
                <a:gd name="T25" fmla="*/ 109 h 223"/>
                <a:gd name="T26" fmla="*/ 128 w 181"/>
                <a:gd name="T27" fmla="*/ 149 h 223"/>
                <a:gd name="T28" fmla="*/ 152 w 181"/>
                <a:gd name="T29" fmla="*/ 157 h 223"/>
                <a:gd name="T30" fmla="*/ 181 w 181"/>
                <a:gd name="T31" fmla="*/ 17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223">
                  <a:moveTo>
                    <a:pt x="181" y="179"/>
                  </a:moveTo>
                  <a:lnTo>
                    <a:pt x="181" y="179"/>
                  </a:lnTo>
                  <a:cubicBezTo>
                    <a:pt x="145" y="215"/>
                    <a:pt x="44" y="223"/>
                    <a:pt x="0" y="178"/>
                  </a:cubicBezTo>
                  <a:cubicBezTo>
                    <a:pt x="5" y="169"/>
                    <a:pt x="13" y="163"/>
                    <a:pt x="23" y="160"/>
                  </a:cubicBezTo>
                  <a:cubicBezTo>
                    <a:pt x="32" y="156"/>
                    <a:pt x="42" y="153"/>
                    <a:pt x="51" y="150"/>
                  </a:cubicBezTo>
                  <a:cubicBezTo>
                    <a:pt x="68" y="144"/>
                    <a:pt x="72" y="124"/>
                    <a:pt x="63" y="108"/>
                  </a:cubicBezTo>
                  <a:cubicBezTo>
                    <a:pt x="56" y="96"/>
                    <a:pt x="52" y="83"/>
                    <a:pt x="50" y="70"/>
                  </a:cubicBezTo>
                  <a:cubicBezTo>
                    <a:pt x="49" y="56"/>
                    <a:pt x="52" y="42"/>
                    <a:pt x="54" y="28"/>
                  </a:cubicBezTo>
                  <a:cubicBezTo>
                    <a:pt x="55" y="18"/>
                    <a:pt x="62" y="12"/>
                    <a:pt x="70" y="8"/>
                  </a:cubicBezTo>
                  <a:cubicBezTo>
                    <a:pt x="86" y="0"/>
                    <a:pt x="109" y="4"/>
                    <a:pt x="121" y="18"/>
                  </a:cubicBezTo>
                  <a:cubicBezTo>
                    <a:pt x="126" y="23"/>
                    <a:pt x="129" y="31"/>
                    <a:pt x="130" y="39"/>
                  </a:cubicBezTo>
                  <a:cubicBezTo>
                    <a:pt x="131" y="48"/>
                    <a:pt x="130" y="58"/>
                    <a:pt x="132" y="68"/>
                  </a:cubicBezTo>
                  <a:cubicBezTo>
                    <a:pt x="133" y="83"/>
                    <a:pt x="128" y="97"/>
                    <a:pt x="119" y="109"/>
                  </a:cubicBezTo>
                  <a:cubicBezTo>
                    <a:pt x="109" y="122"/>
                    <a:pt x="113" y="143"/>
                    <a:pt x="128" y="149"/>
                  </a:cubicBezTo>
                  <a:cubicBezTo>
                    <a:pt x="135" y="152"/>
                    <a:pt x="144" y="155"/>
                    <a:pt x="152" y="157"/>
                  </a:cubicBezTo>
                  <a:cubicBezTo>
                    <a:pt x="165" y="160"/>
                    <a:pt x="173" y="170"/>
                    <a:pt x="181" y="17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2D62"/>
                </a:solidFill>
                <a:effectLst/>
                <a:uLnTx/>
                <a:uFillTx/>
                <a:latin typeface="Arial" panose="020B0604020202020204"/>
                <a:ea typeface="+mn-ea"/>
                <a:cs typeface="+mn-cs"/>
              </a:endParaRPr>
            </a:p>
          </p:txBody>
        </p:sp>
        <p:sp>
          <p:nvSpPr>
            <p:cNvPr id="45" name="Freeform 41">
              <a:extLst>
                <a:ext uri="{FF2B5EF4-FFF2-40B4-BE49-F238E27FC236}">
                  <a16:creationId xmlns:a16="http://schemas.microsoft.com/office/drawing/2014/main" id="{1446963F-51E5-497F-A00E-5111E8E20F35}"/>
                </a:ext>
              </a:extLst>
            </p:cNvPr>
            <p:cNvSpPr>
              <a:spLocks/>
            </p:cNvSpPr>
            <p:nvPr/>
          </p:nvSpPr>
          <p:spPr bwMode="auto">
            <a:xfrm>
              <a:off x="5446" y="1896"/>
              <a:ext cx="164" cy="191"/>
            </a:xfrm>
            <a:custGeom>
              <a:avLst/>
              <a:gdLst>
                <a:gd name="T0" fmla="*/ 182 w 182"/>
                <a:gd name="T1" fmla="*/ 177 h 220"/>
                <a:gd name="T2" fmla="*/ 182 w 182"/>
                <a:gd name="T3" fmla="*/ 177 h 220"/>
                <a:gd name="T4" fmla="*/ 0 w 182"/>
                <a:gd name="T5" fmla="*/ 176 h 220"/>
                <a:gd name="T6" fmla="*/ 23 w 182"/>
                <a:gd name="T7" fmla="*/ 158 h 220"/>
                <a:gd name="T8" fmla="*/ 51 w 182"/>
                <a:gd name="T9" fmla="*/ 148 h 220"/>
                <a:gd name="T10" fmla="*/ 64 w 182"/>
                <a:gd name="T11" fmla="*/ 106 h 220"/>
                <a:gd name="T12" fmla="*/ 51 w 182"/>
                <a:gd name="T13" fmla="*/ 68 h 220"/>
                <a:gd name="T14" fmla="*/ 54 w 182"/>
                <a:gd name="T15" fmla="*/ 25 h 220"/>
                <a:gd name="T16" fmla="*/ 75 w 182"/>
                <a:gd name="T17" fmla="*/ 4 h 220"/>
                <a:gd name="T18" fmla="*/ 120 w 182"/>
                <a:gd name="T19" fmla="*/ 13 h 220"/>
                <a:gd name="T20" fmla="*/ 130 w 182"/>
                <a:gd name="T21" fmla="*/ 30 h 220"/>
                <a:gd name="T22" fmla="*/ 132 w 182"/>
                <a:gd name="T23" fmla="*/ 73 h 220"/>
                <a:gd name="T24" fmla="*/ 117 w 182"/>
                <a:gd name="T25" fmla="*/ 110 h 220"/>
                <a:gd name="T26" fmla="*/ 129 w 182"/>
                <a:gd name="T27" fmla="*/ 146 h 220"/>
                <a:gd name="T28" fmla="*/ 153 w 182"/>
                <a:gd name="T29" fmla="*/ 155 h 220"/>
                <a:gd name="T30" fmla="*/ 182 w 182"/>
                <a:gd name="T31" fmla="*/ 177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220">
                  <a:moveTo>
                    <a:pt x="182" y="177"/>
                  </a:moveTo>
                  <a:lnTo>
                    <a:pt x="182" y="177"/>
                  </a:lnTo>
                  <a:cubicBezTo>
                    <a:pt x="144" y="213"/>
                    <a:pt x="43" y="220"/>
                    <a:pt x="0" y="176"/>
                  </a:cubicBezTo>
                  <a:cubicBezTo>
                    <a:pt x="6" y="167"/>
                    <a:pt x="13" y="161"/>
                    <a:pt x="23" y="158"/>
                  </a:cubicBezTo>
                  <a:cubicBezTo>
                    <a:pt x="32" y="154"/>
                    <a:pt x="41" y="151"/>
                    <a:pt x="51" y="148"/>
                  </a:cubicBezTo>
                  <a:cubicBezTo>
                    <a:pt x="68" y="143"/>
                    <a:pt x="73" y="124"/>
                    <a:pt x="64" y="106"/>
                  </a:cubicBezTo>
                  <a:cubicBezTo>
                    <a:pt x="58" y="94"/>
                    <a:pt x="53" y="81"/>
                    <a:pt x="51" y="68"/>
                  </a:cubicBezTo>
                  <a:cubicBezTo>
                    <a:pt x="50" y="54"/>
                    <a:pt x="53" y="39"/>
                    <a:pt x="54" y="25"/>
                  </a:cubicBezTo>
                  <a:cubicBezTo>
                    <a:pt x="55" y="16"/>
                    <a:pt x="67" y="6"/>
                    <a:pt x="75" y="4"/>
                  </a:cubicBezTo>
                  <a:cubicBezTo>
                    <a:pt x="92" y="1"/>
                    <a:pt x="108" y="0"/>
                    <a:pt x="120" y="13"/>
                  </a:cubicBezTo>
                  <a:cubicBezTo>
                    <a:pt x="125" y="18"/>
                    <a:pt x="129" y="24"/>
                    <a:pt x="130" y="30"/>
                  </a:cubicBezTo>
                  <a:cubicBezTo>
                    <a:pt x="132" y="44"/>
                    <a:pt x="133" y="59"/>
                    <a:pt x="132" y="73"/>
                  </a:cubicBezTo>
                  <a:cubicBezTo>
                    <a:pt x="131" y="86"/>
                    <a:pt x="127" y="100"/>
                    <a:pt x="117" y="110"/>
                  </a:cubicBezTo>
                  <a:cubicBezTo>
                    <a:pt x="109" y="119"/>
                    <a:pt x="116" y="141"/>
                    <a:pt x="129" y="146"/>
                  </a:cubicBezTo>
                  <a:cubicBezTo>
                    <a:pt x="137" y="150"/>
                    <a:pt x="145" y="152"/>
                    <a:pt x="153" y="155"/>
                  </a:cubicBezTo>
                  <a:cubicBezTo>
                    <a:pt x="166" y="158"/>
                    <a:pt x="174" y="167"/>
                    <a:pt x="182" y="17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2D62"/>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85899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368977903"/>
              </p:ext>
            </p:extLst>
          </p:nvPr>
        </p:nvGraphicFramePr>
        <p:xfrm>
          <a:off x="441322" y="1267006"/>
          <a:ext cx="11307601" cy="5191186"/>
        </p:xfrm>
        <a:graphic>
          <a:graphicData uri="http://schemas.openxmlformats.org/drawingml/2006/table">
            <a:tbl>
              <a:tblPr firstRow="1" bandRow="1">
                <a:tableStyleId>{21E4AEA4-8DFA-4A89-87EB-49C32662AFE0}</a:tableStyleId>
              </a:tblPr>
              <a:tblGrid>
                <a:gridCol w="3672001">
                  <a:extLst>
                    <a:ext uri="{9D8B030D-6E8A-4147-A177-3AD203B41FA5}">
                      <a16:colId xmlns:a16="http://schemas.microsoft.com/office/drawing/2014/main" val="192625213"/>
                    </a:ext>
                  </a:extLst>
                </a:gridCol>
                <a:gridCol w="6339015">
                  <a:extLst>
                    <a:ext uri="{9D8B030D-6E8A-4147-A177-3AD203B41FA5}">
                      <a16:colId xmlns:a16="http://schemas.microsoft.com/office/drawing/2014/main" val="2578295382"/>
                    </a:ext>
                  </a:extLst>
                </a:gridCol>
                <a:gridCol w="1296585">
                  <a:extLst>
                    <a:ext uri="{9D8B030D-6E8A-4147-A177-3AD203B41FA5}">
                      <a16:colId xmlns:a16="http://schemas.microsoft.com/office/drawing/2014/main" val="3095695094"/>
                    </a:ext>
                  </a:extLst>
                </a:gridCol>
              </a:tblGrid>
              <a:tr h="387266">
                <a:tc>
                  <a:txBody>
                    <a:bodyPr/>
                    <a:lstStyle/>
                    <a:p>
                      <a:pPr algn="l"/>
                      <a:r>
                        <a:rPr lang="en-IE" sz="1800" dirty="0"/>
                        <a:t>Topic</a:t>
                      </a:r>
                    </a:p>
                  </a:txBody>
                  <a:tcPr marL="108000" marR="108000" marT="72000" marB="72000" anchor="ctr"/>
                </a:tc>
                <a:tc>
                  <a:txBody>
                    <a:bodyPr/>
                    <a:lstStyle/>
                    <a:p>
                      <a:pPr algn="l"/>
                      <a:r>
                        <a:rPr lang="en-IE" sz="1800" dirty="0"/>
                        <a:t>Objective</a:t>
                      </a:r>
                    </a:p>
                  </a:txBody>
                  <a:tcPr marL="108000" marR="108000" marT="72000" marB="72000" anchor="ctr"/>
                </a:tc>
                <a:tc>
                  <a:txBody>
                    <a:bodyPr/>
                    <a:lstStyle/>
                    <a:p>
                      <a:pPr algn="l"/>
                      <a:r>
                        <a:rPr lang="en-IE" sz="1800" dirty="0"/>
                        <a:t>Timing</a:t>
                      </a:r>
                    </a:p>
                  </a:txBody>
                  <a:tcPr marL="108000" marR="108000" marT="72000" marB="72000" anchor="ctr"/>
                </a:tc>
                <a:extLst>
                  <a:ext uri="{0D108BD9-81ED-4DB2-BD59-A6C34878D82A}">
                    <a16:rowId xmlns:a16="http://schemas.microsoft.com/office/drawing/2014/main" val="72102399"/>
                  </a:ext>
                </a:extLst>
              </a:tr>
              <a:tr h="609575">
                <a:tc>
                  <a:txBody>
                    <a:bodyPr/>
                    <a:lstStyle/>
                    <a:p>
                      <a:pPr algn="l"/>
                      <a:r>
                        <a:rPr lang="en-IE" sz="1800" b="1" dirty="0">
                          <a:solidFill>
                            <a:schemeClr val="tx1"/>
                          </a:solidFill>
                        </a:rPr>
                        <a:t>Introduction from Crowe</a:t>
                      </a:r>
                    </a:p>
                  </a:txBody>
                  <a:tcPr marL="108000" marR="108000" marT="72000" marB="72000" anchor="ctr"/>
                </a:tc>
                <a:tc>
                  <a:txBody>
                    <a:bodyPr/>
                    <a:lstStyle/>
                    <a:p>
                      <a:pPr marL="342900" indent="-342900" algn="l">
                        <a:buFontTx/>
                        <a:buChar char="-"/>
                      </a:pPr>
                      <a:r>
                        <a:rPr lang="en-IE" sz="1800" b="0" dirty="0"/>
                        <a:t>Background and Context</a:t>
                      </a:r>
                    </a:p>
                  </a:txBody>
                  <a:tcPr marL="108000" marR="108000" marT="72000" marB="72000" anchor="ctr"/>
                </a:tc>
                <a:tc>
                  <a:txBody>
                    <a:bodyPr/>
                    <a:lstStyle/>
                    <a:p>
                      <a:pPr algn="l"/>
                      <a:r>
                        <a:rPr lang="en-IE" sz="1800" dirty="0">
                          <a:solidFill>
                            <a:srgbClr val="000000"/>
                          </a:solidFill>
                        </a:rPr>
                        <a:t>10 mins</a:t>
                      </a:r>
                    </a:p>
                  </a:txBody>
                  <a:tcPr marL="108000" marR="108000" marT="72000" marB="72000" anchor="ctr"/>
                </a:tc>
                <a:extLst>
                  <a:ext uri="{0D108BD9-81ED-4DB2-BD59-A6C34878D82A}">
                    <a16:rowId xmlns:a16="http://schemas.microsoft.com/office/drawing/2014/main" val="319446485"/>
                  </a:ext>
                </a:extLst>
              </a:tr>
              <a:tr h="609575">
                <a:tc>
                  <a:txBody>
                    <a:bodyPr/>
                    <a:lstStyle/>
                    <a:p>
                      <a:pPr algn="l"/>
                      <a:r>
                        <a:rPr lang="en-US" sz="1800" b="1" dirty="0">
                          <a:solidFill>
                            <a:schemeClr val="tx1"/>
                          </a:solidFill>
                        </a:rPr>
                        <a:t>Introduction from Internal Audit</a:t>
                      </a:r>
                      <a:endParaRPr lang="en-IE" sz="1800" b="1" dirty="0">
                        <a:solidFill>
                          <a:schemeClr val="tx1"/>
                        </a:solidFill>
                      </a:endParaRPr>
                    </a:p>
                  </a:txBody>
                  <a:tcPr marL="108000" marR="108000" marT="72000" marB="72000" anchor="ctr"/>
                </a:tc>
                <a:tc>
                  <a:txBody>
                    <a:bodyPr/>
                    <a:lstStyle/>
                    <a:p>
                      <a:pPr marL="342900" indent="-342900" algn="l">
                        <a:buFontTx/>
                        <a:buChar char="-"/>
                      </a:pPr>
                      <a:r>
                        <a:rPr lang="en-US" sz="1800" b="0" dirty="0"/>
                        <a:t>Internal Audit Background and Key Information</a:t>
                      </a:r>
                      <a:endParaRPr lang="en-IE" sz="1800" b="0" dirty="0"/>
                    </a:p>
                  </a:txBody>
                  <a:tcPr marL="108000" marR="108000" marT="72000" marB="72000" anchor="ctr"/>
                </a:tc>
                <a:tc>
                  <a:txBody>
                    <a:bodyPr/>
                    <a:lstStyle/>
                    <a:p>
                      <a:pPr algn="l"/>
                      <a:r>
                        <a:rPr lang="en-US" sz="1800" dirty="0">
                          <a:solidFill>
                            <a:srgbClr val="000000"/>
                          </a:solidFill>
                        </a:rPr>
                        <a:t>10 mins</a:t>
                      </a:r>
                      <a:endParaRPr lang="en-IE" sz="1800" dirty="0">
                        <a:solidFill>
                          <a:srgbClr val="000000"/>
                        </a:solidFill>
                      </a:endParaRPr>
                    </a:p>
                  </a:txBody>
                  <a:tcPr marL="108000" marR="108000" marT="72000" marB="72000" anchor="ctr"/>
                </a:tc>
                <a:extLst>
                  <a:ext uri="{0D108BD9-81ED-4DB2-BD59-A6C34878D82A}">
                    <a16:rowId xmlns:a16="http://schemas.microsoft.com/office/drawing/2014/main" val="322895412"/>
                  </a:ext>
                </a:extLst>
              </a:tr>
              <a:tr h="895178">
                <a:tc>
                  <a:txBody>
                    <a:bodyPr/>
                    <a:lstStyle/>
                    <a:p>
                      <a:pPr algn="l"/>
                      <a:r>
                        <a:rPr lang="en-IE" sz="1800" b="1" dirty="0">
                          <a:solidFill>
                            <a:schemeClr val="tx1"/>
                          </a:solidFill>
                        </a:rPr>
                        <a:t>Supporting</a:t>
                      </a:r>
                      <a:r>
                        <a:rPr lang="en-IE" sz="1800" b="1" baseline="0" dirty="0">
                          <a:solidFill>
                            <a:schemeClr val="tx1"/>
                          </a:solidFill>
                        </a:rPr>
                        <a:t> Good Governance</a:t>
                      </a:r>
                      <a:endParaRPr lang="en-IE" sz="1800" b="1" dirty="0">
                        <a:solidFill>
                          <a:schemeClr val="tx1"/>
                        </a:solidFill>
                      </a:endParaRPr>
                    </a:p>
                  </a:txBody>
                  <a:tcPr marL="108000" marR="108000" marT="72000" marB="72000" anchor="ctr"/>
                </a:tc>
                <a:tc>
                  <a:txBody>
                    <a:bodyPr/>
                    <a:lstStyle/>
                    <a:p>
                      <a:pPr marL="342900" indent="-342900" algn="l">
                        <a:buFontTx/>
                        <a:buChar char="-"/>
                      </a:pPr>
                      <a:r>
                        <a:rPr lang="en-IE" sz="1800" b="0" baseline="0" dirty="0"/>
                        <a:t>The Code</a:t>
                      </a:r>
                    </a:p>
                    <a:p>
                      <a:pPr marL="342900" marR="0" indent="-342900" algn="l" defTabSz="742950" rtl="0" eaLnBrk="1" fontAlgn="auto" latinLnBrk="0" hangingPunct="1">
                        <a:lnSpc>
                          <a:spcPct val="100000"/>
                        </a:lnSpc>
                        <a:spcBef>
                          <a:spcPts val="0"/>
                        </a:spcBef>
                        <a:spcAft>
                          <a:spcPts val="0"/>
                        </a:spcAft>
                        <a:buClrTx/>
                        <a:buSzTx/>
                        <a:buFontTx/>
                        <a:buChar char="-"/>
                        <a:tabLst/>
                        <a:defRPr/>
                      </a:pPr>
                      <a:r>
                        <a:rPr lang="en-IE" sz="1800" b="0" baseline="0" dirty="0"/>
                        <a:t>Provisions and Responsibilities</a:t>
                      </a:r>
                    </a:p>
                    <a:p>
                      <a:pPr marL="342900" marR="0" indent="-342900" algn="l" defTabSz="742950" rtl="0" eaLnBrk="1" fontAlgn="auto" latinLnBrk="0" hangingPunct="1">
                        <a:lnSpc>
                          <a:spcPct val="100000"/>
                        </a:lnSpc>
                        <a:spcBef>
                          <a:spcPts val="0"/>
                        </a:spcBef>
                        <a:spcAft>
                          <a:spcPts val="0"/>
                        </a:spcAft>
                        <a:buClrTx/>
                        <a:buSzTx/>
                        <a:buFontTx/>
                        <a:buChar char="-"/>
                        <a:tabLst/>
                        <a:defRPr/>
                      </a:pPr>
                      <a:r>
                        <a:rPr lang="en-IE" sz="1800" b="0" baseline="0" dirty="0"/>
                        <a:t>Key Messages</a:t>
                      </a:r>
                      <a:endParaRPr lang="en-IE" sz="1800" b="0" dirty="0"/>
                    </a:p>
                  </a:txBody>
                  <a:tcPr marL="108000" marR="108000" marT="72000" marB="72000" anchor="ctr"/>
                </a:tc>
                <a:tc>
                  <a:txBody>
                    <a:bodyPr/>
                    <a:lstStyle/>
                    <a:p>
                      <a:pPr algn="l"/>
                      <a:r>
                        <a:rPr lang="en-IE" sz="1800" dirty="0">
                          <a:solidFill>
                            <a:srgbClr val="000000"/>
                          </a:solidFill>
                        </a:rPr>
                        <a:t>30 mins</a:t>
                      </a:r>
                    </a:p>
                  </a:txBody>
                  <a:tcPr marL="108000" marR="108000" marT="72000" marB="72000" anchor="ctr"/>
                </a:tc>
                <a:extLst>
                  <a:ext uri="{0D108BD9-81ED-4DB2-BD59-A6C34878D82A}">
                    <a16:rowId xmlns:a16="http://schemas.microsoft.com/office/drawing/2014/main" val="3883731503"/>
                  </a:ext>
                </a:extLst>
              </a:tr>
              <a:tr h="387266">
                <a:tc>
                  <a:txBody>
                    <a:bodyPr/>
                    <a:lstStyle/>
                    <a:p>
                      <a:pPr algn="l"/>
                      <a:r>
                        <a:rPr lang="en-IE" sz="1800" b="1" i="1" dirty="0">
                          <a:solidFill>
                            <a:schemeClr val="tx1"/>
                          </a:solidFill>
                        </a:rPr>
                        <a:t>Workshop Session 1</a:t>
                      </a:r>
                    </a:p>
                  </a:txBody>
                  <a:tcPr marL="108000" marR="108000" marT="72000" marB="72000" anchor="ctr"/>
                </a:tc>
                <a:tc>
                  <a:txBody>
                    <a:bodyPr/>
                    <a:lstStyle/>
                    <a:p>
                      <a:r>
                        <a:rPr lang="en-IE" sz="1800" b="1" dirty="0"/>
                        <a:t>The ARC within the ETB Governance Framework</a:t>
                      </a:r>
                    </a:p>
                  </a:txBody>
                  <a:tcPr marL="108000" marR="108000" marT="72000" marB="72000" anchor="ctr"/>
                </a:tc>
                <a:tc>
                  <a:txBody>
                    <a:bodyPr/>
                    <a:lstStyle/>
                    <a:p>
                      <a:pPr algn="l"/>
                      <a:r>
                        <a:rPr lang="en-IE" sz="1800" dirty="0">
                          <a:solidFill>
                            <a:srgbClr val="000000"/>
                          </a:solidFill>
                        </a:rPr>
                        <a:t>40 mins</a:t>
                      </a:r>
                    </a:p>
                  </a:txBody>
                  <a:tcPr marL="108000" marR="108000" marT="72000" marB="72000" anchor="ctr"/>
                </a:tc>
                <a:extLst>
                  <a:ext uri="{0D108BD9-81ED-4DB2-BD59-A6C34878D82A}">
                    <a16:rowId xmlns:a16="http://schemas.microsoft.com/office/drawing/2014/main" val="1833902797"/>
                  </a:ext>
                </a:extLst>
              </a:tr>
              <a:tr h="600738">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800" b="1" i="1" dirty="0">
                          <a:solidFill>
                            <a:schemeClr val="tx1"/>
                          </a:solidFill>
                        </a:rPr>
                        <a:t>Workshop Session 2</a:t>
                      </a:r>
                    </a:p>
                  </a:txBody>
                  <a:tcPr marL="108000" marR="108000" marT="72000" marB="72000" anchor="ctr"/>
                </a:tc>
                <a:tc>
                  <a:txBody>
                    <a:bodyPr/>
                    <a:lstStyle/>
                    <a:p>
                      <a:pPr marL="0" marR="0" indent="0" algn="l" defTabSz="742950" rtl="0" eaLnBrk="1" fontAlgn="auto" latinLnBrk="0" hangingPunct="1">
                        <a:lnSpc>
                          <a:spcPct val="100000"/>
                        </a:lnSpc>
                        <a:spcBef>
                          <a:spcPts val="0"/>
                        </a:spcBef>
                        <a:spcAft>
                          <a:spcPts val="0"/>
                        </a:spcAft>
                        <a:buClrTx/>
                        <a:buSzTx/>
                        <a:buFont typeface="+mj-lt"/>
                        <a:buNone/>
                        <a:tabLst/>
                        <a:defRPr/>
                      </a:pPr>
                      <a:r>
                        <a:rPr lang="en-US" sz="1800" b="1" kern="1200" dirty="0">
                          <a:solidFill>
                            <a:schemeClr val="tx1"/>
                          </a:solidFill>
                          <a:latin typeface="+mn-lt"/>
                          <a:ea typeface="+mn-ea"/>
                          <a:cs typeface="+mn-cs"/>
                        </a:rPr>
                        <a:t>Relationship</a:t>
                      </a:r>
                      <a:r>
                        <a:rPr lang="en-US" sz="1800" b="1" kern="1200" baseline="0" dirty="0">
                          <a:solidFill>
                            <a:schemeClr val="tx1"/>
                          </a:solidFill>
                          <a:latin typeface="+mn-lt"/>
                          <a:ea typeface="+mn-ea"/>
                          <a:cs typeface="+mn-cs"/>
                        </a:rPr>
                        <a:t> with the Board / Executive</a:t>
                      </a:r>
                      <a:endParaRPr lang="en-IE" sz="1800" b="1" kern="1200" dirty="0">
                        <a:solidFill>
                          <a:schemeClr val="tx1"/>
                        </a:solidFill>
                        <a:latin typeface="+mn-lt"/>
                        <a:ea typeface="+mn-ea"/>
                        <a:cs typeface="+mn-cs"/>
                      </a:endParaRPr>
                    </a:p>
                  </a:txBody>
                  <a:tcPr marL="108000" marR="108000" marT="72000" marB="72000" anchor="ctr"/>
                </a:tc>
                <a:tc>
                  <a:txBody>
                    <a:bodyPr/>
                    <a:lstStyle/>
                    <a:p>
                      <a:pPr algn="l"/>
                      <a:r>
                        <a:rPr lang="en-IE" sz="1800" dirty="0">
                          <a:solidFill>
                            <a:srgbClr val="000000"/>
                          </a:solidFill>
                        </a:rPr>
                        <a:t>40 mins</a:t>
                      </a:r>
                    </a:p>
                  </a:txBody>
                  <a:tcPr marL="108000" marR="108000" marT="72000" marB="72000" anchor="ctr"/>
                </a:tc>
                <a:extLst>
                  <a:ext uri="{0D108BD9-81ED-4DB2-BD59-A6C34878D82A}">
                    <a16:rowId xmlns:a16="http://schemas.microsoft.com/office/drawing/2014/main" val="2532134456"/>
                  </a:ext>
                </a:extLst>
              </a:tr>
              <a:tr h="600738">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1800" b="1" i="1" dirty="0">
                          <a:solidFill>
                            <a:schemeClr val="tx1"/>
                          </a:solidFill>
                        </a:rPr>
                        <a:t>Workshop Session 3</a:t>
                      </a:r>
                      <a:endParaRPr lang="en-IE" sz="1800" b="1" i="1" dirty="0">
                        <a:solidFill>
                          <a:schemeClr val="tx1"/>
                        </a:solidFill>
                      </a:endParaRPr>
                    </a:p>
                  </a:txBody>
                  <a:tcPr marL="108000" marR="108000" marT="72000" marB="72000" anchor="ctr"/>
                </a:tc>
                <a:tc>
                  <a:txBody>
                    <a:bodyPr/>
                    <a:lstStyle/>
                    <a:p>
                      <a:pPr marL="0" marR="0" indent="0" algn="l" defTabSz="742950" rtl="0" eaLnBrk="1" fontAlgn="auto" latinLnBrk="0" hangingPunct="1">
                        <a:lnSpc>
                          <a:spcPct val="100000"/>
                        </a:lnSpc>
                        <a:spcBef>
                          <a:spcPts val="0"/>
                        </a:spcBef>
                        <a:spcAft>
                          <a:spcPts val="0"/>
                        </a:spcAft>
                        <a:buClrTx/>
                        <a:buSzTx/>
                        <a:buFont typeface="+mj-lt"/>
                        <a:buNone/>
                        <a:tabLst/>
                        <a:defRPr/>
                      </a:pPr>
                      <a:r>
                        <a:rPr lang="en-US" sz="1800" b="1" kern="1200" dirty="0">
                          <a:solidFill>
                            <a:schemeClr val="tx1"/>
                          </a:solidFill>
                          <a:latin typeface="+mn-lt"/>
                          <a:ea typeface="+mn-ea"/>
                          <a:cs typeface="+mn-cs"/>
                        </a:rPr>
                        <a:t>Managing</a:t>
                      </a:r>
                      <a:r>
                        <a:rPr lang="en-US" sz="1800" b="1" kern="1200" baseline="0" dirty="0">
                          <a:solidFill>
                            <a:schemeClr val="tx1"/>
                          </a:solidFill>
                          <a:latin typeface="+mn-lt"/>
                          <a:ea typeface="+mn-ea"/>
                          <a:cs typeface="+mn-cs"/>
                        </a:rPr>
                        <a:t> ARC Performance</a:t>
                      </a:r>
                      <a:endParaRPr lang="en-IE" sz="1800" b="1" kern="1200" dirty="0">
                        <a:solidFill>
                          <a:schemeClr val="tx1"/>
                        </a:solidFill>
                        <a:latin typeface="+mn-lt"/>
                        <a:ea typeface="+mn-ea"/>
                        <a:cs typeface="+mn-cs"/>
                      </a:endParaRPr>
                    </a:p>
                  </a:txBody>
                  <a:tcPr marL="108000" marR="108000" marT="72000" marB="72000" anchor="ctr"/>
                </a:tc>
                <a:tc>
                  <a:txBody>
                    <a:bodyPr/>
                    <a:lstStyle/>
                    <a:p>
                      <a:pPr algn="l"/>
                      <a:r>
                        <a:rPr lang="en-IE" sz="1800" dirty="0">
                          <a:solidFill>
                            <a:srgbClr val="000000"/>
                          </a:solidFill>
                        </a:rPr>
                        <a:t>20 mins</a:t>
                      </a:r>
                    </a:p>
                  </a:txBody>
                  <a:tcPr marL="108000" marR="108000" marT="72000" marB="72000" anchor="ctr"/>
                </a:tc>
                <a:extLst>
                  <a:ext uri="{0D108BD9-81ED-4DB2-BD59-A6C34878D82A}">
                    <a16:rowId xmlns:a16="http://schemas.microsoft.com/office/drawing/2014/main" val="4174793328"/>
                  </a:ext>
                </a:extLst>
              </a:tr>
              <a:tr h="895178">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800" b="1" dirty="0">
                          <a:solidFill>
                            <a:schemeClr val="tx1"/>
                          </a:solidFill>
                        </a:rPr>
                        <a:t>Summary and Conclusion</a:t>
                      </a:r>
                    </a:p>
                  </a:txBody>
                  <a:tcPr marL="108000" marR="108000" marT="72000" marB="72000" anchor="ctr"/>
                </a:tc>
                <a:tc>
                  <a:txBody>
                    <a:bodyPr/>
                    <a:lstStyle/>
                    <a:p>
                      <a:pPr marL="342900" marR="0" indent="-342900" algn="l" defTabSz="742950" rtl="0" eaLnBrk="1" fontAlgn="auto" latinLnBrk="0" hangingPunct="1">
                        <a:lnSpc>
                          <a:spcPct val="100000"/>
                        </a:lnSpc>
                        <a:spcBef>
                          <a:spcPts val="0"/>
                        </a:spcBef>
                        <a:spcAft>
                          <a:spcPts val="0"/>
                        </a:spcAft>
                        <a:buClrTx/>
                        <a:buSzTx/>
                        <a:buFontTx/>
                        <a:buChar char="-"/>
                        <a:tabLst/>
                        <a:defRPr/>
                      </a:pPr>
                      <a:r>
                        <a:rPr lang="en-IE" sz="1800" b="0" dirty="0"/>
                        <a:t>Brief Recap</a:t>
                      </a:r>
                      <a:endParaRPr lang="en-IE" sz="1800" b="0" baseline="0" dirty="0"/>
                    </a:p>
                    <a:p>
                      <a:pPr marL="342900" marR="0" indent="-342900" algn="l" defTabSz="742950" rtl="0" eaLnBrk="1" fontAlgn="auto" latinLnBrk="0" hangingPunct="1">
                        <a:lnSpc>
                          <a:spcPct val="100000"/>
                        </a:lnSpc>
                        <a:spcBef>
                          <a:spcPts val="0"/>
                        </a:spcBef>
                        <a:spcAft>
                          <a:spcPts val="0"/>
                        </a:spcAft>
                        <a:buClrTx/>
                        <a:buSzTx/>
                        <a:buFontTx/>
                        <a:buChar char="-"/>
                        <a:tabLst/>
                        <a:defRPr/>
                      </a:pPr>
                      <a:r>
                        <a:rPr lang="en-IE" sz="1800" b="0" baseline="0" dirty="0"/>
                        <a:t>Further Discussion and Queries</a:t>
                      </a:r>
                    </a:p>
                    <a:p>
                      <a:pPr marL="342900" marR="0" indent="-342900" algn="l" defTabSz="742950" rtl="0" eaLnBrk="1" fontAlgn="auto" latinLnBrk="0" hangingPunct="1">
                        <a:lnSpc>
                          <a:spcPct val="100000"/>
                        </a:lnSpc>
                        <a:spcBef>
                          <a:spcPts val="0"/>
                        </a:spcBef>
                        <a:spcAft>
                          <a:spcPts val="0"/>
                        </a:spcAft>
                        <a:buClrTx/>
                        <a:buSzTx/>
                        <a:buFontTx/>
                        <a:buChar char="-"/>
                        <a:tabLst/>
                        <a:defRPr/>
                      </a:pPr>
                      <a:r>
                        <a:rPr lang="en-IE" sz="1800" b="0" baseline="0" dirty="0"/>
                        <a:t>Take-Home Messages and Objectives</a:t>
                      </a:r>
                      <a:endParaRPr lang="en-IE" sz="1800" b="0" dirty="0"/>
                    </a:p>
                  </a:txBody>
                  <a:tcPr marL="108000" marR="108000" marT="72000" marB="72000" anchor="ctr"/>
                </a:tc>
                <a:tc>
                  <a:txBody>
                    <a:bodyPr/>
                    <a:lstStyle/>
                    <a:p>
                      <a:pPr algn="l"/>
                      <a:r>
                        <a:rPr lang="en-US" sz="1800" dirty="0">
                          <a:solidFill>
                            <a:srgbClr val="000000"/>
                          </a:solidFill>
                        </a:rPr>
                        <a:t>3</a:t>
                      </a:r>
                      <a:r>
                        <a:rPr lang="en-IE" sz="1800" dirty="0">
                          <a:solidFill>
                            <a:srgbClr val="000000"/>
                          </a:solidFill>
                        </a:rPr>
                        <a:t>0 mins</a:t>
                      </a:r>
                    </a:p>
                  </a:txBody>
                  <a:tcPr marL="108000" marR="108000" marT="72000" marB="72000" anchor="ctr"/>
                </a:tc>
                <a:extLst>
                  <a:ext uri="{0D108BD9-81ED-4DB2-BD59-A6C34878D82A}">
                    <a16:rowId xmlns:a16="http://schemas.microsoft.com/office/drawing/2014/main" val="3714400740"/>
                  </a:ext>
                </a:extLst>
              </a:tr>
            </a:tbl>
          </a:graphicData>
        </a:graphic>
      </p:graphicFrame>
      <p:sp>
        <p:nvSpPr>
          <p:cNvPr id="2" name="Content Placeholder 1"/>
          <p:cNvSpPr>
            <a:spLocks noGrp="1"/>
          </p:cNvSpPr>
          <p:nvPr>
            <p:ph sz="quarter" idx="17"/>
          </p:nvPr>
        </p:nvSpPr>
        <p:spPr>
          <a:xfrm>
            <a:off x="443077" y="1440000"/>
            <a:ext cx="11307323" cy="4590097"/>
          </a:xfrm>
        </p:spPr>
        <p:txBody>
          <a:bodyPr/>
          <a:lstStyle/>
          <a:p>
            <a:endParaRPr lang="en-IE" dirty="0"/>
          </a:p>
          <a:p>
            <a:endParaRPr lang="en-IE" dirty="0"/>
          </a:p>
        </p:txBody>
      </p:sp>
      <p:sp>
        <p:nvSpPr>
          <p:cNvPr id="3" name="Title 2"/>
          <p:cNvSpPr>
            <a:spLocks noGrp="1"/>
          </p:cNvSpPr>
          <p:nvPr>
            <p:ph type="title"/>
          </p:nvPr>
        </p:nvSpPr>
        <p:spPr/>
        <p:txBody>
          <a:bodyPr/>
          <a:lstStyle/>
          <a:p>
            <a:r>
              <a:rPr lang="en-IE" dirty="0">
                <a:solidFill>
                  <a:schemeClr val="tx1"/>
                </a:solidFill>
              </a:rPr>
              <a:t>Agenda &amp; Objectives</a:t>
            </a:r>
            <a:endParaRPr lang="en-IE" dirty="0">
              <a:solidFill>
                <a:srgbClr val="FF0000"/>
              </a:solidFill>
            </a:endParaRPr>
          </a:p>
        </p:txBody>
      </p:sp>
    </p:spTree>
    <p:extLst>
      <p:ext uri="{BB962C8B-B14F-4D97-AF65-F5344CB8AC3E}">
        <p14:creationId xmlns:p14="http://schemas.microsoft.com/office/powerpoint/2010/main" val="3998605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normAutofit/>
          </a:bodyPr>
          <a:lstStyle/>
          <a:p>
            <a:r>
              <a:rPr lang="en-IE" dirty="0"/>
              <a:t>Introduction</a:t>
            </a:r>
          </a:p>
        </p:txBody>
      </p:sp>
    </p:spTree>
    <p:extLst>
      <p:ext uri="{BB962C8B-B14F-4D97-AF65-F5344CB8AC3E}">
        <p14:creationId xmlns:p14="http://schemas.microsoft.com/office/powerpoint/2010/main" val="718201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2"/>
          </p:nvPr>
        </p:nvSpPr>
        <p:spPr/>
        <p:txBody>
          <a:bodyPr/>
          <a:lstStyle/>
          <a:p>
            <a:pPr lvl="1"/>
            <a:r>
              <a:rPr lang="en-IE" sz="2000" dirty="0"/>
              <a:t>Established in 1941, Crowe is the 8</a:t>
            </a:r>
            <a:r>
              <a:rPr lang="en-IE" sz="2000" baseline="30000" dirty="0"/>
              <a:t>th</a:t>
            </a:r>
            <a:r>
              <a:rPr lang="en-IE" sz="2000" dirty="0"/>
              <a:t> largest professional services firm in Ireland, with over 130 staff in our Dublin office. </a:t>
            </a:r>
          </a:p>
          <a:p>
            <a:pPr lvl="1"/>
            <a:endParaRPr lang="en-IE" sz="2000" dirty="0"/>
          </a:p>
          <a:p>
            <a:pPr lvl="1"/>
            <a:r>
              <a:rPr lang="en-IE" sz="2000" dirty="0"/>
              <a:t>A member of the wider global Crowe network, with over 750 offices in over 130 countries.</a:t>
            </a:r>
          </a:p>
          <a:p>
            <a:pPr lvl="1"/>
            <a:endParaRPr lang="en-IE" sz="2000" dirty="0"/>
          </a:p>
          <a:p>
            <a:pPr lvl="1"/>
            <a:r>
              <a:rPr lang="en-IE" sz="2000" dirty="0"/>
              <a:t>We provide advisory services for:</a:t>
            </a:r>
          </a:p>
          <a:p>
            <a:pPr lvl="2"/>
            <a:r>
              <a:rPr lang="en-IE" sz="2000" dirty="0">
                <a:solidFill>
                  <a:srgbClr val="4D4D4D"/>
                </a:solidFill>
              </a:rPr>
              <a:t>Governance and Board Effectiveness</a:t>
            </a:r>
          </a:p>
          <a:p>
            <a:pPr lvl="2"/>
            <a:r>
              <a:rPr lang="en-IE" sz="2000" dirty="0">
                <a:solidFill>
                  <a:srgbClr val="4D4D4D"/>
                </a:solidFill>
              </a:rPr>
              <a:t>Stakeholder Relations</a:t>
            </a:r>
          </a:p>
          <a:p>
            <a:pPr lvl="2"/>
            <a:r>
              <a:rPr lang="en-IE" sz="2000" dirty="0">
                <a:solidFill>
                  <a:srgbClr val="4D4D4D"/>
                </a:solidFill>
              </a:rPr>
              <a:t>Corporate Planning</a:t>
            </a:r>
          </a:p>
          <a:p>
            <a:pPr lvl="2"/>
            <a:r>
              <a:rPr lang="en-IE" sz="2000" dirty="0">
                <a:solidFill>
                  <a:srgbClr val="4D4D4D"/>
                </a:solidFill>
              </a:rPr>
              <a:t>Leadership and Strategic Oversight</a:t>
            </a:r>
          </a:p>
          <a:p>
            <a:endParaRPr lang="en-IE" dirty="0"/>
          </a:p>
        </p:txBody>
      </p:sp>
      <p:sp>
        <p:nvSpPr>
          <p:cNvPr id="7" name="Content Placeholder 1"/>
          <p:cNvSpPr>
            <a:spLocks noGrp="1"/>
          </p:cNvSpPr>
          <p:nvPr>
            <p:ph sz="quarter" idx="23"/>
          </p:nvPr>
        </p:nvSpPr>
        <p:spPr/>
        <p:txBody>
          <a:bodyPr/>
          <a:lstStyle/>
          <a:p>
            <a:pPr lvl="1"/>
            <a:r>
              <a:rPr lang="en-IE" sz="2000" b="1" dirty="0">
                <a:solidFill>
                  <a:srgbClr val="4D4D4D"/>
                </a:solidFill>
              </a:rPr>
              <a:t>Review</a:t>
            </a:r>
            <a:r>
              <a:rPr lang="en-IE" sz="2000" dirty="0">
                <a:solidFill>
                  <a:srgbClr val="4D4D4D"/>
                </a:solidFill>
              </a:rPr>
              <a:t>, </a:t>
            </a:r>
            <a:r>
              <a:rPr lang="en-IE" sz="2000" b="1" dirty="0">
                <a:solidFill>
                  <a:srgbClr val="4D4D4D"/>
                </a:solidFill>
              </a:rPr>
              <a:t>evaluation</a:t>
            </a:r>
            <a:r>
              <a:rPr lang="en-IE" sz="2000" dirty="0">
                <a:solidFill>
                  <a:srgbClr val="4D4D4D"/>
                </a:solidFill>
              </a:rPr>
              <a:t> and </a:t>
            </a:r>
            <a:r>
              <a:rPr lang="en-IE" sz="2000" b="1" dirty="0">
                <a:solidFill>
                  <a:srgbClr val="4D4D4D"/>
                </a:solidFill>
              </a:rPr>
              <a:t>training</a:t>
            </a:r>
            <a:r>
              <a:rPr lang="en-IE" sz="2000" dirty="0">
                <a:solidFill>
                  <a:srgbClr val="4D4D4D"/>
                </a:solidFill>
              </a:rPr>
              <a:t> for:</a:t>
            </a:r>
          </a:p>
          <a:p>
            <a:pPr lvl="1"/>
            <a:endParaRPr lang="en-IE" sz="2000" dirty="0"/>
          </a:p>
          <a:p>
            <a:endParaRPr lang="en-IE" dirty="0"/>
          </a:p>
        </p:txBody>
      </p:sp>
      <p:sp>
        <p:nvSpPr>
          <p:cNvPr id="8" name="AutoShape 6" descr="Image result for maynooth university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pic>
        <p:nvPicPr>
          <p:cNvPr id="9" name="Picture 8" descr="P:\Current\Consultancy\Templates\Crowe letterhead templates\Crowe Logo PMS130+282 for Microsoft Office - LG.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375" y="494179"/>
            <a:ext cx="2208960" cy="611979"/>
          </a:xfrm>
          <a:prstGeom prst="rect">
            <a:avLst/>
          </a:prstGeom>
          <a:noFill/>
          <a:ln>
            <a:noFill/>
          </a:ln>
        </p:spPr>
      </p:pic>
      <p:grpSp>
        <p:nvGrpSpPr>
          <p:cNvPr id="13" name="Group 12"/>
          <p:cNvGrpSpPr/>
          <p:nvPr/>
        </p:nvGrpSpPr>
        <p:grpSpPr>
          <a:xfrm>
            <a:off x="6211938" y="2007620"/>
            <a:ext cx="5538462" cy="4490155"/>
            <a:chOff x="6211938" y="2007620"/>
            <a:chExt cx="5538462" cy="4490155"/>
          </a:xfrm>
        </p:grpSpPr>
        <p:pic>
          <p:nvPicPr>
            <p:cNvPr id="11" name="Picture 10"/>
            <p:cNvPicPr>
              <a:picLocks noChangeAspect="1"/>
            </p:cNvPicPr>
            <p:nvPr/>
          </p:nvPicPr>
          <p:blipFill>
            <a:blip r:embed="rId3"/>
            <a:stretch>
              <a:fillRect/>
            </a:stretch>
          </p:blipFill>
          <p:spPr>
            <a:xfrm>
              <a:off x="6211938" y="2007620"/>
              <a:ext cx="5538462" cy="3598698"/>
            </a:xfrm>
            <a:prstGeom prst="rect">
              <a:avLst/>
            </a:prstGeom>
          </p:spPr>
        </p:pic>
        <p:pic>
          <p:nvPicPr>
            <p:cNvPr id="1026" name="Picture 2" descr="Solas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2184" y="5517895"/>
              <a:ext cx="2038985" cy="9798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5"/>
            <a:stretch>
              <a:fillRect/>
            </a:stretch>
          </p:blipFill>
          <p:spPr>
            <a:xfrm>
              <a:off x="9885405" y="5606318"/>
              <a:ext cx="1483635" cy="814274"/>
            </a:xfrm>
            <a:prstGeom prst="rect">
              <a:avLst/>
            </a:prstGeom>
          </p:spPr>
        </p:pic>
      </p:grpSp>
    </p:spTree>
    <p:extLst>
      <p:ext uri="{BB962C8B-B14F-4D97-AF65-F5344CB8AC3E}">
        <p14:creationId xmlns:p14="http://schemas.microsoft.com/office/powerpoint/2010/main" val="4259169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2801" y="1491343"/>
            <a:ext cx="11224062" cy="5064482"/>
          </a:xfrm>
        </p:spPr>
        <p:txBody>
          <a:bodyPr/>
          <a:lstStyle/>
          <a:p>
            <a:pPr lvl="1"/>
            <a:endParaRPr lang="en-IE" sz="2000" dirty="0"/>
          </a:p>
          <a:p>
            <a:pPr lvl="1"/>
            <a:r>
              <a:rPr lang="en-IE" sz="2000" dirty="0"/>
              <a:t>Education and Training Boards Ireland (ETBI) appointed Crowe in August 2019 to provide: “</a:t>
            </a:r>
            <a:r>
              <a:rPr lang="en-IE" sz="2000" b="1" i="1" dirty="0"/>
              <a:t>training on Good Governance Practices to the Education and Training Boards (ETBs) Sector in conjunction with the roll-out of Circular 02/2019 Department of Education &amp; Skills (DES)</a:t>
            </a:r>
            <a:endParaRPr lang="en-IE" sz="2000" dirty="0"/>
          </a:p>
          <a:p>
            <a:pPr lvl="1"/>
            <a:endParaRPr lang="en-IE" sz="2000" dirty="0"/>
          </a:p>
          <a:p>
            <a:pPr lvl="1"/>
            <a:r>
              <a:rPr lang="en-IE" sz="2000" dirty="0"/>
              <a:t>Workshops and resources on implementation of the Code to:</a:t>
            </a:r>
          </a:p>
          <a:p>
            <a:pPr lvl="2"/>
            <a:r>
              <a:rPr lang="en-IE" sz="2000" dirty="0">
                <a:solidFill>
                  <a:schemeClr val="accent5"/>
                </a:solidFill>
              </a:rPr>
              <a:t>Chief Executives (18/11/19) </a:t>
            </a:r>
            <a:r>
              <a:rPr lang="en-IE" sz="2000" dirty="0">
                <a:solidFill>
                  <a:schemeClr val="accent5"/>
                </a:solidFill>
                <a:sym typeface="Wingdings" panose="05000000000000000000" pitchFamily="2" charset="2"/>
              </a:rPr>
              <a:t></a:t>
            </a:r>
            <a:endParaRPr lang="en-IE" sz="2000" dirty="0">
              <a:solidFill>
                <a:schemeClr val="accent5"/>
              </a:solidFill>
            </a:endParaRPr>
          </a:p>
          <a:p>
            <a:pPr lvl="2"/>
            <a:r>
              <a:rPr lang="en-IE" sz="2000" dirty="0">
                <a:solidFill>
                  <a:schemeClr val="accent5"/>
                </a:solidFill>
              </a:rPr>
              <a:t>ETB Directors (x3: 18/12/19 – 15/01/20 – 16/01/20)</a:t>
            </a:r>
            <a:r>
              <a:rPr lang="en-IE" sz="2000" dirty="0">
                <a:solidFill>
                  <a:schemeClr val="accent5"/>
                </a:solidFill>
                <a:sym typeface="Wingdings" panose="05000000000000000000" pitchFamily="2" charset="2"/>
              </a:rPr>
              <a:t> </a:t>
            </a:r>
            <a:endParaRPr lang="en-IE" sz="2000" dirty="0">
              <a:solidFill>
                <a:schemeClr val="accent5"/>
              </a:solidFill>
            </a:endParaRPr>
          </a:p>
          <a:p>
            <a:pPr lvl="2"/>
            <a:r>
              <a:rPr lang="en-IE" sz="2000" dirty="0">
                <a:solidFill>
                  <a:schemeClr val="accent5"/>
                </a:solidFill>
              </a:rPr>
              <a:t>Chairpersons (29/02/2020) </a:t>
            </a:r>
            <a:r>
              <a:rPr lang="en-IE" sz="2000" dirty="0">
                <a:solidFill>
                  <a:schemeClr val="accent5"/>
                </a:solidFill>
                <a:sym typeface="Wingdings" panose="05000000000000000000" pitchFamily="2" charset="2"/>
              </a:rPr>
              <a:t></a:t>
            </a:r>
          </a:p>
          <a:p>
            <a:pPr marL="179388" lvl="2" indent="0">
              <a:buNone/>
            </a:pPr>
            <a:r>
              <a:rPr lang="en-IE" sz="2000" i="1" dirty="0">
                <a:solidFill>
                  <a:schemeClr val="accent4"/>
                </a:solidFill>
                <a:sym typeface="Wingdings" panose="05000000000000000000" pitchFamily="2" charset="2"/>
              </a:rPr>
              <a:t>COVID-19 Interruption</a:t>
            </a:r>
            <a:endParaRPr lang="en-IE" sz="2000" i="1" dirty="0">
              <a:solidFill>
                <a:schemeClr val="accent4"/>
              </a:solidFill>
            </a:endParaRPr>
          </a:p>
          <a:p>
            <a:pPr lvl="2"/>
            <a:r>
              <a:rPr lang="en-US" sz="2000" b="1" dirty="0">
                <a:solidFill>
                  <a:schemeClr val="accent2"/>
                </a:solidFill>
              </a:rPr>
              <a:t>Audit and Risk Committee Chairs (today)</a:t>
            </a:r>
            <a:endParaRPr lang="en-IE" sz="2000" b="1" dirty="0">
              <a:solidFill>
                <a:schemeClr val="accent2"/>
              </a:solidFill>
            </a:endParaRPr>
          </a:p>
          <a:p>
            <a:pPr lvl="2"/>
            <a:r>
              <a:rPr lang="en-IE" sz="2000" dirty="0"/>
              <a:t>Finance Committee Chairs (4</a:t>
            </a:r>
            <a:r>
              <a:rPr lang="en-IE" sz="2000" baseline="30000" dirty="0"/>
              <a:t>th</a:t>
            </a:r>
            <a:r>
              <a:rPr lang="en-IE" sz="2000" dirty="0"/>
              <a:t> December)</a:t>
            </a:r>
          </a:p>
          <a:p>
            <a:pPr lvl="2"/>
            <a:r>
              <a:rPr lang="en-IE" sz="2000" dirty="0">
                <a:solidFill>
                  <a:schemeClr val="tx1"/>
                </a:solidFill>
              </a:rPr>
              <a:t>Board members (Ongoing to Dec ‘20)</a:t>
            </a:r>
          </a:p>
          <a:p>
            <a:pPr lvl="2"/>
            <a:endParaRPr lang="en-IE" sz="2000" b="1" dirty="0">
              <a:solidFill>
                <a:schemeClr val="accent2"/>
              </a:solidFill>
            </a:endParaRPr>
          </a:p>
        </p:txBody>
      </p:sp>
      <p:sp>
        <p:nvSpPr>
          <p:cNvPr id="3" name="Title 2"/>
          <p:cNvSpPr>
            <a:spLocks noGrp="1"/>
          </p:cNvSpPr>
          <p:nvPr>
            <p:ph type="title"/>
          </p:nvPr>
        </p:nvSpPr>
        <p:spPr/>
        <p:txBody>
          <a:bodyPr/>
          <a:lstStyle/>
          <a:p>
            <a:r>
              <a:rPr lang="en-IE" dirty="0"/>
              <a:t>Background and Context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9945" y="3116578"/>
            <a:ext cx="3958858" cy="1979429"/>
          </a:xfrm>
          <a:prstGeom prst="rect">
            <a:avLst/>
          </a:prstGeom>
        </p:spPr>
      </p:pic>
      <p:pic>
        <p:nvPicPr>
          <p:cNvPr id="6" name="Picture 5" descr="P:\Current\Consultancy\Templates\Crowe letterhead templates\Crowe Logo PMS130+282 for Microsoft Office - LG.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4334" y="5254879"/>
            <a:ext cx="3370080" cy="933659"/>
          </a:xfrm>
          <a:prstGeom prst="rect">
            <a:avLst/>
          </a:prstGeom>
          <a:noFill/>
          <a:ln>
            <a:noFill/>
          </a:ln>
        </p:spPr>
      </p:pic>
    </p:spTree>
    <p:extLst>
      <p:ext uri="{BB962C8B-B14F-4D97-AF65-F5344CB8AC3E}">
        <p14:creationId xmlns:p14="http://schemas.microsoft.com/office/powerpoint/2010/main" val="4218862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normAutofit/>
          </a:bodyPr>
          <a:lstStyle/>
          <a:p>
            <a:r>
              <a:rPr lang="en-IE" sz="4800" dirty="0"/>
              <a:t>Intro from Internal Audit Unit - ETBs</a:t>
            </a:r>
          </a:p>
        </p:txBody>
      </p:sp>
    </p:spTree>
    <p:extLst>
      <p:ext uri="{BB962C8B-B14F-4D97-AF65-F5344CB8AC3E}">
        <p14:creationId xmlns:p14="http://schemas.microsoft.com/office/powerpoint/2010/main" val="2359632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IE" dirty="0"/>
              <a:t>Audit and Risk Committee Chairs</a:t>
            </a:r>
            <a:br>
              <a:rPr lang="en-IE" dirty="0"/>
            </a:br>
            <a:r>
              <a:rPr lang="en-IE" dirty="0"/>
              <a:t>Information Session</a:t>
            </a:r>
            <a:br>
              <a:rPr lang="en-IE" dirty="0"/>
            </a:br>
            <a:endParaRPr lang="en-IE" dirty="0"/>
          </a:p>
        </p:txBody>
      </p:sp>
      <p:sp>
        <p:nvSpPr>
          <p:cNvPr id="3" name="Subtitle 2"/>
          <p:cNvSpPr>
            <a:spLocks noGrp="1"/>
          </p:cNvSpPr>
          <p:nvPr>
            <p:ph type="subTitle" idx="1"/>
          </p:nvPr>
        </p:nvSpPr>
        <p:spPr>
          <a:xfrm>
            <a:off x="1507067" y="3291841"/>
            <a:ext cx="7766936" cy="1855892"/>
          </a:xfrm>
        </p:spPr>
        <p:txBody>
          <a:bodyPr>
            <a:normAutofit/>
          </a:bodyPr>
          <a:lstStyle/>
          <a:p>
            <a:pPr algn="ctr"/>
            <a:r>
              <a:rPr lang="en-IE" sz="2000" b="1" dirty="0"/>
              <a:t>Internal Audit Unit- ETBs</a:t>
            </a:r>
            <a:br>
              <a:rPr lang="en-IE" sz="2000" b="1" dirty="0"/>
            </a:br>
            <a:r>
              <a:rPr lang="en-IE" sz="2000" b="1" dirty="0"/>
              <a:t>26</a:t>
            </a:r>
            <a:r>
              <a:rPr lang="en-IE" sz="2000" b="1" baseline="30000" dirty="0"/>
              <a:t>th</a:t>
            </a:r>
            <a:r>
              <a:rPr lang="en-IE" sz="2000" b="1" dirty="0"/>
              <a:t> November 2020</a:t>
            </a:r>
          </a:p>
          <a:p>
            <a:pPr algn="ctr"/>
            <a:r>
              <a:rPr lang="en-IE" sz="2000" b="1" dirty="0"/>
              <a:t>Michael Mullarkey- Director of IAU-ETBs</a:t>
            </a:r>
          </a:p>
          <a:p>
            <a:pPr algn="ctr"/>
            <a:r>
              <a:rPr lang="en-IE" sz="2000" b="1" dirty="0"/>
              <a:t>Roisin Campbell- Internal Auditor IAU-ETBs</a:t>
            </a:r>
          </a:p>
          <a:p>
            <a:endParaRPr lang="en-IE" sz="2000" dirty="0"/>
          </a:p>
        </p:txBody>
      </p:sp>
    </p:spTree>
    <p:extLst>
      <p:ext uri="{BB962C8B-B14F-4D97-AF65-F5344CB8AC3E}">
        <p14:creationId xmlns:p14="http://schemas.microsoft.com/office/powerpoint/2010/main" val="3859772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a:t>Definition of Internal Audit</a:t>
            </a:r>
          </a:p>
        </p:txBody>
      </p:sp>
      <p:sp>
        <p:nvSpPr>
          <p:cNvPr id="3" name="Content Placeholder 2"/>
          <p:cNvSpPr>
            <a:spLocks noGrp="1"/>
          </p:cNvSpPr>
          <p:nvPr>
            <p:ph idx="1"/>
          </p:nvPr>
        </p:nvSpPr>
        <p:spPr/>
        <p:txBody>
          <a:bodyPr/>
          <a:lstStyle/>
          <a:p>
            <a:pPr marL="0" indent="0">
              <a:buNone/>
            </a:pPr>
            <a:r>
              <a:rPr lang="en-IE" dirty="0"/>
              <a:t>“Independent, objective </a:t>
            </a:r>
            <a:r>
              <a:rPr lang="en-IE" u="sng" dirty="0"/>
              <a:t>assurance</a:t>
            </a:r>
            <a:r>
              <a:rPr lang="en-IE" dirty="0"/>
              <a:t> and </a:t>
            </a:r>
            <a:r>
              <a:rPr lang="en-IE" u="sng" dirty="0"/>
              <a:t>consulting</a:t>
            </a:r>
            <a:r>
              <a:rPr lang="en-IE" dirty="0"/>
              <a:t> activity designed to </a:t>
            </a:r>
            <a:r>
              <a:rPr lang="en-IE" b="1" dirty="0"/>
              <a:t>add value and to improve the organisation’s operation</a:t>
            </a:r>
            <a:r>
              <a:rPr lang="en-IE" dirty="0"/>
              <a:t>.  It helps an organisation accomplish its objectives by bringing a systematic, disciplined approach to evaluate and improve the effectiveness of risk management, internal control and governance processes”</a:t>
            </a:r>
          </a:p>
          <a:p>
            <a:pPr marL="0" indent="0">
              <a:buNone/>
            </a:pPr>
            <a:endParaRPr lang="en-IE" dirty="0"/>
          </a:p>
          <a:p>
            <a:pPr marL="0" indent="0">
              <a:buNone/>
            </a:pPr>
            <a:r>
              <a:rPr lang="en-IE" sz="1600" dirty="0"/>
              <a:t>Institute of Internal Auditors </a:t>
            </a:r>
          </a:p>
          <a:p>
            <a:pPr marL="0" indent="0">
              <a:buNone/>
            </a:pPr>
            <a:r>
              <a:rPr lang="en-IE" sz="1600" dirty="0"/>
              <a:t>&amp;</a:t>
            </a:r>
          </a:p>
          <a:p>
            <a:pPr marL="0" indent="0">
              <a:buNone/>
            </a:pPr>
            <a:r>
              <a:rPr lang="en-IE" sz="1600" dirty="0"/>
              <a:t>IAU – ETBs Terms of Reference</a:t>
            </a:r>
          </a:p>
        </p:txBody>
      </p:sp>
    </p:spTree>
    <p:extLst>
      <p:ext uri="{BB962C8B-B14F-4D97-AF65-F5344CB8AC3E}">
        <p14:creationId xmlns:p14="http://schemas.microsoft.com/office/powerpoint/2010/main" val="2753328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Audit Plan</a:t>
            </a:r>
          </a:p>
        </p:txBody>
      </p:sp>
      <p:sp>
        <p:nvSpPr>
          <p:cNvPr id="3" name="Content Placeholder 2"/>
          <p:cNvSpPr>
            <a:spLocks noGrp="1"/>
          </p:cNvSpPr>
          <p:nvPr>
            <p:ph idx="1"/>
          </p:nvPr>
        </p:nvSpPr>
        <p:spPr>
          <a:xfrm>
            <a:off x="677334" y="1280161"/>
            <a:ext cx="8596668" cy="4761202"/>
          </a:xfrm>
        </p:spPr>
        <p:txBody>
          <a:bodyPr>
            <a:normAutofit/>
          </a:bodyPr>
          <a:lstStyle/>
          <a:p>
            <a:r>
              <a:rPr lang="en-IE" dirty="0"/>
              <a:t>Input from relevant stakeholders</a:t>
            </a:r>
          </a:p>
          <a:p>
            <a:pPr lvl="1"/>
            <a:r>
              <a:rPr lang="en-IE" dirty="0"/>
              <a:t>Audit Committee and Risk Committees	</a:t>
            </a:r>
          </a:p>
          <a:p>
            <a:pPr lvl="1"/>
            <a:r>
              <a:rPr lang="en-IE" dirty="0"/>
              <a:t>ETB Management</a:t>
            </a:r>
          </a:p>
          <a:p>
            <a:pPr lvl="1"/>
            <a:r>
              <a:rPr lang="en-IE" dirty="0"/>
              <a:t>Department of </a:t>
            </a:r>
            <a:r>
              <a:rPr lang="en-IE"/>
              <a:t>Education &amp; </a:t>
            </a:r>
            <a:r>
              <a:rPr lang="en-IE" dirty="0"/>
              <a:t>Skills (“DES”)</a:t>
            </a:r>
          </a:p>
          <a:p>
            <a:pPr lvl="1"/>
            <a:r>
              <a:rPr lang="en-IE" dirty="0"/>
              <a:t>SOLAS</a:t>
            </a:r>
          </a:p>
          <a:p>
            <a:pPr lvl="1"/>
            <a:endParaRPr lang="en-IE" dirty="0"/>
          </a:p>
          <a:p>
            <a:pPr>
              <a:buFont typeface="Wingdings"/>
              <a:buChar char="è"/>
            </a:pPr>
            <a:r>
              <a:rPr lang="en-IE" dirty="0">
                <a:sym typeface="Wingdings" panose="05000000000000000000" pitchFamily="2" charset="2"/>
              </a:rPr>
              <a:t>Risk based audit plan </a:t>
            </a:r>
          </a:p>
          <a:p>
            <a:pPr>
              <a:buFont typeface="Wingdings"/>
              <a:buChar char="è"/>
            </a:pPr>
            <a:endParaRPr lang="en-IE" dirty="0">
              <a:sym typeface="Wingdings" panose="05000000000000000000" pitchFamily="2" charset="2"/>
            </a:endParaRPr>
          </a:p>
          <a:p>
            <a:pPr>
              <a:buFont typeface="Wingdings"/>
              <a:buChar char="è"/>
            </a:pPr>
            <a:r>
              <a:rPr lang="en-IE" dirty="0">
                <a:sym typeface="Wingdings" panose="05000000000000000000" pitchFamily="2" charset="2"/>
              </a:rPr>
              <a:t>Process approved by IAU- ETBs Steering Committee</a:t>
            </a:r>
          </a:p>
          <a:p>
            <a:pPr>
              <a:buFont typeface="Wingdings"/>
              <a:buChar char="è"/>
            </a:pPr>
            <a:endParaRPr lang="en-IE" dirty="0">
              <a:sym typeface="Wingdings" panose="05000000000000000000" pitchFamily="2" charset="2"/>
            </a:endParaRPr>
          </a:p>
          <a:p>
            <a:pPr>
              <a:buFont typeface="Wingdings"/>
              <a:buChar char="è"/>
            </a:pPr>
            <a:r>
              <a:rPr lang="en-IE" dirty="0">
                <a:sym typeface="Wingdings" panose="05000000000000000000" pitchFamily="2" charset="2"/>
              </a:rPr>
              <a:t>Subject to amendment depending on the needs of individual ETB/ETB sector</a:t>
            </a:r>
          </a:p>
          <a:p>
            <a:endParaRPr lang="en-IE" dirty="0"/>
          </a:p>
        </p:txBody>
      </p:sp>
    </p:spTree>
    <p:extLst>
      <p:ext uri="{BB962C8B-B14F-4D97-AF65-F5344CB8AC3E}">
        <p14:creationId xmlns:p14="http://schemas.microsoft.com/office/powerpoint/2010/main" val="1816116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b="1" dirty="0"/>
              <a:t>2020 Audit activity </a:t>
            </a:r>
            <a:br>
              <a:rPr lang="en-IE" b="1" dirty="0"/>
            </a:br>
            <a:endParaRPr lang="en-IE" b="1" dirty="0"/>
          </a:p>
        </p:txBody>
      </p:sp>
      <p:sp>
        <p:nvSpPr>
          <p:cNvPr id="3" name="Content Placeholder 2"/>
          <p:cNvSpPr>
            <a:spLocks noGrp="1"/>
          </p:cNvSpPr>
          <p:nvPr>
            <p:ph idx="1"/>
          </p:nvPr>
        </p:nvSpPr>
        <p:spPr>
          <a:xfrm>
            <a:off x="2133599" y="1412777"/>
            <a:ext cx="6347714" cy="4628587"/>
          </a:xfrm>
        </p:spPr>
        <p:txBody>
          <a:bodyPr>
            <a:normAutofit fontScale="92500" lnSpcReduction="20000"/>
          </a:bodyPr>
          <a:lstStyle/>
          <a:p>
            <a:pPr>
              <a:buFont typeface="+mj-lt"/>
              <a:buAutoNum type="arabicPeriod"/>
            </a:pPr>
            <a:r>
              <a:rPr lang="en-IE" dirty="0"/>
              <a:t>30 Audits 2020 Revised Audit Plan </a:t>
            </a:r>
          </a:p>
          <a:p>
            <a:pPr>
              <a:buFont typeface="+mj-lt"/>
              <a:buAutoNum type="arabicPeriod"/>
            </a:pPr>
            <a:r>
              <a:rPr lang="en-IE" dirty="0"/>
              <a:t>36 Audits pre 2020</a:t>
            </a:r>
          </a:p>
          <a:p>
            <a:pPr>
              <a:buFont typeface="Wingdings"/>
              <a:buChar char="è"/>
            </a:pPr>
            <a:endParaRPr lang="en-IE" dirty="0"/>
          </a:p>
          <a:p>
            <a:pPr marL="0" indent="0">
              <a:buNone/>
            </a:pPr>
            <a:r>
              <a:rPr lang="en-IE" u="sng" dirty="0"/>
              <a:t>2020 Audit Plan Areas </a:t>
            </a:r>
          </a:p>
          <a:p>
            <a:r>
              <a:rPr lang="en-IE" dirty="0"/>
              <a:t>Follow up on previous audit recommendations</a:t>
            </a:r>
          </a:p>
          <a:p>
            <a:r>
              <a:rPr lang="en-IE" dirty="0"/>
              <a:t>Procurement</a:t>
            </a:r>
          </a:p>
          <a:p>
            <a:r>
              <a:rPr lang="en-IE" dirty="0"/>
              <a:t>Policies compliance</a:t>
            </a:r>
          </a:p>
          <a:p>
            <a:r>
              <a:rPr lang="en-IE" dirty="0"/>
              <a:t>Risk Management</a:t>
            </a:r>
          </a:p>
          <a:p>
            <a:r>
              <a:rPr lang="en-IE" dirty="0"/>
              <a:t>Local Training Initiatives</a:t>
            </a:r>
          </a:p>
          <a:p>
            <a:r>
              <a:rPr lang="en-IE" dirty="0"/>
              <a:t>Community Training Centres</a:t>
            </a:r>
          </a:p>
          <a:p>
            <a:r>
              <a:rPr lang="en-IE" dirty="0"/>
              <a:t>SIC Review</a:t>
            </a:r>
          </a:p>
          <a:p>
            <a:r>
              <a:rPr lang="en-IE" dirty="0"/>
              <a:t>DEIS Programme</a:t>
            </a:r>
          </a:p>
          <a:p>
            <a:r>
              <a:rPr lang="en-IE" dirty="0"/>
              <a:t>Health &amp; Safety</a:t>
            </a:r>
          </a:p>
          <a:p>
            <a:pPr>
              <a:buFont typeface="Wingdings"/>
              <a:buChar char="è"/>
            </a:pPr>
            <a:endParaRPr lang="en-IE" dirty="0"/>
          </a:p>
        </p:txBody>
      </p:sp>
    </p:spTree>
    <p:extLst>
      <p:ext uri="{BB962C8B-B14F-4D97-AF65-F5344CB8AC3E}">
        <p14:creationId xmlns:p14="http://schemas.microsoft.com/office/powerpoint/2010/main" val="3916277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b="1" dirty="0"/>
              <a:t>IAU –ETBs Steering Committee</a:t>
            </a:r>
            <a:br>
              <a:rPr lang="en-IE" b="1" dirty="0"/>
            </a:br>
            <a:endParaRPr lang="en-IE" b="1" dirty="0"/>
          </a:p>
        </p:txBody>
      </p:sp>
      <p:sp>
        <p:nvSpPr>
          <p:cNvPr id="3" name="Content Placeholder 2"/>
          <p:cNvSpPr>
            <a:spLocks noGrp="1"/>
          </p:cNvSpPr>
          <p:nvPr>
            <p:ph idx="1"/>
          </p:nvPr>
        </p:nvSpPr>
        <p:spPr>
          <a:xfrm>
            <a:off x="2133599" y="1412777"/>
            <a:ext cx="6347714" cy="4628587"/>
          </a:xfrm>
        </p:spPr>
        <p:txBody>
          <a:bodyPr>
            <a:normAutofit fontScale="62500" lnSpcReduction="20000"/>
          </a:bodyPr>
          <a:lstStyle/>
          <a:p>
            <a:pPr>
              <a:buFont typeface="Wingdings"/>
              <a:buChar char="è"/>
            </a:pPr>
            <a:r>
              <a:rPr lang="en-IE" dirty="0">
                <a:sym typeface="Wingdings" panose="05000000000000000000" pitchFamily="2" charset="2"/>
              </a:rPr>
              <a:t>Composition</a:t>
            </a:r>
          </a:p>
          <a:p>
            <a:pPr>
              <a:buFont typeface="Wingdings"/>
              <a:buChar char="è"/>
            </a:pPr>
            <a:endParaRPr lang="en-IE" dirty="0">
              <a:sym typeface="Wingdings" panose="05000000000000000000" pitchFamily="2" charset="2"/>
            </a:endParaRPr>
          </a:p>
          <a:p>
            <a:pPr marL="0" indent="0">
              <a:buNone/>
            </a:pPr>
            <a:r>
              <a:rPr lang="en-IE" dirty="0">
                <a:sym typeface="Wingdings" panose="05000000000000000000" pitchFamily="2" charset="2"/>
              </a:rPr>
              <a:t>•	An independent Chairperson </a:t>
            </a:r>
          </a:p>
          <a:p>
            <a:pPr marL="0" indent="0">
              <a:buNone/>
            </a:pPr>
            <a:endParaRPr lang="en-IE" dirty="0">
              <a:sym typeface="Wingdings" panose="05000000000000000000" pitchFamily="2" charset="2"/>
            </a:endParaRPr>
          </a:p>
          <a:p>
            <a:pPr marL="0" indent="0">
              <a:buNone/>
            </a:pPr>
            <a:r>
              <a:rPr lang="en-IE" dirty="0">
                <a:sym typeface="Wingdings" panose="05000000000000000000" pitchFamily="2" charset="2"/>
              </a:rPr>
              <a:t>•	3 nominees of the ETBI Chief Executive Forum</a:t>
            </a:r>
          </a:p>
          <a:p>
            <a:pPr marL="0" indent="0">
              <a:buNone/>
            </a:pPr>
            <a:endParaRPr lang="en-IE" dirty="0">
              <a:sym typeface="Wingdings" panose="05000000000000000000" pitchFamily="2" charset="2"/>
            </a:endParaRPr>
          </a:p>
          <a:p>
            <a:pPr marL="0" indent="0">
              <a:buNone/>
            </a:pPr>
            <a:r>
              <a:rPr lang="en-IE" dirty="0">
                <a:sym typeface="Wingdings" panose="05000000000000000000" pitchFamily="2" charset="2"/>
              </a:rPr>
              <a:t>•	3 nominees of ETBI</a:t>
            </a:r>
          </a:p>
          <a:p>
            <a:pPr marL="0" indent="0">
              <a:buNone/>
            </a:pPr>
            <a:endParaRPr lang="en-IE" dirty="0">
              <a:sym typeface="Wingdings" panose="05000000000000000000" pitchFamily="2" charset="2"/>
            </a:endParaRPr>
          </a:p>
          <a:p>
            <a:pPr marL="0" indent="0">
              <a:buNone/>
            </a:pPr>
            <a:r>
              <a:rPr lang="en-IE" dirty="0">
                <a:sym typeface="Wingdings" panose="05000000000000000000" pitchFamily="2" charset="2"/>
              </a:rPr>
              <a:t>•	The Chief Executive of the ETB in which the IAU-ETBs is based - CMETB.</a:t>
            </a:r>
          </a:p>
          <a:p>
            <a:pPr marL="0" indent="0">
              <a:buNone/>
            </a:pPr>
            <a:endParaRPr lang="en-IE" dirty="0">
              <a:sym typeface="Wingdings" panose="05000000000000000000" pitchFamily="2" charset="2"/>
            </a:endParaRPr>
          </a:p>
          <a:p>
            <a:pPr marL="0" indent="0">
              <a:buNone/>
            </a:pPr>
            <a:r>
              <a:rPr lang="en-IE" dirty="0">
                <a:sym typeface="Wingdings" panose="05000000000000000000" pitchFamily="2" charset="2"/>
              </a:rPr>
              <a:t>•	2 nominees of the DES.</a:t>
            </a:r>
          </a:p>
          <a:p>
            <a:pPr marL="0" indent="0">
              <a:buNone/>
            </a:pPr>
            <a:endParaRPr lang="en-IE" dirty="0">
              <a:sym typeface="Wingdings" panose="05000000000000000000" pitchFamily="2" charset="2"/>
            </a:endParaRPr>
          </a:p>
          <a:p>
            <a:pPr marL="0" indent="0">
              <a:buNone/>
            </a:pPr>
            <a:r>
              <a:rPr lang="en-IE" dirty="0">
                <a:sym typeface="Wingdings" panose="05000000000000000000" pitchFamily="2" charset="2"/>
              </a:rPr>
              <a:t>•	1 nominee of SOLAS</a:t>
            </a:r>
          </a:p>
          <a:p>
            <a:pPr marL="0" indent="0">
              <a:buNone/>
            </a:pPr>
            <a:endParaRPr lang="en-IE" dirty="0">
              <a:sym typeface="Wingdings" panose="05000000000000000000" pitchFamily="2" charset="2"/>
            </a:endParaRPr>
          </a:p>
          <a:p>
            <a:pPr marL="0" indent="0">
              <a:buNone/>
            </a:pPr>
            <a:r>
              <a:rPr lang="en-IE" dirty="0">
                <a:sym typeface="Wingdings" panose="05000000000000000000" pitchFamily="2" charset="2"/>
              </a:rPr>
              <a:t>•	1 nominee of City of Dublin ETB</a:t>
            </a:r>
          </a:p>
          <a:p>
            <a:pPr marL="0" indent="0">
              <a:buNone/>
            </a:pPr>
            <a:endParaRPr lang="en-IE" dirty="0">
              <a:sym typeface="Wingdings" panose="05000000000000000000" pitchFamily="2" charset="2"/>
            </a:endParaRPr>
          </a:p>
          <a:p>
            <a:pPr marL="0" indent="0">
              <a:buNone/>
            </a:pPr>
            <a:r>
              <a:rPr lang="en-IE" dirty="0">
                <a:sym typeface="Wingdings" panose="05000000000000000000" pitchFamily="2" charset="2"/>
              </a:rPr>
              <a:t>•	2 x members of ETB staff</a:t>
            </a:r>
          </a:p>
          <a:p>
            <a:pPr>
              <a:buFont typeface="Wingdings"/>
              <a:buChar char="è"/>
            </a:pPr>
            <a:endParaRPr lang="en-IE" dirty="0"/>
          </a:p>
        </p:txBody>
      </p:sp>
    </p:spTree>
    <p:extLst>
      <p:ext uri="{BB962C8B-B14F-4D97-AF65-F5344CB8AC3E}">
        <p14:creationId xmlns:p14="http://schemas.microsoft.com/office/powerpoint/2010/main" val="3614229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a:t>Internal Audit Reports – </a:t>
            </a:r>
            <a:br>
              <a:rPr lang="en-IE" b="1" dirty="0"/>
            </a:br>
            <a:r>
              <a:rPr lang="en-IE" b="1" dirty="0"/>
              <a:t>Reporting Procedures</a:t>
            </a:r>
            <a:endParaRPr lang="en-IE" dirty="0"/>
          </a:p>
        </p:txBody>
      </p:sp>
      <p:sp>
        <p:nvSpPr>
          <p:cNvPr id="3" name="Content Placeholder 2"/>
          <p:cNvSpPr>
            <a:spLocks noGrp="1"/>
          </p:cNvSpPr>
          <p:nvPr>
            <p:ph idx="1"/>
          </p:nvPr>
        </p:nvSpPr>
        <p:spPr/>
        <p:txBody>
          <a:bodyPr/>
          <a:lstStyle/>
          <a:p>
            <a:pPr marL="514350" indent="-514350">
              <a:buFont typeface="+mj-lt"/>
              <a:buAutoNum type="arabicPeriod"/>
            </a:pPr>
            <a:r>
              <a:rPr lang="en-IE" dirty="0"/>
              <a:t>Findings &amp; Recommendations Report</a:t>
            </a:r>
          </a:p>
          <a:p>
            <a:pPr marL="514350" indent="-514350">
              <a:buFont typeface="+mj-lt"/>
              <a:buAutoNum type="arabicPeriod"/>
            </a:pPr>
            <a:endParaRPr lang="en-IE" dirty="0"/>
          </a:p>
          <a:p>
            <a:pPr marL="514350" indent="-514350">
              <a:buFont typeface="+mj-lt"/>
              <a:buAutoNum type="arabicPeriod"/>
            </a:pPr>
            <a:r>
              <a:rPr lang="en-IE" dirty="0">
                <a:ea typeface="Calibri"/>
                <a:cs typeface="Times New Roman"/>
              </a:rPr>
              <a:t>Opinion Report</a:t>
            </a:r>
          </a:p>
          <a:p>
            <a:pPr marL="514350" indent="-514350">
              <a:buFont typeface="+mj-lt"/>
              <a:buAutoNum type="arabicPeriod"/>
            </a:pPr>
            <a:endParaRPr lang="en-IE" dirty="0">
              <a:cs typeface="Times New Roman"/>
            </a:endParaRPr>
          </a:p>
          <a:p>
            <a:r>
              <a:rPr lang="en-IE" dirty="0">
                <a:cs typeface="Times New Roman"/>
              </a:rPr>
              <a:t>Both reports, once </a:t>
            </a:r>
            <a:r>
              <a:rPr lang="en-IE" u="sng" dirty="0">
                <a:cs typeface="Times New Roman"/>
              </a:rPr>
              <a:t>finalised</a:t>
            </a:r>
            <a:r>
              <a:rPr lang="en-IE" dirty="0">
                <a:cs typeface="Times New Roman"/>
              </a:rPr>
              <a:t>, are issued by IAU to Chief Executive and to the Audit Committee Chairperson.</a:t>
            </a:r>
          </a:p>
          <a:p>
            <a:endParaRPr lang="en-IE" dirty="0">
              <a:cs typeface="Times New Roman"/>
            </a:endParaRPr>
          </a:p>
          <a:p>
            <a:r>
              <a:rPr lang="en-IE" dirty="0">
                <a:cs typeface="Times New Roman"/>
              </a:rPr>
              <a:t>Opinion Report is provided by Chief Executive to the DES and SOLAS for SOLAS funded programmes. </a:t>
            </a:r>
            <a:endParaRPr lang="en-IE" dirty="0"/>
          </a:p>
          <a:p>
            <a:endParaRPr lang="en-IE" dirty="0"/>
          </a:p>
        </p:txBody>
      </p:sp>
    </p:spTree>
    <p:extLst>
      <p:ext uri="{BB962C8B-B14F-4D97-AF65-F5344CB8AC3E}">
        <p14:creationId xmlns:p14="http://schemas.microsoft.com/office/powerpoint/2010/main" val="1045148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940526" y="116632"/>
          <a:ext cx="7942217" cy="6062026"/>
        </p:xfrm>
        <a:graphic>
          <a:graphicData uri="http://schemas.openxmlformats.org/drawingml/2006/table">
            <a:tbl>
              <a:tblPr firstRow="1" firstCol="1" bandRow="1"/>
              <a:tblGrid>
                <a:gridCol w="3755361">
                  <a:extLst>
                    <a:ext uri="{9D8B030D-6E8A-4147-A177-3AD203B41FA5}">
                      <a16:colId xmlns:a16="http://schemas.microsoft.com/office/drawing/2014/main" val="20000"/>
                    </a:ext>
                  </a:extLst>
                </a:gridCol>
                <a:gridCol w="4186856">
                  <a:extLst>
                    <a:ext uri="{9D8B030D-6E8A-4147-A177-3AD203B41FA5}">
                      <a16:colId xmlns:a16="http://schemas.microsoft.com/office/drawing/2014/main" val="20001"/>
                    </a:ext>
                  </a:extLst>
                </a:gridCol>
              </a:tblGrid>
              <a:tr h="1126988">
                <a:tc>
                  <a:txBody>
                    <a:bodyPr/>
                    <a:lstStyle/>
                    <a:p>
                      <a:pPr algn="ctr">
                        <a:lnSpc>
                          <a:spcPct val="115000"/>
                        </a:lnSpc>
                        <a:spcAft>
                          <a:spcPts val="0"/>
                        </a:spcAft>
                      </a:pPr>
                      <a:endParaRPr lang="en-IE" sz="2400" b="1" dirty="0">
                        <a:effectLst/>
                        <a:latin typeface="Calibri"/>
                        <a:ea typeface="Calibri"/>
                        <a:cs typeface="Times New Roman"/>
                      </a:endParaRPr>
                    </a:p>
                    <a:p>
                      <a:pPr algn="ctr">
                        <a:lnSpc>
                          <a:spcPct val="115000"/>
                        </a:lnSpc>
                        <a:spcAft>
                          <a:spcPts val="0"/>
                        </a:spcAft>
                      </a:pPr>
                      <a:r>
                        <a:rPr lang="en-IE" sz="2400" b="1" dirty="0">
                          <a:effectLst/>
                          <a:latin typeface="Calibri"/>
                          <a:ea typeface="Calibri"/>
                          <a:cs typeface="Times New Roman"/>
                        </a:rPr>
                        <a:t>Range of  Opinions</a:t>
                      </a:r>
                      <a:endParaRPr lang="en-IE" sz="2400" dirty="0">
                        <a:effectLst/>
                        <a:latin typeface="Calibri"/>
                        <a:ea typeface="Calibri"/>
                        <a:cs typeface="Times New Roman"/>
                      </a:endParaRPr>
                    </a:p>
                    <a:p>
                      <a:pPr algn="ctr">
                        <a:lnSpc>
                          <a:spcPct val="115000"/>
                        </a:lnSpc>
                        <a:spcAft>
                          <a:spcPts val="0"/>
                        </a:spcAft>
                      </a:pPr>
                      <a:r>
                        <a:rPr lang="en-IE" sz="2400" b="1" dirty="0">
                          <a:effectLst/>
                          <a:latin typeface="Calibri"/>
                          <a:ea typeface="Calibri"/>
                          <a:cs typeface="Times New Roman"/>
                        </a:rPr>
                        <a:t> </a:t>
                      </a:r>
                      <a:endParaRPr lang="en-IE"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57200">
                        <a:lnSpc>
                          <a:spcPct val="115000"/>
                        </a:lnSpc>
                        <a:spcAft>
                          <a:spcPts val="0"/>
                        </a:spcAft>
                      </a:pPr>
                      <a:r>
                        <a:rPr lang="en-IE" sz="2400" b="1" dirty="0">
                          <a:effectLst/>
                          <a:latin typeface="Calibri"/>
                          <a:ea typeface="Calibri"/>
                          <a:cs typeface="Times New Roman"/>
                        </a:rPr>
                        <a:t>Additional</a:t>
                      </a:r>
                      <a:r>
                        <a:rPr lang="en-IE" sz="2400" b="1" baseline="0" dirty="0">
                          <a:effectLst/>
                          <a:latin typeface="Calibri"/>
                          <a:ea typeface="Calibri"/>
                          <a:cs typeface="Times New Roman"/>
                        </a:rPr>
                        <a:t> a</a:t>
                      </a:r>
                      <a:r>
                        <a:rPr lang="en-IE" sz="2400" b="1" dirty="0">
                          <a:effectLst/>
                          <a:latin typeface="Calibri"/>
                          <a:ea typeface="Calibri"/>
                          <a:cs typeface="Times New Roman"/>
                        </a:rPr>
                        <a:t>ction required by Chief Executive</a:t>
                      </a:r>
                      <a:endParaRPr lang="en-IE"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1252209">
                <a:tc>
                  <a:txBody>
                    <a:bodyPr/>
                    <a:lstStyle/>
                    <a:p>
                      <a:pPr algn="ctr">
                        <a:lnSpc>
                          <a:spcPct val="115000"/>
                        </a:lnSpc>
                        <a:spcAft>
                          <a:spcPts val="0"/>
                        </a:spcAft>
                      </a:pPr>
                      <a:r>
                        <a:rPr lang="en-IE" sz="2000" b="1" dirty="0">
                          <a:effectLst/>
                          <a:latin typeface="Calibri"/>
                          <a:ea typeface="Calibri"/>
                          <a:cs typeface="Times New Roman"/>
                        </a:rPr>
                        <a:t> </a:t>
                      </a:r>
                      <a:endParaRPr lang="en-IE" sz="2000" dirty="0">
                        <a:effectLst/>
                        <a:latin typeface="Calibri"/>
                        <a:ea typeface="Calibri"/>
                        <a:cs typeface="Times New Roman"/>
                      </a:endParaRPr>
                    </a:p>
                    <a:p>
                      <a:pPr algn="ctr">
                        <a:lnSpc>
                          <a:spcPct val="115000"/>
                        </a:lnSpc>
                        <a:spcAft>
                          <a:spcPts val="0"/>
                        </a:spcAft>
                      </a:pPr>
                      <a:r>
                        <a:rPr lang="en-IE" sz="2000" b="1" dirty="0">
                          <a:effectLst/>
                          <a:latin typeface="Calibri"/>
                          <a:ea typeface="Calibri"/>
                          <a:cs typeface="Times New Roman"/>
                        </a:rPr>
                        <a:t>Comprehensive</a:t>
                      </a:r>
                      <a:endParaRPr lang="en-IE" sz="2000" dirty="0">
                        <a:effectLst/>
                        <a:latin typeface="Calibri"/>
                        <a:ea typeface="Calibri"/>
                        <a:cs typeface="Times New Roman"/>
                      </a:endParaRPr>
                    </a:p>
                    <a:p>
                      <a:pPr algn="ctr">
                        <a:lnSpc>
                          <a:spcPct val="115000"/>
                        </a:lnSpc>
                        <a:spcAft>
                          <a:spcPts val="0"/>
                        </a:spcAft>
                      </a:pPr>
                      <a:r>
                        <a:rPr lang="en-IE" sz="2000" b="1" dirty="0">
                          <a:effectLst/>
                          <a:latin typeface="Calibri"/>
                          <a:ea typeface="Calibri"/>
                          <a:cs typeface="Times New Roman"/>
                        </a:rPr>
                        <a:t> </a:t>
                      </a:r>
                      <a:endParaRPr lang="en-IE"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457200">
                        <a:lnSpc>
                          <a:spcPct val="115000"/>
                        </a:lnSpc>
                        <a:spcAft>
                          <a:spcPts val="0"/>
                        </a:spcAft>
                      </a:pPr>
                      <a:r>
                        <a:rPr lang="en-IE" sz="2000" dirty="0">
                          <a:effectLst/>
                          <a:latin typeface="Calibri"/>
                          <a:ea typeface="Calibri"/>
                          <a:cs typeface="Times New Roman"/>
                        </a:rPr>
                        <a:t> </a:t>
                      </a:r>
                    </a:p>
                    <a:p>
                      <a:pPr marL="457200">
                        <a:lnSpc>
                          <a:spcPct val="115000"/>
                        </a:lnSpc>
                        <a:spcAft>
                          <a:spcPts val="0"/>
                        </a:spcAft>
                      </a:pPr>
                      <a:r>
                        <a:rPr lang="en-IE" sz="2000" b="1" dirty="0">
                          <a:effectLst/>
                          <a:latin typeface="Calibri"/>
                          <a:ea typeface="Calibri"/>
                          <a:cs typeface="Times New Roman"/>
                        </a:rPr>
                        <a:t>Opinion Report provided by Chief Executive to DES</a:t>
                      </a:r>
                      <a:r>
                        <a:rPr lang="en-IE" sz="20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111020">
                <a:tc>
                  <a:txBody>
                    <a:bodyPr/>
                    <a:lstStyle/>
                    <a:p>
                      <a:pPr algn="ctr">
                        <a:lnSpc>
                          <a:spcPct val="115000"/>
                        </a:lnSpc>
                        <a:spcAft>
                          <a:spcPts val="0"/>
                        </a:spcAft>
                      </a:pPr>
                      <a:r>
                        <a:rPr lang="en-IE" sz="2000" b="1" dirty="0">
                          <a:effectLst/>
                          <a:latin typeface="Calibri"/>
                          <a:ea typeface="Calibri"/>
                          <a:cs typeface="Times New Roman"/>
                        </a:rPr>
                        <a:t> </a:t>
                      </a:r>
                      <a:endParaRPr lang="en-IE" sz="2000" dirty="0">
                        <a:effectLst/>
                        <a:latin typeface="Calibri"/>
                        <a:ea typeface="Calibri"/>
                        <a:cs typeface="Times New Roman"/>
                      </a:endParaRPr>
                    </a:p>
                    <a:p>
                      <a:pPr algn="ctr">
                        <a:lnSpc>
                          <a:spcPct val="115000"/>
                        </a:lnSpc>
                        <a:spcAft>
                          <a:spcPts val="0"/>
                        </a:spcAft>
                      </a:pPr>
                      <a:r>
                        <a:rPr lang="en-IE" sz="2000" b="1" dirty="0">
                          <a:effectLst/>
                          <a:latin typeface="Calibri"/>
                          <a:ea typeface="Calibri"/>
                          <a:cs typeface="Times New Roman"/>
                        </a:rPr>
                        <a:t>Adequate</a:t>
                      </a:r>
                      <a:endParaRPr lang="en-IE" sz="2000" dirty="0">
                        <a:effectLst/>
                        <a:latin typeface="Calibri"/>
                        <a:ea typeface="Calibri"/>
                        <a:cs typeface="Times New Roman"/>
                      </a:endParaRPr>
                    </a:p>
                    <a:p>
                      <a:pPr algn="ctr">
                        <a:lnSpc>
                          <a:spcPct val="115000"/>
                        </a:lnSpc>
                        <a:spcAft>
                          <a:spcPts val="0"/>
                        </a:spcAft>
                      </a:pPr>
                      <a:r>
                        <a:rPr lang="en-IE" sz="2000" b="1" dirty="0">
                          <a:effectLst/>
                          <a:latin typeface="Calibri"/>
                          <a:ea typeface="Calibri"/>
                          <a:cs typeface="Times New Roman"/>
                        </a:rPr>
                        <a:t> </a:t>
                      </a:r>
                      <a:endParaRPr lang="en-IE" sz="2000" dirty="0">
                        <a:effectLst/>
                        <a:latin typeface="Calibri"/>
                        <a:ea typeface="Calibri"/>
                        <a:cs typeface="Times New Roman"/>
                      </a:endParaRPr>
                    </a:p>
                    <a:p>
                      <a:pPr algn="ctr">
                        <a:lnSpc>
                          <a:spcPct val="115000"/>
                        </a:lnSpc>
                        <a:spcAft>
                          <a:spcPts val="0"/>
                        </a:spcAft>
                      </a:pPr>
                      <a:r>
                        <a:rPr lang="en-IE" sz="2000" b="1" dirty="0">
                          <a:effectLst/>
                          <a:latin typeface="Calibri"/>
                          <a:ea typeface="Calibri"/>
                          <a:cs typeface="Times New Roman"/>
                        </a:rPr>
                        <a:t> </a:t>
                      </a:r>
                      <a:endParaRPr lang="en-IE"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457200">
                        <a:lnSpc>
                          <a:spcPct val="115000"/>
                        </a:lnSpc>
                        <a:spcAft>
                          <a:spcPts val="0"/>
                        </a:spcAft>
                      </a:pPr>
                      <a:endParaRPr lang="en-IE" sz="2000" b="1" dirty="0">
                        <a:effectLst/>
                        <a:latin typeface="Calibri"/>
                        <a:ea typeface="Calibri"/>
                        <a:cs typeface="Times New Roman"/>
                      </a:endParaRPr>
                    </a:p>
                    <a:p>
                      <a:pPr marL="457200">
                        <a:lnSpc>
                          <a:spcPct val="115000"/>
                        </a:lnSpc>
                        <a:spcAft>
                          <a:spcPts val="0"/>
                        </a:spcAft>
                      </a:pPr>
                      <a:r>
                        <a:rPr lang="en-IE" sz="2000" b="1" dirty="0">
                          <a:effectLst/>
                          <a:latin typeface="Calibri"/>
                          <a:ea typeface="Calibri"/>
                          <a:cs typeface="Times New Roman"/>
                        </a:rPr>
                        <a:t>Opinion Report provided by Chief Executive to DES</a:t>
                      </a:r>
                      <a:endParaRPr lang="en-IE"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9634">
                <a:tc rowSpan="2">
                  <a:txBody>
                    <a:bodyPr/>
                    <a:lstStyle/>
                    <a:p>
                      <a:pPr algn="ctr">
                        <a:lnSpc>
                          <a:spcPct val="115000"/>
                        </a:lnSpc>
                        <a:spcAft>
                          <a:spcPts val="0"/>
                        </a:spcAft>
                      </a:pPr>
                      <a:r>
                        <a:rPr lang="en-IE" sz="2000" b="1" dirty="0">
                          <a:effectLst/>
                          <a:latin typeface="Calibri"/>
                          <a:ea typeface="Calibri"/>
                          <a:cs typeface="Times New Roman"/>
                        </a:rPr>
                        <a:t> </a:t>
                      </a:r>
                      <a:endParaRPr lang="en-IE" sz="2000" dirty="0">
                        <a:effectLst/>
                        <a:latin typeface="Calibri"/>
                        <a:ea typeface="Calibri"/>
                        <a:cs typeface="Times New Roman"/>
                      </a:endParaRPr>
                    </a:p>
                    <a:p>
                      <a:pPr algn="ctr">
                        <a:lnSpc>
                          <a:spcPct val="115000"/>
                        </a:lnSpc>
                        <a:spcAft>
                          <a:spcPts val="0"/>
                        </a:spcAft>
                      </a:pPr>
                      <a:r>
                        <a:rPr lang="en-IE" sz="2000" b="1" dirty="0">
                          <a:effectLst/>
                          <a:latin typeface="Calibri"/>
                          <a:ea typeface="Calibri"/>
                          <a:cs typeface="Times New Roman"/>
                        </a:rPr>
                        <a:t> </a:t>
                      </a:r>
                      <a:endParaRPr lang="en-IE" sz="2000" dirty="0">
                        <a:effectLst/>
                        <a:latin typeface="Calibri"/>
                        <a:ea typeface="Calibri"/>
                        <a:cs typeface="Times New Roman"/>
                      </a:endParaRPr>
                    </a:p>
                    <a:p>
                      <a:pPr algn="ctr">
                        <a:lnSpc>
                          <a:spcPct val="115000"/>
                        </a:lnSpc>
                        <a:spcAft>
                          <a:spcPts val="0"/>
                        </a:spcAft>
                      </a:pPr>
                      <a:r>
                        <a:rPr lang="en-IE" sz="2000" b="1" dirty="0">
                          <a:effectLst/>
                          <a:latin typeface="Calibri"/>
                          <a:ea typeface="Calibri"/>
                          <a:cs typeface="Times New Roman"/>
                        </a:rPr>
                        <a:t>Inadequate</a:t>
                      </a:r>
                      <a:endParaRPr lang="en-IE"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0"/>
                        </a:spcAft>
                      </a:pPr>
                      <a:r>
                        <a:rPr lang="en-IE" sz="2000" dirty="0">
                          <a:effectLst/>
                          <a:latin typeface="Calibri"/>
                          <a:ea typeface="Calibri"/>
                          <a:cs typeface="Times New Roman"/>
                        </a:rPr>
                        <a:t> </a:t>
                      </a:r>
                      <a:r>
                        <a:rPr lang="en-IE" sz="2000" b="1" kern="1200" dirty="0">
                          <a:solidFill>
                            <a:schemeClr val="tx1"/>
                          </a:solidFill>
                          <a:effectLst/>
                          <a:latin typeface="Calibri"/>
                          <a:ea typeface="Calibri"/>
                          <a:cs typeface="Times New Roman"/>
                        </a:rPr>
                        <a:t>Opinion Report provided by Chief Executive to DES</a:t>
                      </a:r>
                      <a:endParaRPr lang="en-IE"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147415">
                <a:tc vMerge="1">
                  <a:txBody>
                    <a:bodyPr/>
                    <a:lstStyle/>
                    <a:p>
                      <a:endParaRPr lang="en-IE"/>
                    </a:p>
                  </a:txBody>
                  <a:tcPr/>
                </a:tc>
                <a:tc>
                  <a:txBody>
                    <a:bodyPr/>
                    <a:lstStyle/>
                    <a:p>
                      <a:pPr>
                        <a:lnSpc>
                          <a:spcPct val="115000"/>
                        </a:lnSpc>
                        <a:spcAft>
                          <a:spcPts val="0"/>
                        </a:spcAft>
                      </a:pPr>
                      <a:r>
                        <a:rPr lang="en-IE" sz="2000" dirty="0">
                          <a:effectLst/>
                          <a:latin typeface="Calibri"/>
                          <a:ea typeface="Calibri"/>
                          <a:cs typeface="Times New Roman"/>
                        </a:rPr>
                        <a:t> </a:t>
                      </a:r>
                      <a:r>
                        <a:rPr lang="en-IE" sz="2000" b="1" dirty="0">
                          <a:solidFill>
                            <a:srgbClr val="FF0000"/>
                          </a:solidFill>
                          <a:effectLst/>
                          <a:latin typeface="Calibri"/>
                          <a:ea typeface="Calibri"/>
                          <a:cs typeface="Times New Roman"/>
                        </a:rPr>
                        <a:t>Full details of item(s) given rise to this Opinion provided by Chief Executive to DES</a:t>
                      </a:r>
                      <a:r>
                        <a:rPr lang="en-IE" sz="2000" b="1" baseline="0" dirty="0">
                          <a:solidFill>
                            <a:srgbClr val="FF0000"/>
                          </a:solidFill>
                          <a:effectLst/>
                          <a:latin typeface="Calibri"/>
                          <a:ea typeface="Calibri"/>
                          <a:cs typeface="Times New Roman"/>
                        </a:rPr>
                        <a:t> (and SOLAS for SOLAS funded)</a:t>
                      </a:r>
                      <a:endParaRPr lang="en-IE"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5" name="Rectangle 1"/>
          <p:cNvSpPr>
            <a:spLocks noChangeArrowheads="1"/>
          </p:cNvSpPr>
          <p:nvPr/>
        </p:nvSpPr>
        <p:spPr bwMode="auto">
          <a:xfrm>
            <a:off x="2006601" y="20711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050933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a:t>Consulting/“Support”</a:t>
            </a:r>
          </a:p>
        </p:txBody>
      </p:sp>
      <p:sp>
        <p:nvSpPr>
          <p:cNvPr id="3" name="Content Placeholder 2"/>
          <p:cNvSpPr>
            <a:spLocks noGrp="1"/>
          </p:cNvSpPr>
          <p:nvPr>
            <p:ph idx="1"/>
          </p:nvPr>
        </p:nvSpPr>
        <p:spPr/>
        <p:txBody>
          <a:bodyPr/>
          <a:lstStyle/>
          <a:p>
            <a:pPr marL="0" indent="0">
              <a:buNone/>
            </a:pPr>
            <a:r>
              <a:rPr lang="en-IE" dirty="0"/>
              <a:t>     Appropriate, once</a:t>
            </a:r>
          </a:p>
          <a:p>
            <a:endParaRPr lang="en-IE" dirty="0"/>
          </a:p>
          <a:p>
            <a:pPr marL="514350" indent="-514350">
              <a:buFont typeface="+mj-lt"/>
              <a:buAutoNum type="arabicPeriod"/>
            </a:pPr>
            <a:r>
              <a:rPr lang="en-IE" dirty="0"/>
              <a:t>Independence &amp; Objectivity of IAU – Maintained</a:t>
            </a:r>
          </a:p>
          <a:p>
            <a:pPr marL="514350" indent="-514350">
              <a:buFont typeface="+mj-lt"/>
              <a:buAutoNum type="arabicPeriod"/>
            </a:pPr>
            <a:endParaRPr lang="en-IE" dirty="0"/>
          </a:p>
          <a:p>
            <a:pPr marL="514350" indent="-514350">
              <a:buFont typeface="+mj-lt"/>
              <a:buAutoNum type="arabicPeriod"/>
            </a:pPr>
            <a:r>
              <a:rPr lang="en-IE" dirty="0"/>
              <a:t>Responsibility of ETB Management - Respected</a:t>
            </a:r>
          </a:p>
        </p:txBody>
      </p:sp>
    </p:spTree>
    <p:extLst>
      <p:ext uri="{BB962C8B-B14F-4D97-AF65-F5344CB8AC3E}">
        <p14:creationId xmlns:p14="http://schemas.microsoft.com/office/powerpoint/2010/main" val="1819162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83623"/>
          </a:xfrm>
        </p:spPr>
        <p:txBody>
          <a:bodyPr/>
          <a:lstStyle/>
          <a:p>
            <a:r>
              <a:rPr lang="en-IE" dirty="0"/>
              <a:t>IAU- ETBs Resource</a:t>
            </a:r>
          </a:p>
        </p:txBody>
      </p:sp>
      <p:sp>
        <p:nvSpPr>
          <p:cNvPr id="3" name="Content Placeholder 2"/>
          <p:cNvSpPr>
            <a:spLocks noGrp="1"/>
          </p:cNvSpPr>
          <p:nvPr>
            <p:ph idx="1"/>
          </p:nvPr>
        </p:nvSpPr>
        <p:spPr>
          <a:xfrm>
            <a:off x="677334" y="1293223"/>
            <a:ext cx="8596668" cy="4748139"/>
          </a:xfrm>
        </p:spPr>
        <p:txBody>
          <a:bodyPr>
            <a:normAutofit/>
          </a:bodyPr>
          <a:lstStyle/>
          <a:p>
            <a:r>
              <a:rPr lang="en-IE" dirty="0"/>
              <a:t>1 - Director</a:t>
            </a:r>
          </a:p>
          <a:p>
            <a:r>
              <a:rPr lang="en-IE" dirty="0"/>
              <a:t>1 - Deputy Director - CDETB </a:t>
            </a:r>
          </a:p>
          <a:p>
            <a:r>
              <a:rPr lang="en-IE" dirty="0"/>
              <a:t>2 - Deputy Directors – recruitment process ongoing</a:t>
            </a:r>
          </a:p>
          <a:p>
            <a:r>
              <a:rPr lang="en-IE" dirty="0"/>
              <a:t>6 - Internal Auditors</a:t>
            </a:r>
          </a:p>
          <a:p>
            <a:r>
              <a:rPr lang="en-IE" dirty="0"/>
              <a:t>Supplemented by externally procured resource</a:t>
            </a:r>
          </a:p>
          <a:p>
            <a:r>
              <a:rPr lang="en-IE" dirty="0"/>
              <a:t>Specialist Resource- e.g. Health and Safety, ICT</a:t>
            </a:r>
          </a:p>
          <a:p>
            <a:endParaRPr lang="en-IE" dirty="0"/>
          </a:p>
          <a:p>
            <a:endParaRPr lang="en-IE" dirty="0"/>
          </a:p>
        </p:txBody>
      </p:sp>
    </p:spTree>
    <p:extLst>
      <p:ext uri="{BB962C8B-B14F-4D97-AF65-F5344CB8AC3E}">
        <p14:creationId xmlns:p14="http://schemas.microsoft.com/office/powerpoint/2010/main" val="1601264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6347713" cy="803176"/>
          </a:xfrm>
        </p:spPr>
        <p:txBody>
          <a:bodyPr/>
          <a:lstStyle/>
          <a:p>
            <a:r>
              <a:rPr lang="en-IE" b="1" dirty="0"/>
              <a:t>	</a:t>
            </a:r>
          </a:p>
        </p:txBody>
      </p:sp>
      <p:sp>
        <p:nvSpPr>
          <p:cNvPr id="3" name="Content Placeholder 2"/>
          <p:cNvSpPr>
            <a:spLocks noGrp="1"/>
          </p:cNvSpPr>
          <p:nvPr>
            <p:ph idx="1"/>
          </p:nvPr>
        </p:nvSpPr>
        <p:spPr>
          <a:xfrm>
            <a:off x="1149531" y="609601"/>
            <a:ext cx="7331782" cy="5431764"/>
          </a:xfrm>
        </p:spPr>
        <p:txBody>
          <a:bodyPr>
            <a:normAutofit/>
          </a:bodyPr>
          <a:lstStyle/>
          <a:p>
            <a:endParaRPr lang="en-IE" sz="2700" dirty="0"/>
          </a:p>
          <a:p>
            <a:endParaRPr lang="en-IE" sz="2700" dirty="0"/>
          </a:p>
          <a:p>
            <a:r>
              <a:rPr lang="en-IE" sz="2700" dirty="0"/>
              <a:t>Thank you for your time</a:t>
            </a:r>
          </a:p>
          <a:p>
            <a:pPr marL="0" indent="0">
              <a:buNone/>
            </a:pPr>
            <a:endParaRPr lang="en-IE" sz="2700" dirty="0"/>
          </a:p>
          <a:p>
            <a:r>
              <a:rPr lang="en-IE" sz="2700" dirty="0"/>
              <a:t>Michael Mullarkey </a:t>
            </a:r>
          </a:p>
          <a:p>
            <a:pPr marL="0" indent="0">
              <a:buNone/>
            </a:pPr>
            <a:r>
              <a:rPr lang="en-IE" sz="2700" dirty="0"/>
              <a:t>   Director of Internal Audit- ETBs</a:t>
            </a:r>
          </a:p>
          <a:p>
            <a:pPr marL="0" indent="0">
              <a:buNone/>
            </a:pPr>
            <a:r>
              <a:rPr lang="en-IE" sz="2700" dirty="0"/>
              <a:t>   </a:t>
            </a:r>
            <a:r>
              <a:rPr lang="en-IE" sz="2700" dirty="0">
                <a:hlinkClick r:id="rId2"/>
              </a:rPr>
              <a:t>Michaelmullarkey@iauetbs.ie</a:t>
            </a:r>
            <a:endParaRPr lang="en-IE" sz="2700" dirty="0"/>
          </a:p>
          <a:p>
            <a:pPr marL="0" indent="0">
              <a:buNone/>
            </a:pPr>
            <a:r>
              <a:rPr lang="en-IE" sz="2700" dirty="0"/>
              <a:t>   087 2328911</a:t>
            </a:r>
          </a:p>
          <a:p>
            <a:pPr marL="0" indent="0">
              <a:buNone/>
            </a:pPr>
            <a:endParaRPr lang="en-IE" sz="2700" dirty="0"/>
          </a:p>
          <a:p>
            <a:pPr lvl="0"/>
            <a:endParaRPr lang="en-IE" sz="2700" dirty="0"/>
          </a:p>
          <a:p>
            <a:endParaRPr lang="en-IE" dirty="0"/>
          </a:p>
        </p:txBody>
      </p:sp>
    </p:spTree>
    <p:extLst>
      <p:ext uri="{BB962C8B-B14F-4D97-AF65-F5344CB8AC3E}">
        <p14:creationId xmlns:p14="http://schemas.microsoft.com/office/powerpoint/2010/main" val="1048242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2801" y="1440001"/>
            <a:ext cx="6308728" cy="4923729"/>
          </a:xfrm>
          <a:solidFill>
            <a:schemeClr val="accent1">
              <a:lumMod val="10000"/>
              <a:lumOff val="90000"/>
            </a:schemeClr>
          </a:solidFill>
        </p:spPr>
        <p:txBody>
          <a:bodyPr/>
          <a:lstStyle/>
          <a:p>
            <a:pPr lvl="1"/>
            <a:endParaRPr lang="en-IE" sz="2400" dirty="0"/>
          </a:p>
          <a:p>
            <a:pPr marL="358775" lvl="1" indent="-350838"/>
            <a:r>
              <a:rPr lang="en-IE" sz="2400" dirty="0"/>
              <a:t>In about 90 seconds:</a:t>
            </a:r>
          </a:p>
          <a:p>
            <a:pPr marL="538163" lvl="2" indent="-350838"/>
            <a:r>
              <a:rPr lang="en-IE" sz="2400" dirty="0"/>
              <a:t>Introduce yourself</a:t>
            </a:r>
          </a:p>
          <a:p>
            <a:pPr marL="538163" lvl="2" indent="-350838"/>
            <a:r>
              <a:rPr lang="en-IE" sz="2400" dirty="0"/>
              <a:t>How long have you been in post?</a:t>
            </a:r>
          </a:p>
          <a:p>
            <a:pPr marL="538163" lvl="2" indent="-350838"/>
            <a:r>
              <a:rPr lang="en-IE" sz="2400" dirty="0"/>
              <a:t>How would you rate your relationship with the Board &amp; executive (out of five)?</a:t>
            </a:r>
          </a:p>
          <a:p>
            <a:pPr marL="538163" lvl="2" indent="-350838"/>
            <a:r>
              <a:rPr lang="en-IE" sz="2400" dirty="0"/>
              <a:t>How would you rate your Committee’s / Board’s familiarity with its governance responsibilities (out of five)?</a:t>
            </a:r>
          </a:p>
          <a:p>
            <a:pPr lvl="1"/>
            <a:endParaRPr lang="en-IE" sz="2400" dirty="0"/>
          </a:p>
          <a:p>
            <a:pPr lvl="1"/>
            <a:endParaRPr lang="en-IE" sz="2400" dirty="0"/>
          </a:p>
          <a:p>
            <a:endParaRPr lang="en-IE" dirty="0"/>
          </a:p>
        </p:txBody>
      </p:sp>
      <p:sp>
        <p:nvSpPr>
          <p:cNvPr id="3" name="Title 2"/>
          <p:cNvSpPr>
            <a:spLocks noGrp="1"/>
          </p:cNvSpPr>
          <p:nvPr>
            <p:ph type="title"/>
          </p:nvPr>
        </p:nvSpPr>
        <p:spPr/>
        <p:txBody>
          <a:bodyPr/>
          <a:lstStyle/>
          <a:p>
            <a:r>
              <a:rPr lang="en-IE" dirty="0"/>
              <a:t>Brief Tour de Table…</a:t>
            </a:r>
          </a:p>
        </p:txBody>
      </p:sp>
      <p:grpSp>
        <p:nvGrpSpPr>
          <p:cNvPr id="4" name="Group 36"/>
          <p:cNvGrpSpPr>
            <a:grpSpLocks noChangeAspect="1"/>
          </p:cNvGrpSpPr>
          <p:nvPr/>
        </p:nvGrpSpPr>
        <p:grpSpPr bwMode="auto">
          <a:xfrm>
            <a:off x="8135890" y="2463550"/>
            <a:ext cx="2521223" cy="2390063"/>
            <a:chOff x="5300" y="1613"/>
            <a:chExt cx="454" cy="474"/>
          </a:xfrm>
          <a:solidFill>
            <a:srgbClr val="FDB913"/>
          </a:solidFill>
        </p:grpSpPr>
        <p:sp>
          <p:nvSpPr>
            <p:cNvPr id="5" name="Freeform 37"/>
            <p:cNvSpPr>
              <a:spLocks noEditPoints="1"/>
            </p:cNvSpPr>
            <p:nvPr/>
          </p:nvSpPr>
          <p:spPr bwMode="auto">
            <a:xfrm>
              <a:off x="5300" y="1613"/>
              <a:ext cx="454" cy="474"/>
            </a:xfrm>
            <a:custGeom>
              <a:avLst/>
              <a:gdLst>
                <a:gd name="T0" fmla="*/ 345 w 506"/>
                <a:gd name="T1" fmla="*/ 503 h 546"/>
                <a:gd name="T2" fmla="*/ 292 w 506"/>
                <a:gd name="T3" fmla="*/ 472 h 546"/>
                <a:gd name="T4" fmla="*/ 295 w 506"/>
                <a:gd name="T5" fmla="*/ 399 h 546"/>
                <a:gd name="T6" fmla="*/ 283 w 506"/>
                <a:gd name="T7" fmla="*/ 339 h 546"/>
                <a:gd name="T8" fmla="*/ 217 w 506"/>
                <a:gd name="T9" fmla="*/ 351 h 546"/>
                <a:gd name="T10" fmla="*/ 227 w 506"/>
                <a:gd name="T11" fmla="*/ 432 h 546"/>
                <a:gd name="T12" fmla="*/ 186 w 506"/>
                <a:gd name="T13" fmla="*/ 484 h 546"/>
                <a:gd name="T14" fmla="*/ 345 w 506"/>
                <a:gd name="T15" fmla="*/ 503 h 546"/>
                <a:gd name="T16" fmla="*/ 181 w 506"/>
                <a:gd name="T17" fmla="*/ 448 h 546"/>
                <a:gd name="T18" fmla="*/ 128 w 506"/>
                <a:gd name="T19" fmla="*/ 418 h 546"/>
                <a:gd name="T20" fmla="*/ 132 w 506"/>
                <a:gd name="T21" fmla="*/ 337 h 546"/>
                <a:gd name="T22" fmla="*/ 121 w 506"/>
                <a:gd name="T23" fmla="*/ 287 h 546"/>
                <a:gd name="T24" fmla="*/ 54 w 506"/>
                <a:gd name="T25" fmla="*/ 297 h 546"/>
                <a:gd name="T26" fmla="*/ 63 w 506"/>
                <a:gd name="T27" fmla="*/ 377 h 546"/>
                <a:gd name="T28" fmla="*/ 23 w 506"/>
                <a:gd name="T29" fmla="*/ 429 h 546"/>
                <a:gd name="T30" fmla="*/ 181 w 506"/>
                <a:gd name="T31" fmla="*/ 448 h 546"/>
                <a:gd name="T32" fmla="*/ 506 w 506"/>
                <a:gd name="T33" fmla="*/ 440 h 546"/>
                <a:gd name="T34" fmla="*/ 452 w 506"/>
                <a:gd name="T35" fmla="*/ 408 h 546"/>
                <a:gd name="T36" fmla="*/ 457 w 506"/>
                <a:gd name="T37" fmla="*/ 328 h 546"/>
                <a:gd name="T38" fmla="*/ 444 w 506"/>
                <a:gd name="T39" fmla="*/ 275 h 546"/>
                <a:gd name="T40" fmla="*/ 378 w 506"/>
                <a:gd name="T41" fmla="*/ 287 h 546"/>
                <a:gd name="T42" fmla="*/ 386 w 506"/>
                <a:gd name="T43" fmla="*/ 365 h 546"/>
                <a:gd name="T44" fmla="*/ 377 w 506"/>
                <a:gd name="T45" fmla="*/ 409 h 546"/>
                <a:gd name="T46" fmla="*/ 328 w 506"/>
                <a:gd name="T47" fmla="*/ 432 h 546"/>
                <a:gd name="T48" fmla="*/ 344 w 506"/>
                <a:gd name="T49" fmla="*/ 453 h 546"/>
                <a:gd name="T50" fmla="*/ 506 w 506"/>
                <a:gd name="T51" fmla="*/ 440 h 546"/>
                <a:gd name="T52" fmla="*/ 126 w 506"/>
                <a:gd name="T53" fmla="*/ 254 h 546"/>
                <a:gd name="T54" fmla="*/ 198 w 506"/>
                <a:gd name="T55" fmla="*/ 220 h 546"/>
                <a:gd name="T56" fmla="*/ 240 w 506"/>
                <a:gd name="T57" fmla="*/ 263 h 546"/>
                <a:gd name="T58" fmla="*/ 257 w 506"/>
                <a:gd name="T59" fmla="*/ 280 h 546"/>
                <a:gd name="T60" fmla="*/ 306 w 506"/>
                <a:gd name="T61" fmla="*/ 220 h 546"/>
                <a:gd name="T62" fmla="*/ 376 w 506"/>
                <a:gd name="T63" fmla="*/ 254 h 546"/>
                <a:gd name="T64" fmla="*/ 357 w 506"/>
                <a:gd name="T65" fmla="*/ 197 h 546"/>
                <a:gd name="T66" fmla="*/ 375 w 506"/>
                <a:gd name="T67" fmla="*/ 174 h 546"/>
                <a:gd name="T68" fmla="*/ 360 w 506"/>
                <a:gd name="T69" fmla="*/ 41 h 546"/>
                <a:gd name="T70" fmla="*/ 113 w 506"/>
                <a:gd name="T71" fmla="*/ 66 h 546"/>
                <a:gd name="T72" fmla="*/ 139 w 506"/>
                <a:gd name="T73" fmla="*/ 189 h 546"/>
                <a:gd name="T74" fmla="*/ 126 w 506"/>
                <a:gd name="T75" fmla="*/ 25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6" h="546">
                  <a:moveTo>
                    <a:pt x="345" y="503"/>
                  </a:moveTo>
                  <a:lnTo>
                    <a:pt x="345" y="503"/>
                  </a:lnTo>
                  <a:cubicBezTo>
                    <a:pt x="337" y="493"/>
                    <a:pt x="329" y="484"/>
                    <a:pt x="316" y="481"/>
                  </a:cubicBezTo>
                  <a:cubicBezTo>
                    <a:pt x="308" y="478"/>
                    <a:pt x="300" y="476"/>
                    <a:pt x="292" y="472"/>
                  </a:cubicBezTo>
                  <a:cubicBezTo>
                    <a:pt x="279" y="467"/>
                    <a:pt x="272" y="445"/>
                    <a:pt x="280" y="436"/>
                  </a:cubicBezTo>
                  <a:cubicBezTo>
                    <a:pt x="290" y="426"/>
                    <a:pt x="294" y="412"/>
                    <a:pt x="295" y="399"/>
                  </a:cubicBezTo>
                  <a:cubicBezTo>
                    <a:pt x="296" y="385"/>
                    <a:pt x="295" y="370"/>
                    <a:pt x="293" y="356"/>
                  </a:cubicBezTo>
                  <a:cubicBezTo>
                    <a:pt x="292" y="350"/>
                    <a:pt x="288" y="344"/>
                    <a:pt x="283" y="339"/>
                  </a:cubicBezTo>
                  <a:cubicBezTo>
                    <a:pt x="271" y="326"/>
                    <a:pt x="255" y="327"/>
                    <a:pt x="238" y="330"/>
                  </a:cubicBezTo>
                  <a:cubicBezTo>
                    <a:pt x="230" y="332"/>
                    <a:pt x="218" y="342"/>
                    <a:pt x="217" y="351"/>
                  </a:cubicBezTo>
                  <a:cubicBezTo>
                    <a:pt x="216" y="365"/>
                    <a:pt x="213" y="380"/>
                    <a:pt x="214" y="394"/>
                  </a:cubicBezTo>
                  <a:cubicBezTo>
                    <a:pt x="216" y="407"/>
                    <a:pt x="221" y="420"/>
                    <a:pt x="227" y="432"/>
                  </a:cubicBezTo>
                  <a:cubicBezTo>
                    <a:pt x="236" y="450"/>
                    <a:pt x="231" y="469"/>
                    <a:pt x="214" y="474"/>
                  </a:cubicBezTo>
                  <a:cubicBezTo>
                    <a:pt x="204" y="477"/>
                    <a:pt x="195" y="480"/>
                    <a:pt x="186" y="484"/>
                  </a:cubicBezTo>
                  <a:cubicBezTo>
                    <a:pt x="176" y="487"/>
                    <a:pt x="169" y="493"/>
                    <a:pt x="163" y="502"/>
                  </a:cubicBezTo>
                  <a:cubicBezTo>
                    <a:pt x="206" y="546"/>
                    <a:pt x="307" y="539"/>
                    <a:pt x="345" y="503"/>
                  </a:cubicBezTo>
                  <a:close/>
                  <a:moveTo>
                    <a:pt x="181" y="448"/>
                  </a:moveTo>
                  <a:lnTo>
                    <a:pt x="181" y="448"/>
                  </a:lnTo>
                  <a:cubicBezTo>
                    <a:pt x="173" y="439"/>
                    <a:pt x="165" y="429"/>
                    <a:pt x="152" y="426"/>
                  </a:cubicBezTo>
                  <a:cubicBezTo>
                    <a:pt x="144" y="424"/>
                    <a:pt x="135" y="421"/>
                    <a:pt x="128" y="418"/>
                  </a:cubicBezTo>
                  <a:cubicBezTo>
                    <a:pt x="113" y="412"/>
                    <a:pt x="109" y="391"/>
                    <a:pt x="119" y="378"/>
                  </a:cubicBezTo>
                  <a:cubicBezTo>
                    <a:pt x="128" y="366"/>
                    <a:pt x="133" y="352"/>
                    <a:pt x="132" y="337"/>
                  </a:cubicBezTo>
                  <a:cubicBezTo>
                    <a:pt x="130" y="327"/>
                    <a:pt x="131" y="317"/>
                    <a:pt x="130" y="308"/>
                  </a:cubicBezTo>
                  <a:cubicBezTo>
                    <a:pt x="129" y="300"/>
                    <a:pt x="126" y="292"/>
                    <a:pt x="121" y="287"/>
                  </a:cubicBezTo>
                  <a:cubicBezTo>
                    <a:pt x="109" y="273"/>
                    <a:pt x="86" y="269"/>
                    <a:pt x="70" y="277"/>
                  </a:cubicBezTo>
                  <a:cubicBezTo>
                    <a:pt x="62" y="281"/>
                    <a:pt x="55" y="287"/>
                    <a:pt x="54" y="297"/>
                  </a:cubicBezTo>
                  <a:cubicBezTo>
                    <a:pt x="52" y="311"/>
                    <a:pt x="49" y="325"/>
                    <a:pt x="50" y="339"/>
                  </a:cubicBezTo>
                  <a:cubicBezTo>
                    <a:pt x="52" y="352"/>
                    <a:pt x="56" y="365"/>
                    <a:pt x="63" y="377"/>
                  </a:cubicBezTo>
                  <a:cubicBezTo>
                    <a:pt x="72" y="393"/>
                    <a:pt x="68" y="413"/>
                    <a:pt x="51" y="419"/>
                  </a:cubicBezTo>
                  <a:cubicBezTo>
                    <a:pt x="42" y="422"/>
                    <a:pt x="32" y="425"/>
                    <a:pt x="23" y="429"/>
                  </a:cubicBezTo>
                  <a:cubicBezTo>
                    <a:pt x="13" y="432"/>
                    <a:pt x="5" y="438"/>
                    <a:pt x="0" y="447"/>
                  </a:cubicBezTo>
                  <a:cubicBezTo>
                    <a:pt x="44" y="492"/>
                    <a:pt x="145" y="484"/>
                    <a:pt x="181" y="448"/>
                  </a:cubicBezTo>
                  <a:close/>
                  <a:moveTo>
                    <a:pt x="506" y="440"/>
                  </a:moveTo>
                  <a:lnTo>
                    <a:pt x="506" y="440"/>
                  </a:lnTo>
                  <a:cubicBezTo>
                    <a:pt x="497" y="428"/>
                    <a:pt x="487" y="419"/>
                    <a:pt x="472" y="415"/>
                  </a:cubicBezTo>
                  <a:cubicBezTo>
                    <a:pt x="465" y="414"/>
                    <a:pt x="458" y="411"/>
                    <a:pt x="452" y="408"/>
                  </a:cubicBezTo>
                  <a:cubicBezTo>
                    <a:pt x="438" y="402"/>
                    <a:pt x="434" y="381"/>
                    <a:pt x="443" y="369"/>
                  </a:cubicBezTo>
                  <a:cubicBezTo>
                    <a:pt x="453" y="357"/>
                    <a:pt x="456" y="343"/>
                    <a:pt x="457" y="328"/>
                  </a:cubicBezTo>
                  <a:cubicBezTo>
                    <a:pt x="457" y="318"/>
                    <a:pt x="455" y="308"/>
                    <a:pt x="454" y="298"/>
                  </a:cubicBezTo>
                  <a:cubicBezTo>
                    <a:pt x="454" y="289"/>
                    <a:pt x="451" y="282"/>
                    <a:pt x="444" y="275"/>
                  </a:cubicBezTo>
                  <a:cubicBezTo>
                    <a:pt x="431" y="263"/>
                    <a:pt x="416" y="263"/>
                    <a:pt x="400" y="266"/>
                  </a:cubicBezTo>
                  <a:cubicBezTo>
                    <a:pt x="388" y="268"/>
                    <a:pt x="380" y="276"/>
                    <a:pt x="378" y="287"/>
                  </a:cubicBezTo>
                  <a:cubicBezTo>
                    <a:pt x="375" y="301"/>
                    <a:pt x="373" y="316"/>
                    <a:pt x="374" y="331"/>
                  </a:cubicBezTo>
                  <a:cubicBezTo>
                    <a:pt x="375" y="342"/>
                    <a:pt x="380" y="355"/>
                    <a:pt x="386" y="365"/>
                  </a:cubicBezTo>
                  <a:cubicBezTo>
                    <a:pt x="390" y="373"/>
                    <a:pt x="391" y="379"/>
                    <a:pt x="391" y="388"/>
                  </a:cubicBezTo>
                  <a:cubicBezTo>
                    <a:pt x="391" y="400"/>
                    <a:pt x="388" y="405"/>
                    <a:pt x="377" y="409"/>
                  </a:cubicBezTo>
                  <a:cubicBezTo>
                    <a:pt x="367" y="413"/>
                    <a:pt x="357" y="415"/>
                    <a:pt x="348" y="419"/>
                  </a:cubicBezTo>
                  <a:cubicBezTo>
                    <a:pt x="341" y="423"/>
                    <a:pt x="335" y="428"/>
                    <a:pt x="328" y="432"/>
                  </a:cubicBezTo>
                  <a:cubicBezTo>
                    <a:pt x="324" y="436"/>
                    <a:pt x="323" y="439"/>
                    <a:pt x="328" y="442"/>
                  </a:cubicBezTo>
                  <a:cubicBezTo>
                    <a:pt x="334" y="446"/>
                    <a:pt x="338" y="450"/>
                    <a:pt x="344" y="453"/>
                  </a:cubicBezTo>
                  <a:cubicBezTo>
                    <a:pt x="381" y="472"/>
                    <a:pt x="419" y="473"/>
                    <a:pt x="459" y="463"/>
                  </a:cubicBezTo>
                  <a:cubicBezTo>
                    <a:pt x="476" y="459"/>
                    <a:pt x="492" y="452"/>
                    <a:pt x="506" y="440"/>
                  </a:cubicBezTo>
                  <a:close/>
                  <a:moveTo>
                    <a:pt x="126" y="254"/>
                  </a:moveTo>
                  <a:lnTo>
                    <a:pt x="126" y="254"/>
                  </a:lnTo>
                  <a:cubicBezTo>
                    <a:pt x="129" y="253"/>
                    <a:pt x="131" y="252"/>
                    <a:pt x="133" y="252"/>
                  </a:cubicBezTo>
                  <a:cubicBezTo>
                    <a:pt x="154" y="241"/>
                    <a:pt x="176" y="230"/>
                    <a:pt x="198" y="220"/>
                  </a:cubicBezTo>
                  <a:cubicBezTo>
                    <a:pt x="208" y="215"/>
                    <a:pt x="220" y="219"/>
                    <a:pt x="224" y="229"/>
                  </a:cubicBezTo>
                  <a:cubicBezTo>
                    <a:pt x="230" y="240"/>
                    <a:pt x="235" y="252"/>
                    <a:pt x="240" y="263"/>
                  </a:cubicBezTo>
                  <a:cubicBezTo>
                    <a:pt x="244" y="271"/>
                    <a:pt x="248" y="279"/>
                    <a:pt x="253" y="289"/>
                  </a:cubicBezTo>
                  <a:cubicBezTo>
                    <a:pt x="255" y="285"/>
                    <a:pt x="256" y="282"/>
                    <a:pt x="257" y="280"/>
                  </a:cubicBezTo>
                  <a:cubicBezTo>
                    <a:pt x="264" y="263"/>
                    <a:pt x="271" y="246"/>
                    <a:pt x="278" y="230"/>
                  </a:cubicBezTo>
                  <a:cubicBezTo>
                    <a:pt x="283" y="217"/>
                    <a:pt x="293" y="214"/>
                    <a:pt x="306" y="220"/>
                  </a:cubicBezTo>
                  <a:cubicBezTo>
                    <a:pt x="322" y="228"/>
                    <a:pt x="338" y="236"/>
                    <a:pt x="354" y="244"/>
                  </a:cubicBezTo>
                  <a:cubicBezTo>
                    <a:pt x="361" y="247"/>
                    <a:pt x="368" y="250"/>
                    <a:pt x="376" y="254"/>
                  </a:cubicBezTo>
                  <a:cubicBezTo>
                    <a:pt x="376" y="251"/>
                    <a:pt x="375" y="250"/>
                    <a:pt x="375" y="248"/>
                  </a:cubicBezTo>
                  <a:cubicBezTo>
                    <a:pt x="369" y="231"/>
                    <a:pt x="363" y="214"/>
                    <a:pt x="357" y="197"/>
                  </a:cubicBezTo>
                  <a:cubicBezTo>
                    <a:pt x="356" y="193"/>
                    <a:pt x="356" y="190"/>
                    <a:pt x="361" y="187"/>
                  </a:cubicBezTo>
                  <a:cubicBezTo>
                    <a:pt x="366" y="183"/>
                    <a:pt x="370" y="179"/>
                    <a:pt x="375" y="174"/>
                  </a:cubicBezTo>
                  <a:cubicBezTo>
                    <a:pt x="395" y="152"/>
                    <a:pt x="405" y="127"/>
                    <a:pt x="398" y="97"/>
                  </a:cubicBezTo>
                  <a:cubicBezTo>
                    <a:pt x="393" y="73"/>
                    <a:pt x="379" y="55"/>
                    <a:pt x="360" y="41"/>
                  </a:cubicBezTo>
                  <a:cubicBezTo>
                    <a:pt x="308" y="5"/>
                    <a:pt x="251" y="0"/>
                    <a:pt x="192" y="15"/>
                  </a:cubicBezTo>
                  <a:cubicBezTo>
                    <a:pt x="160" y="23"/>
                    <a:pt x="133" y="39"/>
                    <a:pt x="113" y="66"/>
                  </a:cubicBezTo>
                  <a:cubicBezTo>
                    <a:pt x="100" y="83"/>
                    <a:pt x="95" y="103"/>
                    <a:pt x="98" y="124"/>
                  </a:cubicBezTo>
                  <a:cubicBezTo>
                    <a:pt x="101" y="152"/>
                    <a:pt x="117" y="173"/>
                    <a:pt x="139" y="189"/>
                  </a:cubicBezTo>
                  <a:cubicBezTo>
                    <a:pt x="145" y="193"/>
                    <a:pt x="146" y="197"/>
                    <a:pt x="144" y="203"/>
                  </a:cubicBezTo>
                  <a:cubicBezTo>
                    <a:pt x="138" y="220"/>
                    <a:pt x="132" y="236"/>
                    <a:pt x="126" y="25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E"/>
            </a:p>
          </p:txBody>
        </p:sp>
        <p:sp>
          <p:nvSpPr>
            <p:cNvPr id="6" name="Freeform 38"/>
            <p:cNvSpPr>
              <a:spLocks/>
            </p:cNvSpPr>
            <p:nvPr/>
          </p:nvSpPr>
          <p:spPr bwMode="auto">
            <a:xfrm>
              <a:off x="5385" y="1613"/>
              <a:ext cx="278" cy="251"/>
            </a:xfrm>
            <a:custGeom>
              <a:avLst/>
              <a:gdLst>
                <a:gd name="T0" fmla="*/ 31 w 310"/>
                <a:gd name="T1" fmla="*/ 254 h 289"/>
                <a:gd name="T2" fmla="*/ 31 w 310"/>
                <a:gd name="T3" fmla="*/ 254 h 289"/>
                <a:gd name="T4" fmla="*/ 49 w 310"/>
                <a:gd name="T5" fmla="*/ 203 h 289"/>
                <a:gd name="T6" fmla="*/ 44 w 310"/>
                <a:gd name="T7" fmla="*/ 189 h 289"/>
                <a:gd name="T8" fmla="*/ 3 w 310"/>
                <a:gd name="T9" fmla="*/ 124 h 289"/>
                <a:gd name="T10" fmla="*/ 18 w 310"/>
                <a:gd name="T11" fmla="*/ 66 h 289"/>
                <a:gd name="T12" fmla="*/ 97 w 310"/>
                <a:gd name="T13" fmla="*/ 15 h 289"/>
                <a:gd name="T14" fmla="*/ 265 w 310"/>
                <a:gd name="T15" fmla="*/ 41 h 289"/>
                <a:gd name="T16" fmla="*/ 303 w 310"/>
                <a:gd name="T17" fmla="*/ 97 h 289"/>
                <a:gd name="T18" fmla="*/ 280 w 310"/>
                <a:gd name="T19" fmla="*/ 174 h 289"/>
                <a:gd name="T20" fmla="*/ 266 w 310"/>
                <a:gd name="T21" fmla="*/ 187 h 289"/>
                <a:gd name="T22" fmla="*/ 262 w 310"/>
                <a:gd name="T23" fmla="*/ 197 h 289"/>
                <a:gd name="T24" fmla="*/ 280 w 310"/>
                <a:gd name="T25" fmla="*/ 248 h 289"/>
                <a:gd name="T26" fmla="*/ 281 w 310"/>
                <a:gd name="T27" fmla="*/ 254 h 289"/>
                <a:gd name="T28" fmla="*/ 259 w 310"/>
                <a:gd name="T29" fmla="*/ 244 h 289"/>
                <a:gd name="T30" fmla="*/ 211 w 310"/>
                <a:gd name="T31" fmla="*/ 220 h 289"/>
                <a:gd name="T32" fmla="*/ 183 w 310"/>
                <a:gd name="T33" fmla="*/ 230 h 289"/>
                <a:gd name="T34" fmla="*/ 162 w 310"/>
                <a:gd name="T35" fmla="*/ 280 h 289"/>
                <a:gd name="T36" fmla="*/ 158 w 310"/>
                <a:gd name="T37" fmla="*/ 289 h 289"/>
                <a:gd name="T38" fmla="*/ 145 w 310"/>
                <a:gd name="T39" fmla="*/ 263 h 289"/>
                <a:gd name="T40" fmla="*/ 129 w 310"/>
                <a:gd name="T41" fmla="*/ 229 h 289"/>
                <a:gd name="T42" fmla="*/ 103 w 310"/>
                <a:gd name="T43" fmla="*/ 220 h 289"/>
                <a:gd name="T44" fmla="*/ 38 w 310"/>
                <a:gd name="T45" fmla="*/ 252 h 289"/>
                <a:gd name="T46" fmla="*/ 31 w 310"/>
                <a:gd name="T47" fmla="*/ 25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0" h="289">
                  <a:moveTo>
                    <a:pt x="31" y="254"/>
                  </a:moveTo>
                  <a:lnTo>
                    <a:pt x="31" y="254"/>
                  </a:lnTo>
                  <a:cubicBezTo>
                    <a:pt x="37" y="236"/>
                    <a:pt x="43" y="220"/>
                    <a:pt x="49" y="203"/>
                  </a:cubicBezTo>
                  <a:cubicBezTo>
                    <a:pt x="51" y="197"/>
                    <a:pt x="50" y="193"/>
                    <a:pt x="44" y="189"/>
                  </a:cubicBezTo>
                  <a:cubicBezTo>
                    <a:pt x="22" y="173"/>
                    <a:pt x="6" y="152"/>
                    <a:pt x="3" y="124"/>
                  </a:cubicBezTo>
                  <a:cubicBezTo>
                    <a:pt x="0" y="103"/>
                    <a:pt x="5" y="83"/>
                    <a:pt x="18" y="66"/>
                  </a:cubicBezTo>
                  <a:cubicBezTo>
                    <a:pt x="38" y="39"/>
                    <a:pt x="65" y="23"/>
                    <a:pt x="97" y="15"/>
                  </a:cubicBezTo>
                  <a:cubicBezTo>
                    <a:pt x="156" y="0"/>
                    <a:pt x="213" y="5"/>
                    <a:pt x="265" y="41"/>
                  </a:cubicBezTo>
                  <a:cubicBezTo>
                    <a:pt x="284" y="55"/>
                    <a:pt x="298" y="73"/>
                    <a:pt x="303" y="97"/>
                  </a:cubicBezTo>
                  <a:cubicBezTo>
                    <a:pt x="310" y="127"/>
                    <a:pt x="300" y="152"/>
                    <a:pt x="280" y="174"/>
                  </a:cubicBezTo>
                  <a:cubicBezTo>
                    <a:pt x="275" y="179"/>
                    <a:pt x="271" y="183"/>
                    <a:pt x="266" y="187"/>
                  </a:cubicBezTo>
                  <a:cubicBezTo>
                    <a:pt x="261" y="190"/>
                    <a:pt x="261" y="193"/>
                    <a:pt x="262" y="197"/>
                  </a:cubicBezTo>
                  <a:cubicBezTo>
                    <a:pt x="268" y="214"/>
                    <a:pt x="274" y="231"/>
                    <a:pt x="280" y="248"/>
                  </a:cubicBezTo>
                  <a:cubicBezTo>
                    <a:pt x="280" y="250"/>
                    <a:pt x="281" y="251"/>
                    <a:pt x="281" y="254"/>
                  </a:cubicBezTo>
                  <a:cubicBezTo>
                    <a:pt x="273" y="250"/>
                    <a:pt x="266" y="247"/>
                    <a:pt x="259" y="244"/>
                  </a:cubicBezTo>
                  <a:cubicBezTo>
                    <a:pt x="243" y="236"/>
                    <a:pt x="227" y="228"/>
                    <a:pt x="211" y="220"/>
                  </a:cubicBezTo>
                  <a:cubicBezTo>
                    <a:pt x="198" y="214"/>
                    <a:pt x="188" y="217"/>
                    <a:pt x="183" y="230"/>
                  </a:cubicBezTo>
                  <a:cubicBezTo>
                    <a:pt x="176" y="246"/>
                    <a:pt x="169" y="263"/>
                    <a:pt x="162" y="280"/>
                  </a:cubicBezTo>
                  <a:cubicBezTo>
                    <a:pt x="161" y="282"/>
                    <a:pt x="160" y="285"/>
                    <a:pt x="158" y="289"/>
                  </a:cubicBezTo>
                  <a:cubicBezTo>
                    <a:pt x="153" y="279"/>
                    <a:pt x="149" y="271"/>
                    <a:pt x="145" y="263"/>
                  </a:cubicBezTo>
                  <a:cubicBezTo>
                    <a:pt x="140" y="252"/>
                    <a:pt x="135" y="240"/>
                    <a:pt x="129" y="229"/>
                  </a:cubicBezTo>
                  <a:cubicBezTo>
                    <a:pt x="125" y="219"/>
                    <a:pt x="113" y="215"/>
                    <a:pt x="103" y="220"/>
                  </a:cubicBezTo>
                  <a:cubicBezTo>
                    <a:pt x="81" y="230"/>
                    <a:pt x="59" y="241"/>
                    <a:pt x="38" y="252"/>
                  </a:cubicBezTo>
                  <a:cubicBezTo>
                    <a:pt x="36" y="252"/>
                    <a:pt x="34" y="253"/>
                    <a:pt x="31" y="25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E"/>
            </a:p>
          </p:txBody>
        </p:sp>
        <p:sp>
          <p:nvSpPr>
            <p:cNvPr id="7" name="Freeform 39"/>
            <p:cNvSpPr>
              <a:spLocks/>
            </p:cNvSpPr>
            <p:nvPr/>
          </p:nvSpPr>
          <p:spPr bwMode="auto">
            <a:xfrm>
              <a:off x="5590" y="1842"/>
              <a:ext cx="164" cy="182"/>
            </a:xfrm>
            <a:custGeom>
              <a:avLst/>
              <a:gdLst>
                <a:gd name="T0" fmla="*/ 183 w 183"/>
                <a:gd name="T1" fmla="*/ 177 h 210"/>
                <a:gd name="T2" fmla="*/ 183 w 183"/>
                <a:gd name="T3" fmla="*/ 177 h 210"/>
                <a:gd name="T4" fmla="*/ 136 w 183"/>
                <a:gd name="T5" fmla="*/ 200 h 210"/>
                <a:gd name="T6" fmla="*/ 21 w 183"/>
                <a:gd name="T7" fmla="*/ 190 h 210"/>
                <a:gd name="T8" fmla="*/ 5 w 183"/>
                <a:gd name="T9" fmla="*/ 179 h 210"/>
                <a:gd name="T10" fmla="*/ 5 w 183"/>
                <a:gd name="T11" fmla="*/ 169 h 210"/>
                <a:gd name="T12" fmla="*/ 25 w 183"/>
                <a:gd name="T13" fmla="*/ 156 h 210"/>
                <a:gd name="T14" fmla="*/ 54 w 183"/>
                <a:gd name="T15" fmla="*/ 146 h 210"/>
                <a:gd name="T16" fmla="*/ 68 w 183"/>
                <a:gd name="T17" fmla="*/ 125 h 210"/>
                <a:gd name="T18" fmla="*/ 63 w 183"/>
                <a:gd name="T19" fmla="*/ 102 h 210"/>
                <a:gd name="T20" fmla="*/ 51 w 183"/>
                <a:gd name="T21" fmla="*/ 68 h 210"/>
                <a:gd name="T22" fmla="*/ 55 w 183"/>
                <a:gd name="T23" fmla="*/ 24 h 210"/>
                <a:gd name="T24" fmla="*/ 77 w 183"/>
                <a:gd name="T25" fmla="*/ 3 h 210"/>
                <a:gd name="T26" fmla="*/ 121 w 183"/>
                <a:gd name="T27" fmla="*/ 12 h 210"/>
                <a:gd name="T28" fmla="*/ 131 w 183"/>
                <a:gd name="T29" fmla="*/ 35 h 210"/>
                <a:gd name="T30" fmla="*/ 134 w 183"/>
                <a:gd name="T31" fmla="*/ 65 h 210"/>
                <a:gd name="T32" fmla="*/ 120 w 183"/>
                <a:gd name="T33" fmla="*/ 106 h 210"/>
                <a:gd name="T34" fmla="*/ 129 w 183"/>
                <a:gd name="T35" fmla="*/ 145 h 210"/>
                <a:gd name="T36" fmla="*/ 149 w 183"/>
                <a:gd name="T37" fmla="*/ 152 h 210"/>
                <a:gd name="T38" fmla="*/ 183 w 183"/>
                <a:gd name="T39" fmla="*/ 17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3" h="210">
                  <a:moveTo>
                    <a:pt x="183" y="177"/>
                  </a:moveTo>
                  <a:lnTo>
                    <a:pt x="183" y="177"/>
                  </a:lnTo>
                  <a:cubicBezTo>
                    <a:pt x="169" y="189"/>
                    <a:pt x="153" y="196"/>
                    <a:pt x="136" y="200"/>
                  </a:cubicBezTo>
                  <a:cubicBezTo>
                    <a:pt x="96" y="210"/>
                    <a:pt x="58" y="209"/>
                    <a:pt x="21" y="190"/>
                  </a:cubicBezTo>
                  <a:cubicBezTo>
                    <a:pt x="15" y="187"/>
                    <a:pt x="11" y="183"/>
                    <a:pt x="5" y="179"/>
                  </a:cubicBezTo>
                  <a:cubicBezTo>
                    <a:pt x="0" y="176"/>
                    <a:pt x="1" y="173"/>
                    <a:pt x="5" y="169"/>
                  </a:cubicBezTo>
                  <a:cubicBezTo>
                    <a:pt x="12" y="165"/>
                    <a:pt x="18" y="160"/>
                    <a:pt x="25" y="156"/>
                  </a:cubicBezTo>
                  <a:cubicBezTo>
                    <a:pt x="34" y="152"/>
                    <a:pt x="44" y="150"/>
                    <a:pt x="54" y="146"/>
                  </a:cubicBezTo>
                  <a:cubicBezTo>
                    <a:pt x="65" y="142"/>
                    <a:pt x="68" y="137"/>
                    <a:pt x="68" y="125"/>
                  </a:cubicBezTo>
                  <a:cubicBezTo>
                    <a:pt x="68" y="116"/>
                    <a:pt x="67" y="110"/>
                    <a:pt x="63" y="102"/>
                  </a:cubicBezTo>
                  <a:cubicBezTo>
                    <a:pt x="57" y="92"/>
                    <a:pt x="52" y="79"/>
                    <a:pt x="51" y="68"/>
                  </a:cubicBezTo>
                  <a:cubicBezTo>
                    <a:pt x="50" y="53"/>
                    <a:pt x="52" y="38"/>
                    <a:pt x="55" y="24"/>
                  </a:cubicBezTo>
                  <a:cubicBezTo>
                    <a:pt x="57" y="13"/>
                    <a:pt x="65" y="5"/>
                    <a:pt x="77" y="3"/>
                  </a:cubicBezTo>
                  <a:cubicBezTo>
                    <a:pt x="93" y="0"/>
                    <a:pt x="108" y="0"/>
                    <a:pt x="121" y="12"/>
                  </a:cubicBezTo>
                  <a:cubicBezTo>
                    <a:pt x="128" y="19"/>
                    <a:pt x="131" y="26"/>
                    <a:pt x="131" y="35"/>
                  </a:cubicBezTo>
                  <a:cubicBezTo>
                    <a:pt x="132" y="45"/>
                    <a:pt x="134" y="55"/>
                    <a:pt x="134" y="65"/>
                  </a:cubicBezTo>
                  <a:cubicBezTo>
                    <a:pt x="133" y="80"/>
                    <a:pt x="130" y="94"/>
                    <a:pt x="120" y="106"/>
                  </a:cubicBezTo>
                  <a:cubicBezTo>
                    <a:pt x="111" y="118"/>
                    <a:pt x="115" y="139"/>
                    <a:pt x="129" y="145"/>
                  </a:cubicBezTo>
                  <a:cubicBezTo>
                    <a:pt x="135" y="148"/>
                    <a:pt x="142" y="151"/>
                    <a:pt x="149" y="152"/>
                  </a:cubicBezTo>
                  <a:cubicBezTo>
                    <a:pt x="164" y="156"/>
                    <a:pt x="174" y="165"/>
                    <a:pt x="183" y="17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E"/>
            </a:p>
          </p:txBody>
        </p:sp>
        <p:sp>
          <p:nvSpPr>
            <p:cNvPr id="8" name="Freeform 40"/>
            <p:cNvSpPr>
              <a:spLocks/>
            </p:cNvSpPr>
            <p:nvPr/>
          </p:nvSpPr>
          <p:spPr bwMode="auto">
            <a:xfrm>
              <a:off x="5300" y="1847"/>
              <a:ext cx="162" cy="194"/>
            </a:xfrm>
            <a:custGeom>
              <a:avLst/>
              <a:gdLst>
                <a:gd name="T0" fmla="*/ 181 w 181"/>
                <a:gd name="T1" fmla="*/ 179 h 223"/>
                <a:gd name="T2" fmla="*/ 181 w 181"/>
                <a:gd name="T3" fmla="*/ 179 h 223"/>
                <a:gd name="T4" fmla="*/ 0 w 181"/>
                <a:gd name="T5" fmla="*/ 178 h 223"/>
                <a:gd name="T6" fmla="*/ 23 w 181"/>
                <a:gd name="T7" fmla="*/ 160 h 223"/>
                <a:gd name="T8" fmla="*/ 51 w 181"/>
                <a:gd name="T9" fmla="*/ 150 h 223"/>
                <a:gd name="T10" fmla="*/ 63 w 181"/>
                <a:gd name="T11" fmla="*/ 108 h 223"/>
                <a:gd name="T12" fmla="*/ 50 w 181"/>
                <a:gd name="T13" fmla="*/ 70 h 223"/>
                <a:gd name="T14" fmla="*/ 54 w 181"/>
                <a:gd name="T15" fmla="*/ 28 h 223"/>
                <a:gd name="T16" fmla="*/ 70 w 181"/>
                <a:gd name="T17" fmla="*/ 8 h 223"/>
                <a:gd name="T18" fmla="*/ 121 w 181"/>
                <a:gd name="T19" fmla="*/ 18 h 223"/>
                <a:gd name="T20" fmla="*/ 130 w 181"/>
                <a:gd name="T21" fmla="*/ 39 h 223"/>
                <a:gd name="T22" fmla="*/ 132 w 181"/>
                <a:gd name="T23" fmla="*/ 68 h 223"/>
                <a:gd name="T24" fmla="*/ 119 w 181"/>
                <a:gd name="T25" fmla="*/ 109 h 223"/>
                <a:gd name="T26" fmla="*/ 128 w 181"/>
                <a:gd name="T27" fmla="*/ 149 h 223"/>
                <a:gd name="T28" fmla="*/ 152 w 181"/>
                <a:gd name="T29" fmla="*/ 157 h 223"/>
                <a:gd name="T30" fmla="*/ 181 w 181"/>
                <a:gd name="T31" fmla="*/ 17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223">
                  <a:moveTo>
                    <a:pt x="181" y="179"/>
                  </a:moveTo>
                  <a:lnTo>
                    <a:pt x="181" y="179"/>
                  </a:lnTo>
                  <a:cubicBezTo>
                    <a:pt x="145" y="215"/>
                    <a:pt x="44" y="223"/>
                    <a:pt x="0" y="178"/>
                  </a:cubicBezTo>
                  <a:cubicBezTo>
                    <a:pt x="5" y="169"/>
                    <a:pt x="13" y="163"/>
                    <a:pt x="23" y="160"/>
                  </a:cubicBezTo>
                  <a:cubicBezTo>
                    <a:pt x="32" y="156"/>
                    <a:pt x="42" y="153"/>
                    <a:pt x="51" y="150"/>
                  </a:cubicBezTo>
                  <a:cubicBezTo>
                    <a:pt x="68" y="144"/>
                    <a:pt x="72" y="124"/>
                    <a:pt x="63" y="108"/>
                  </a:cubicBezTo>
                  <a:cubicBezTo>
                    <a:pt x="56" y="96"/>
                    <a:pt x="52" y="83"/>
                    <a:pt x="50" y="70"/>
                  </a:cubicBezTo>
                  <a:cubicBezTo>
                    <a:pt x="49" y="56"/>
                    <a:pt x="52" y="42"/>
                    <a:pt x="54" y="28"/>
                  </a:cubicBezTo>
                  <a:cubicBezTo>
                    <a:pt x="55" y="18"/>
                    <a:pt x="62" y="12"/>
                    <a:pt x="70" y="8"/>
                  </a:cubicBezTo>
                  <a:cubicBezTo>
                    <a:pt x="86" y="0"/>
                    <a:pt x="109" y="4"/>
                    <a:pt x="121" y="18"/>
                  </a:cubicBezTo>
                  <a:cubicBezTo>
                    <a:pt x="126" y="23"/>
                    <a:pt x="129" y="31"/>
                    <a:pt x="130" y="39"/>
                  </a:cubicBezTo>
                  <a:cubicBezTo>
                    <a:pt x="131" y="48"/>
                    <a:pt x="130" y="58"/>
                    <a:pt x="132" y="68"/>
                  </a:cubicBezTo>
                  <a:cubicBezTo>
                    <a:pt x="133" y="83"/>
                    <a:pt x="128" y="97"/>
                    <a:pt x="119" y="109"/>
                  </a:cubicBezTo>
                  <a:cubicBezTo>
                    <a:pt x="109" y="122"/>
                    <a:pt x="113" y="143"/>
                    <a:pt x="128" y="149"/>
                  </a:cubicBezTo>
                  <a:cubicBezTo>
                    <a:pt x="135" y="152"/>
                    <a:pt x="144" y="155"/>
                    <a:pt x="152" y="157"/>
                  </a:cubicBezTo>
                  <a:cubicBezTo>
                    <a:pt x="165" y="160"/>
                    <a:pt x="173" y="170"/>
                    <a:pt x="181" y="17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E"/>
            </a:p>
          </p:txBody>
        </p:sp>
        <p:sp>
          <p:nvSpPr>
            <p:cNvPr id="9" name="Freeform 41"/>
            <p:cNvSpPr>
              <a:spLocks/>
            </p:cNvSpPr>
            <p:nvPr/>
          </p:nvSpPr>
          <p:spPr bwMode="auto">
            <a:xfrm>
              <a:off x="5446" y="1896"/>
              <a:ext cx="164" cy="191"/>
            </a:xfrm>
            <a:custGeom>
              <a:avLst/>
              <a:gdLst>
                <a:gd name="T0" fmla="*/ 182 w 182"/>
                <a:gd name="T1" fmla="*/ 177 h 220"/>
                <a:gd name="T2" fmla="*/ 182 w 182"/>
                <a:gd name="T3" fmla="*/ 177 h 220"/>
                <a:gd name="T4" fmla="*/ 0 w 182"/>
                <a:gd name="T5" fmla="*/ 176 h 220"/>
                <a:gd name="T6" fmla="*/ 23 w 182"/>
                <a:gd name="T7" fmla="*/ 158 h 220"/>
                <a:gd name="T8" fmla="*/ 51 w 182"/>
                <a:gd name="T9" fmla="*/ 148 h 220"/>
                <a:gd name="T10" fmla="*/ 64 w 182"/>
                <a:gd name="T11" fmla="*/ 106 h 220"/>
                <a:gd name="T12" fmla="*/ 51 w 182"/>
                <a:gd name="T13" fmla="*/ 68 h 220"/>
                <a:gd name="T14" fmla="*/ 54 w 182"/>
                <a:gd name="T15" fmla="*/ 25 h 220"/>
                <a:gd name="T16" fmla="*/ 75 w 182"/>
                <a:gd name="T17" fmla="*/ 4 h 220"/>
                <a:gd name="T18" fmla="*/ 120 w 182"/>
                <a:gd name="T19" fmla="*/ 13 h 220"/>
                <a:gd name="T20" fmla="*/ 130 w 182"/>
                <a:gd name="T21" fmla="*/ 30 h 220"/>
                <a:gd name="T22" fmla="*/ 132 w 182"/>
                <a:gd name="T23" fmla="*/ 73 h 220"/>
                <a:gd name="T24" fmla="*/ 117 w 182"/>
                <a:gd name="T25" fmla="*/ 110 h 220"/>
                <a:gd name="T26" fmla="*/ 129 w 182"/>
                <a:gd name="T27" fmla="*/ 146 h 220"/>
                <a:gd name="T28" fmla="*/ 153 w 182"/>
                <a:gd name="T29" fmla="*/ 155 h 220"/>
                <a:gd name="T30" fmla="*/ 182 w 182"/>
                <a:gd name="T31" fmla="*/ 177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220">
                  <a:moveTo>
                    <a:pt x="182" y="177"/>
                  </a:moveTo>
                  <a:lnTo>
                    <a:pt x="182" y="177"/>
                  </a:lnTo>
                  <a:cubicBezTo>
                    <a:pt x="144" y="213"/>
                    <a:pt x="43" y="220"/>
                    <a:pt x="0" y="176"/>
                  </a:cubicBezTo>
                  <a:cubicBezTo>
                    <a:pt x="6" y="167"/>
                    <a:pt x="13" y="161"/>
                    <a:pt x="23" y="158"/>
                  </a:cubicBezTo>
                  <a:cubicBezTo>
                    <a:pt x="32" y="154"/>
                    <a:pt x="41" y="151"/>
                    <a:pt x="51" y="148"/>
                  </a:cubicBezTo>
                  <a:cubicBezTo>
                    <a:pt x="68" y="143"/>
                    <a:pt x="73" y="124"/>
                    <a:pt x="64" y="106"/>
                  </a:cubicBezTo>
                  <a:cubicBezTo>
                    <a:pt x="58" y="94"/>
                    <a:pt x="53" y="81"/>
                    <a:pt x="51" y="68"/>
                  </a:cubicBezTo>
                  <a:cubicBezTo>
                    <a:pt x="50" y="54"/>
                    <a:pt x="53" y="39"/>
                    <a:pt x="54" y="25"/>
                  </a:cubicBezTo>
                  <a:cubicBezTo>
                    <a:pt x="55" y="16"/>
                    <a:pt x="67" y="6"/>
                    <a:pt x="75" y="4"/>
                  </a:cubicBezTo>
                  <a:cubicBezTo>
                    <a:pt x="92" y="1"/>
                    <a:pt x="108" y="0"/>
                    <a:pt x="120" y="13"/>
                  </a:cubicBezTo>
                  <a:cubicBezTo>
                    <a:pt x="125" y="18"/>
                    <a:pt x="129" y="24"/>
                    <a:pt x="130" y="30"/>
                  </a:cubicBezTo>
                  <a:cubicBezTo>
                    <a:pt x="132" y="44"/>
                    <a:pt x="133" y="59"/>
                    <a:pt x="132" y="73"/>
                  </a:cubicBezTo>
                  <a:cubicBezTo>
                    <a:pt x="131" y="86"/>
                    <a:pt x="127" y="100"/>
                    <a:pt x="117" y="110"/>
                  </a:cubicBezTo>
                  <a:cubicBezTo>
                    <a:pt x="109" y="119"/>
                    <a:pt x="116" y="141"/>
                    <a:pt x="129" y="146"/>
                  </a:cubicBezTo>
                  <a:cubicBezTo>
                    <a:pt x="137" y="150"/>
                    <a:pt x="145" y="152"/>
                    <a:pt x="153" y="155"/>
                  </a:cubicBezTo>
                  <a:cubicBezTo>
                    <a:pt x="166" y="158"/>
                    <a:pt x="174" y="167"/>
                    <a:pt x="182" y="17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E"/>
            </a:p>
          </p:txBody>
        </p:sp>
      </p:grpSp>
    </p:spTree>
    <p:extLst>
      <p:ext uri="{BB962C8B-B14F-4D97-AF65-F5344CB8AC3E}">
        <p14:creationId xmlns:p14="http://schemas.microsoft.com/office/powerpoint/2010/main" val="1814239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938845" y="2514599"/>
            <a:ext cx="7006549" cy="2312043"/>
          </a:xfrm>
        </p:spPr>
        <p:txBody>
          <a:bodyPr>
            <a:normAutofit fontScale="77500" lnSpcReduction="20000"/>
          </a:bodyPr>
          <a:lstStyle/>
          <a:p>
            <a:r>
              <a:rPr lang="en-IE" dirty="0"/>
              <a:t>Audit and Risk in ETBs</a:t>
            </a:r>
          </a:p>
          <a:p>
            <a:r>
              <a:rPr lang="en-US" sz="5100" b="0" dirty="0"/>
              <a:t>Legal and Regulatory Context</a:t>
            </a:r>
            <a:endParaRPr lang="en-IE" sz="5100" b="0" dirty="0"/>
          </a:p>
        </p:txBody>
      </p:sp>
    </p:spTree>
    <p:extLst>
      <p:ext uri="{BB962C8B-B14F-4D97-AF65-F5344CB8AC3E}">
        <p14:creationId xmlns:p14="http://schemas.microsoft.com/office/powerpoint/2010/main" val="3377212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7"/>
          </p:nvPr>
        </p:nvSpPr>
        <p:spPr>
          <a:xfrm>
            <a:off x="443077" y="1440000"/>
            <a:ext cx="5488166" cy="5245005"/>
          </a:xfrm>
        </p:spPr>
        <p:txBody>
          <a:bodyPr>
            <a:normAutofit fontScale="70000" lnSpcReduction="20000"/>
          </a:bodyPr>
          <a:lstStyle/>
          <a:p>
            <a:r>
              <a:rPr lang="en-IE" sz="2400" dirty="0"/>
              <a:t>(1) An education and training board shall establish — </a:t>
            </a:r>
          </a:p>
          <a:p>
            <a:pPr marL="1074738" lvl="0" indent="-457200">
              <a:buFont typeface="+mj-lt"/>
              <a:buAutoNum type="alphaLcParenR"/>
            </a:pPr>
            <a:r>
              <a:rPr lang="en-IE" sz="2400" i="1" dirty="0">
                <a:solidFill>
                  <a:prstClr val="black">
                    <a:lumMod val="75000"/>
                    <a:lumOff val="25000"/>
                  </a:prstClr>
                </a:solidFill>
              </a:rPr>
              <a:t>a committee to examine and report to that board on financial matters relating to the board</a:t>
            </a:r>
            <a:endParaRPr lang="en-IE" i="1" dirty="0">
              <a:solidFill>
                <a:prstClr val="black">
                  <a:lumMod val="75000"/>
                  <a:lumOff val="25000"/>
                </a:prstClr>
              </a:solidFill>
            </a:endParaRPr>
          </a:p>
          <a:p>
            <a:pPr marL="1074738" indent="-457200">
              <a:buFont typeface="+mj-lt"/>
              <a:buAutoNum type="alphaLcParenR"/>
            </a:pPr>
            <a:r>
              <a:rPr lang="en-IE" sz="2400" i="1" dirty="0"/>
              <a:t>a committee to assist the board in discharging its </a:t>
            </a:r>
            <a:r>
              <a:rPr lang="en-IE" sz="2400" b="1" i="1" dirty="0"/>
              <a:t>internal audit functions </a:t>
            </a:r>
          </a:p>
          <a:p>
            <a:r>
              <a:rPr lang="en-IE" sz="2400" dirty="0"/>
              <a:t>(2) The </a:t>
            </a:r>
            <a:r>
              <a:rPr lang="en-IE" sz="2400" b="1" dirty="0"/>
              <a:t>Minister </a:t>
            </a:r>
            <a:r>
              <a:rPr lang="en-IE" sz="2400" dirty="0"/>
              <a:t>may by direction make provision in respect of all or any of the following matters concerning a committee established under this section—</a:t>
            </a:r>
          </a:p>
          <a:p>
            <a:pPr marL="1074738" indent="-457200">
              <a:buFont typeface="+mj-lt"/>
              <a:buAutoNum type="alphaLcParenR"/>
            </a:pPr>
            <a:r>
              <a:rPr lang="en-IE" sz="2400" i="1" dirty="0"/>
              <a:t>procedures governing the number, appointment and removal of </a:t>
            </a:r>
            <a:r>
              <a:rPr lang="en-IE" sz="2400" b="1" i="1" dirty="0"/>
              <a:t>members </a:t>
            </a:r>
            <a:r>
              <a:rPr lang="en-IE" sz="2400" i="1" dirty="0"/>
              <a:t>(including the chairperson) of the committee,</a:t>
            </a:r>
          </a:p>
          <a:p>
            <a:pPr marL="1074738" indent="-457200">
              <a:buFont typeface="+mj-lt"/>
              <a:buAutoNum type="alphaLcParenR"/>
            </a:pPr>
            <a:r>
              <a:rPr lang="en-IE" sz="2400" i="1" dirty="0"/>
              <a:t>the holding of </a:t>
            </a:r>
            <a:r>
              <a:rPr lang="en-IE" sz="2400" b="1" i="1" dirty="0"/>
              <a:t>meetings</a:t>
            </a:r>
            <a:r>
              <a:rPr lang="en-IE" sz="2400" i="1" dirty="0"/>
              <a:t>, including the frequency and conduct of those meetings, and</a:t>
            </a:r>
          </a:p>
          <a:p>
            <a:pPr marL="1074738" indent="-457200">
              <a:buFont typeface="+mj-lt"/>
              <a:buAutoNum type="alphaLcParenR"/>
            </a:pPr>
            <a:r>
              <a:rPr lang="en-IE" sz="2400" i="1" dirty="0"/>
              <a:t>the preparation of </a:t>
            </a:r>
            <a:r>
              <a:rPr lang="en-IE" sz="2400" b="1" i="1" dirty="0"/>
              <a:t>reports </a:t>
            </a:r>
            <a:r>
              <a:rPr lang="en-IE" sz="2400" i="1" dirty="0"/>
              <a:t>by the committee and the furnishing of those reports to other specified persons.</a:t>
            </a:r>
          </a:p>
          <a:p>
            <a:r>
              <a:rPr lang="en-IE" sz="2400" dirty="0"/>
              <a:t>(3) A committee established under this section shall report to the education and training board which established it </a:t>
            </a:r>
            <a:r>
              <a:rPr lang="en-IE" sz="2400" b="1" dirty="0"/>
              <a:t>not less than 4 times in each year</a:t>
            </a:r>
            <a:r>
              <a:rPr lang="en-IE" sz="2400" dirty="0"/>
              <a:t>.</a:t>
            </a:r>
            <a:endParaRPr lang="en-IE" dirty="0"/>
          </a:p>
        </p:txBody>
      </p:sp>
      <p:sp>
        <p:nvSpPr>
          <p:cNvPr id="2" name="Title 1"/>
          <p:cNvSpPr>
            <a:spLocks noGrp="1"/>
          </p:cNvSpPr>
          <p:nvPr>
            <p:ph type="title"/>
          </p:nvPr>
        </p:nvSpPr>
        <p:spPr>
          <a:xfrm>
            <a:off x="442800" y="617838"/>
            <a:ext cx="11307600" cy="555762"/>
          </a:xfrm>
        </p:spPr>
        <p:txBody>
          <a:bodyPr>
            <a:normAutofit/>
          </a:bodyPr>
          <a:lstStyle/>
          <a:p>
            <a:r>
              <a:rPr lang="en-IE" dirty="0"/>
              <a:t>ETB Act 2013 Section 45 (for reference)</a:t>
            </a:r>
          </a:p>
        </p:txBody>
      </p:sp>
      <p:sp>
        <p:nvSpPr>
          <p:cNvPr id="4" name="Content Placeholder 2"/>
          <p:cNvSpPr txBox="1">
            <a:spLocks/>
          </p:cNvSpPr>
          <p:nvPr/>
        </p:nvSpPr>
        <p:spPr>
          <a:xfrm>
            <a:off x="6462584" y="1440000"/>
            <a:ext cx="5287816" cy="5245005"/>
          </a:xfrm>
          <a:prstGeom prst="rect">
            <a:avLst/>
          </a:prstGeom>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IE" sz="1700" dirty="0"/>
              <a:t>(4) A member of staff of an education and training board, or a chief executive of that board, shall not be a member of a committee established under this section.</a:t>
            </a:r>
          </a:p>
          <a:p>
            <a:r>
              <a:rPr lang="en-IE" sz="1700" dirty="0"/>
              <a:t>(5) Subject to subsection (6), a chief executive or a member of staff of an education and training board shall, </a:t>
            </a:r>
            <a:r>
              <a:rPr lang="en-IE" sz="1700" u="sng" dirty="0"/>
              <a:t>when requested to do so by a committee of that board established under this section</a:t>
            </a:r>
            <a:r>
              <a:rPr lang="en-IE" sz="1700" dirty="0"/>
              <a:t>, attend at a meeting of that committee.</a:t>
            </a:r>
          </a:p>
          <a:p>
            <a:r>
              <a:rPr lang="en-IE" sz="1700" dirty="0"/>
              <a:t>(6) A chief executive or member of staff referred to in subsection (5) shall not attend the meeting referred to in that subsection where the chief executive or member of staff concerned believes that attendance by him or her is inconsistent with the due performance of his or her functions as chief executive or member of staff, as the case may be.</a:t>
            </a:r>
          </a:p>
          <a:p>
            <a:r>
              <a:rPr lang="en-IE" sz="1700" dirty="0"/>
              <a:t>(7) An education and training board shall determine what action, if any, it should take as a result of the findings of a report of a committee established under this section.</a:t>
            </a:r>
          </a:p>
        </p:txBody>
      </p:sp>
    </p:spTree>
    <p:extLst>
      <p:ext uri="{BB962C8B-B14F-4D97-AF65-F5344CB8AC3E}">
        <p14:creationId xmlns:p14="http://schemas.microsoft.com/office/powerpoint/2010/main" val="1124367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t>Summary of legal basis</a:t>
            </a:r>
            <a:endParaRPr lang="en-IE" dirty="0">
              <a:solidFill>
                <a:srgbClr val="FF0000"/>
              </a:solidFill>
            </a:endParaRPr>
          </a:p>
        </p:txBody>
      </p:sp>
      <p:sp>
        <p:nvSpPr>
          <p:cNvPr id="5" name="Content Placeholder 1"/>
          <p:cNvSpPr txBox="1">
            <a:spLocks/>
          </p:cNvSpPr>
          <p:nvPr/>
        </p:nvSpPr>
        <p:spPr>
          <a:xfrm>
            <a:off x="442800" y="1379462"/>
            <a:ext cx="6353416" cy="5159511"/>
          </a:xfrm>
          <a:prstGeom prst="rect">
            <a:avLst/>
          </a:prstGeom>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268288" lvl="1" indent="-260350"/>
            <a:r>
              <a:rPr lang="en-GB" sz="1800" dirty="0"/>
              <a:t>Referred to as the “audit committee” – ETBI convention is “Audit and Risk Committee”</a:t>
            </a:r>
          </a:p>
          <a:p>
            <a:pPr marL="268288" lvl="1" indent="-260350"/>
            <a:endParaRPr lang="en-GB" sz="1800" dirty="0"/>
          </a:p>
          <a:p>
            <a:pPr marL="268288" lvl="1" indent="-260350"/>
            <a:r>
              <a:rPr lang="en-GB" sz="1800" dirty="0"/>
              <a:t>Minister may specify membership, meeting and reporting protocol / requirements</a:t>
            </a:r>
          </a:p>
          <a:p>
            <a:pPr marL="447676" lvl="2" indent="-260350"/>
            <a:endParaRPr lang="en-GB" sz="1800" dirty="0"/>
          </a:p>
          <a:p>
            <a:pPr marL="268288" lvl="1" indent="-260350"/>
            <a:r>
              <a:rPr lang="en-GB" sz="1800" dirty="0"/>
              <a:t>Must meet and report a minimum of four times annually</a:t>
            </a:r>
          </a:p>
          <a:p>
            <a:pPr marL="268288" lvl="1" indent="-260350"/>
            <a:endParaRPr lang="en-GB" sz="1800" dirty="0"/>
          </a:p>
          <a:p>
            <a:pPr marL="268288" lvl="1" indent="-260350"/>
            <a:r>
              <a:rPr lang="en-GB" sz="1800" dirty="0"/>
              <a:t>Must be </a:t>
            </a:r>
            <a:r>
              <a:rPr lang="en-GB" sz="1800" u="sng" dirty="0"/>
              <a:t>exclusive of and separate to </a:t>
            </a:r>
            <a:r>
              <a:rPr lang="en-GB" sz="1800" dirty="0"/>
              <a:t>the executive</a:t>
            </a:r>
          </a:p>
          <a:p>
            <a:pPr marL="447676" lvl="2" indent="-260350"/>
            <a:r>
              <a:rPr lang="en-GB" sz="1800" dirty="0"/>
              <a:t>But you can request their presence (they can refuse)</a:t>
            </a:r>
          </a:p>
          <a:p>
            <a:pPr marL="268288" lvl="1" indent="-260350"/>
            <a:endParaRPr lang="en-GB" sz="1800" dirty="0"/>
          </a:p>
          <a:p>
            <a:pPr marL="268288" lvl="1" indent="-260350"/>
            <a:r>
              <a:rPr lang="en-GB" sz="1800" dirty="0"/>
              <a:t>Reports are to the Board who decides what action to take</a:t>
            </a:r>
          </a:p>
          <a:p>
            <a:pPr marL="268288" lvl="1" indent="-260350"/>
            <a:endParaRPr lang="en-GB" sz="1800" dirty="0"/>
          </a:p>
          <a:p>
            <a:pPr marL="268288" lvl="1" indent="-260350"/>
            <a:r>
              <a:rPr lang="en-GB" sz="1800" i="1" dirty="0"/>
              <a:t>“assist with internal audit functions”</a:t>
            </a:r>
          </a:p>
          <a:p>
            <a:pPr marL="447676" lvl="2" indent="-260350"/>
            <a:r>
              <a:rPr lang="en-GB" sz="1800" b="1" dirty="0"/>
              <a:t>As set out in Section 52 of the 2013 Act</a:t>
            </a:r>
          </a:p>
          <a:p>
            <a:pPr marL="268288" lvl="1" indent="-260350"/>
            <a:endParaRPr lang="en-GB" sz="1800" dirty="0"/>
          </a:p>
        </p:txBody>
      </p:sp>
      <p:sp>
        <p:nvSpPr>
          <p:cNvPr id="4" name="Content Placeholder 1"/>
          <p:cNvSpPr>
            <a:spLocks noGrp="1"/>
          </p:cNvSpPr>
          <p:nvPr>
            <p:ph sz="quarter" idx="17"/>
          </p:nvPr>
        </p:nvSpPr>
        <p:spPr>
          <a:xfrm>
            <a:off x="6944497" y="1396313"/>
            <a:ext cx="4805904" cy="3830595"/>
          </a:xfrm>
          <a:solidFill>
            <a:schemeClr val="accent1">
              <a:lumMod val="10000"/>
              <a:lumOff val="90000"/>
            </a:schemeClr>
          </a:solidFill>
        </p:spPr>
        <p:txBody>
          <a:bodyPr lIns="36000" tIns="216000" rIns="36000" bIns="36000" anchor="ctr"/>
          <a:lstStyle/>
          <a:p>
            <a:r>
              <a:rPr lang="en-US" sz="1800" b="1" dirty="0"/>
              <a:t>52</a:t>
            </a:r>
            <a:r>
              <a:rPr lang="en-US" sz="1800" dirty="0"/>
              <a:t>.—(1) An education and training board shall, in respect of internal audit functions, act in accordance with—</a:t>
            </a:r>
          </a:p>
          <a:p>
            <a:pPr marL="342900" indent="-342900">
              <a:buFont typeface="+mj-lt"/>
              <a:buAutoNum type="alphaLcParenR"/>
            </a:pPr>
            <a:r>
              <a:rPr lang="en-US" sz="1800" dirty="0"/>
              <a:t>guidelines issued and directions given by the Minister, and</a:t>
            </a:r>
          </a:p>
          <a:p>
            <a:pPr marL="342900" indent="-342900">
              <a:buFont typeface="+mj-lt"/>
              <a:buAutoNum type="alphaLcParenR"/>
            </a:pPr>
            <a:r>
              <a:rPr lang="en-US" sz="1800" dirty="0"/>
              <a:t>any requirements of, or directions given by, the Minister for Public Expenditure and Reform.</a:t>
            </a:r>
          </a:p>
          <a:p>
            <a:r>
              <a:rPr lang="en-US" sz="1800" dirty="0"/>
              <a:t>(2) An education and training board shall cooperate in </a:t>
            </a:r>
            <a:r>
              <a:rPr lang="en-US" sz="1800"/>
              <a:t>full with any </a:t>
            </a:r>
            <a:r>
              <a:rPr lang="en-US" sz="1800" dirty="0"/>
              <a:t>other body nominated by the Minister to carry out </a:t>
            </a:r>
            <a:r>
              <a:rPr lang="en-US" sz="1800"/>
              <a:t>the internal </a:t>
            </a:r>
            <a:r>
              <a:rPr lang="en-IE" sz="1800"/>
              <a:t>audit function.</a:t>
            </a:r>
            <a:endParaRPr lang="en-IE" sz="1800" dirty="0"/>
          </a:p>
        </p:txBody>
      </p:sp>
      <p:sp>
        <p:nvSpPr>
          <p:cNvPr id="6" name="Content Placeholder 1"/>
          <p:cNvSpPr txBox="1">
            <a:spLocks/>
          </p:cNvSpPr>
          <p:nvPr/>
        </p:nvSpPr>
        <p:spPr>
          <a:xfrm>
            <a:off x="6944497" y="5325762"/>
            <a:ext cx="4805904" cy="1264887"/>
          </a:xfrm>
          <a:prstGeom prst="rect">
            <a:avLst/>
          </a:prstGeom>
          <a:solidFill>
            <a:schemeClr val="accent2">
              <a:lumMod val="20000"/>
              <a:lumOff val="80000"/>
            </a:schemeClr>
          </a:solidFill>
        </p:spPr>
        <p:txBody>
          <a:bodyPr vert="horz" lIns="36000" tIns="72000" rIns="36000" bIns="108000" rtlCol="0" anchor="ctr">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IE" sz="1800" b="1" dirty="0"/>
              <a:t>The Code constitutes </a:t>
            </a:r>
            <a:r>
              <a:rPr lang="en-IE" sz="1800" b="1" i="1" dirty="0"/>
              <a:t>“guidelines issued and directions given by the Minister”</a:t>
            </a:r>
          </a:p>
        </p:txBody>
      </p:sp>
    </p:spTree>
    <p:extLst>
      <p:ext uri="{BB962C8B-B14F-4D97-AF65-F5344CB8AC3E}">
        <p14:creationId xmlns:p14="http://schemas.microsoft.com/office/powerpoint/2010/main" val="1913021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938846" y="2514599"/>
            <a:ext cx="7221306" cy="2312043"/>
          </a:xfrm>
        </p:spPr>
        <p:txBody>
          <a:bodyPr>
            <a:normAutofit fontScale="85000" lnSpcReduction="10000"/>
          </a:bodyPr>
          <a:lstStyle/>
          <a:p>
            <a:r>
              <a:rPr lang="en-IE" dirty="0"/>
              <a:t>The Code of Practice</a:t>
            </a:r>
          </a:p>
          <a:p>
            <a:r>
              <a:rPr lang="en-IE" b="0" i="1" dirty="0"/>
              <a:t>Audit and Risk Committee</a:t>
            </a:r>
          </a:p>
        </p:txBody>
      </p:sp>
    </p:spTree>
    <p:extLst>
      <p:ext uri="{BB962C8B-B14F-4D97-AF65-F5344CB8AC3E}">
        <p14:creationId xmlns:p14="http://schemas.microsoft.com/office/powerpoint/2010/main" val="1942360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2801" y="1491343"/>
            <a:ext cx="7133656" cy="5064482"/>
          </a:xfrm>
        </p:spPr>
        <p:txBody>
          <a:bodyPr/>
          <a:lstStyle/>
          <a:p>
            <a:pPr marL="268288" lvl="1" indent="-260350"/>
            <a:r>
              <a:rPr lang="en-GB" sz="2100" dirty="0"/>
              <a:t>Covers:</a:t>
            </a:r>
          </a:p>
          <a:p>
            <a:pPr marL="627063" lvl="2" indent="-360363"/>
            <a:r>
              <a:rPr lang="en-GB" sz="1700" dirty="0"/>
              <a:t>Role and responsibilities of ETB Board</a:t>
            </a:r>
            <a:endParaRPr lang="en-IE" sz="1700" dirty="0"/>
          </a:p>
          <a:p>
            <a:pPr marL="627063" lvl="2" indent="-360363"/>
            <a:r>
              <a:rPr lang="en-GB" sz="1700" dirty="0"/>
              <a:t>Role and responsibilities of </a:t>
            </a:r>
            <a:r>
              <a:rPr lang="en-IE" sz="1700" dirty="0"/>
              <a:t>ETB Board Chairperson</a:t>
            </a:r>
          </a:p>
          <a:p>
            <a:pPr marL="627063" lvl="2" indent="-360363"/>
            <a:r>
              <a:rPr lang="en-GB" sz="1700" dirty="0"/>
              <a:t>Roles and responsibilities of </a:t>
            </a:r>
            <a:r>
              <a:rPr lang="en-IE" sz="1700" dirty="0"/>
              <a:t>ETB Board Members</a:t>
            </a:r>
          </a:p>
          <a:p>
            <a:pPr marL="627063" lvl="2" indent="-360363"/>
            <a:r>
              <a:rPr lang="en-IE" sz="1700" dirty="0"/>
              <a:t>Codes of Conduct, Ethics in Public Office, Disclosures</a:t>
            </a:r>
          </a:p>
          <a:p>
            <a:pPr marL="627063" lvl="2" indent="-360363"/>
            <a:r>
              <a:rPr lang="en-US" sz="1700" dirty="0"/>
              <a:t>Board Effectiveness</a:t>
            </a:r>
            <a:endParaRPr lang="en-IE" sz="1700" dirty="0"/>
          </a:p>
          <a:p>
            <a:pPr marL="627063" lvl="2" indent="-360363"/>
            <a:r>
              <a:rPr lang="en-IE" sz="1700" dirty="0"/>
              <a:t>Business and Financial Reporting</a:t>
            </a:r>
          </a:p>
          <a:p>
            <a:pPr marL="627063" lvl="2" indent="-360363"/>
            <a:r>
              <a:rPr lang="en-IE" sz="1700" b="1" dirty="0"/>
              <a:t>Risk Management, Internal Controls, Internal Audit, etc</a:t>
            </a:r>
            <a:r>
              <a:rPr lang="en-IE" sz="1700" dirty="0"/>
              <a:t>.</a:t>
            </a:r>
          </a:p>
          <a:p>
            <a:pPr marL="627063" lvl="2" indent="-360363"/>
            <a:r>
              <a:rPr lang="en-IE" sz="1700" dirty="0"/>
              <a:t>Relations with the </a:t>
            </a:r>
            <a:r>
              <a:rPr lang="en-IE" sz="1700" dirty="0" err="1"/>
              <a:t>Oireachtas</a:t>
            </a:r>
            <a:r>
              <a:rPr lang="en-IE" sz="1700" dirty="0"/>
              <a:t>, Minister and Department</a:t>
            </a:r>
          </a:p>
          <a:p>
            <a:pPr marL="627063" lvl="2" indent="-360363"/>
            <a:r>
              <a:rPr lang="en-IE" sz="1700" dirty="0"/>
              <a:t>Remuneration and Superannuation</a:t>
            </a:r>
          </a:p>
          <a:p>
            <a:pPr marL="627063" lvl="2" indent="-360363"/>
            <a:r>
              <a:rPr lang="en-IE" sz="1700" dirty="0"/>
              <a:t>Quality Customer Service</a:t>
            </a:r>
          </a:p>
          <a:p>
            <a:pPr lvl="2"/>
            <a:endParaRPr lang="en-IE" sz="2000" dirty="0"/>
          </a:p>
        </p:txBody>
      </p:sp>
      <p:sp>
        <p:nvSpPr>
          <p:cNvPr id="3" name="Title 2"/>
          <p:cNvSpPr>
            <a:spLocks noGrp="1"/>
          </p:cNvSpPr>
          <p:nvPr>
            <p:ph type="title"/>
          </p:nvPr>
        </p:nvSpPr>
        <p:spPr/>
        <p:txBody>
          <a:bodyPr/>
          <a:lstStyle/>
          <a:p>
            <a:r>
              <a:rPr lang="en-IE" dirty="0"/>
              <a:t>The Code of Practice</a:t>
            </a:r>
            <a:endParaRPr lang="en-IE" dirty="0">
              <a:solidFill>
                <a:srgbClr val="FF0000"/>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66875">
            <a:off x="8355350" y="2337300"/>
            <a:ext cx="2905522" cy="4112052"/>
          </a:xfrm>
          <a:prstGeom prst="rect">
            <a:avLst/>
          </a:prstGeom>
          <a:ln>
            <a:solidFill>
              <a:schemeClr val="tx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1312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t>Development of ETB Governance</a:t>
            </a:r>
            <a:endParaRPr lang="en-IE" dirty="0">
              <a:solidFill>
                <a:srgbClr val="FF0000"/>
              </a:solidFill>
            </a:endParaRPr>
          </a:p>
        </p:txBody>
      </p:sp>
      <p:sp>
        <p:nvSpPr>
          <p:cNvPr id="5" name="Content Placeholder 1"/>
          <p:cNvSpPr txBox="1">
            <a:spLocks/>
          </p:cNvSpPr>
          <p:nvPr/>
        </p:nvSpPr>
        <p:spPr>
          <a:xfrm>
            <a:off x="442801" y="1271239"/>
            <a:ext cx="6353416" cy="5284585"/>
          </a:xfrm>
          <a:prstGeom prst="rect">
            <a:avLst/>
          </a:prstGeom>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GB" sz="20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Compared with the 2015 Code:</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Alignment with the 2016 DPER Code of Practice for the Governance of State Bodies</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Clear governance framework (reporting, oversight etc.)</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More on specific roles and responsibilities</a:t>
            </a:r>
          </a:p>
          <a:p>
            <a:pPr marL="627063" marR="0" lvl="3" indent="-260350" algn="l" defTabSz="742950" rtl="0" eaLnBrk="1" fontAlgn="auto" latinLnBrk="0" hangingPunct="1">
              <a:lnSpc>
                <a:spcPct val="100000"/>
              </a:lnSpc>
              <a:spcBef>
                <a:spcPts val="600"/>
              </a:spcBef>
              <a:spcAft>
                <a:spcPts val="0"/>
              </a:spcAft>
              <a:buClr>
                <a:srgbClr val="999999"/>
              </a:buClr>
              <a:buSzPct val="145000"/>
              <a:buFont typeface="Arial" panose="020B0604020202020204" pitchFamily="34" charset="0"/>
              <a:buChar char="•"/>
              <a:tabLst>
                <a:tab pos="611188" algn="l"/>
              </a:tabLst>
              <a:defRPr/>
            </a:pPr>
            <a:endParaRPr kumimoji="0" lang="en-GB"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GB" sz="20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The 2019 Code:</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Is still quite new</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Has some technical gaps and inconsistencies</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r>
              <a:rPr kumimoji="0" lang="en-GB" sz="1800" b="1"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Is principles-based</a:t>
            </a:r>
          </a:p>
        </p:txBody>
      </p:sp>
      <p:sp>
        <p:nvSpPr>
          <p:cNvPr id="4" name="Content Placeholder 1"/>
          <p:cNvSpPr>
            <a:spLocks noGrp="1"/>
          </p:cNvSpPr>
          <p:nvPr>
            <p:ph sz="quarter" idx="17"/>
          </p:nvPr>
        </p:nvSpPr>
        <p:spPr>
          <a:xfrm>
            <a:off x="7244862" y="1396314"/>
            <a:ext cx="4505539" cy="3198301"/>
          </a:xfrm>
          <a:solidFill>
            <a:schemeClr val="accent1">
              <a:lumMod val="10000"/>
              <a:lumOff val="90000"/>
            </a:schemeClr>
          </a:solidFill>
        </p:spPr>
        <p:txBody>
          <a:bodyPr lIns="36000" tIns="36000" rIns="36000" bIns="36000" anchor="ctr"/>
          <a:lstStyle/>
          <a:p>
            <a:pPr marL="358775" lvl="1" indent="-350838">
              <a:lnSpc>
                <a:spcPct val="150000"/>
              </a:lnSpc>
            </a:pPr>
            <a:r>
              <a:rPr lang="en-IE" sz="1600" dirty="0"/>
              <a:t>Audit and Risk Committee role enhanced &amp; includes consideration of risk</a:t>
            </a:r>
          </a:p>
          <a:p>
            <a:pPr marL="358775" lvl="1" indent="-350838">
              <a:lnSpc>
                <a:spcPct val="150000"/>
              </a:lnSpc>
            </a:pPr>
            <a:r>
              <a:rPr lang="en-IE" sz="1600" dirty="0"/>
              <a:t>Review of effectiveness of internal control</a:t>
            </a:r>
          </a:p>
          <a:p>
            <a:pPr marL="358775" lvl="1" indent="-350838">
              <a:lnSpc>
                <a:spcPct val="150000"/>
              </a:lnSpc>
            </a:pPr>
            <a:r>
              <a:rPr lang="en-IE" sz="1600" dirty="0"/>
              <a:t>Clear articulation of role in support to the Board</a:t>
            </a:r>
          </a:p>
          <a:p>
            <a:pPr marL="358775" lvl="1" indent="-350838">
              <a:lnSpc>
                <a:spcPct val="150000"/>
              </a:lnSpc>
            </a:pPr>
            <a:r>
              <a:rPr lang="en-IE" sz="1600" dirty="0"/>
              <a:t>Enhanced consideration of the skills and capabilities of the committee</a:t>
            </a:r>
          </a:p>
        </p:txBody>
      </p:sp>
      <p:sp>
        <p:nvSpPr>
          <p:cNvPr id="6" name="Content Placeholder 1"/>
          <p:cNvSpPr txBox="1">
            <a:spLocks/>
          </p:cNvSpPr>
          <p:nvPr/>
        </p:nvSpPr>
        <p:spPr>
          <a:xfrm>
            <a:off x="441599" y="4739268"/>
            <a:ext cx="11307600" cy="1816556"/>
          </a:xfrm>
          <a:prstGeom prst="rect">
            <a:avLst/>
          </a:prstGeom>
          <a:solidFill>
            <a:schemeClr val="accent2">
              <a:lumMod val="20000"/>
              <a:lumOff val="80000"/>
            </a:schemeClr>
          </a:solidFill>
        </p:spPr>
        <p:txBody>
          <a:bodyPr vert="horz" lIns="144000" tIns="144000" rIns="144000" bIns="144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7938" marR="0" lvl="1" indent="0"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None/>
              <a:tabLst>
                <a:tab pos="265113" algn="l"/>
              </a:tabLst>
              <a:defRPr/>
            </a:pPr>
            <a:r>
              <a:rPr kumimoji="0" lang="en-IE" sz="1800" b="1"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Key points for interpreting the Code:</a:t>
            </a:r>
          </a:p>
          <a:p>
            <a:pPr marL="350838" lvl="1" indent="-342900">
              <a:buClr>
                <a:schemeClr val="accent1"/>
              </a:buClr>
              <a:defRPr/>
            </a:pPr>
            <a:r>
              <a:rPr kumimoji="0" lang="en-IE"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In the event of a contradiction or doubt, the </a:t>
            </a:r>
            <a:r>
              <a:rPr kumimoji="0" lang="en-IE" sz="1800" b="1"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legislation</a:t>
            </a:r>
            <a:r>
              <a:rPr kumimoji="0" lang="en-IE"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 takes precedence</a:t>
            </a:r>
          </a:p>
          <a:p>
            <a:pPr marL="350838" lvl="1" indent="-342900">
              <a:buClr>
                <a:schemeClr val="accent1"/>
              </a:buClr>
              <a:defRPr/>
            </a:pPr>
            <a:r>
              <a:rPr lang="en-IE" sz="1800" dirty="0">
                <a:solidFill>
                  <a:schemeClr val="tx1"/>
                </a:solidFill>
              </a:rPr>
              <a:t>This means that when leading the committee, your role and authority derives from the 2013 Act which sets out the functions of the committee</a:t>
            </a:r>
          </a:p>
          <a:p>
            <a:pPr marL="350838" lvl="1" indent="-342900">
              <a:buClr>
                <a:schemeClr val="accent1"/>
              </a:buClr>
              <a:defRPr/>
            </a:pPr>
            <a:r>
              <a:rPr lang="en-IE" sz="1800" dirty="0">
                <a:solidFill>
                  <a:schemeClr val="tx1"/>
                </a:solidFill>
              </a:rPr>
              <a:t>The Code contains guidance about how to go about delivering on your role</a:t>
            </a:r>
            <a:endParaRPr kumimoji="0" lang="en-IE" sz="18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9598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solidFill>
                  <a:schemeClr val="tx1"/>
                </a:solidFill>
              </a:rPr>
              <a:t>ETB Governance Framework</a:t>
            </a:r>
          </a:p>
        </p:txBody>
      </p:sp>
      <p:sp>
        <p:nvSpPr>
          <p:cNvPr id="5" name="Content Placeholder 1"/>
          <p:cNvSpPr>
            <a:spLocks noGrp="1"/>
          </p:cNvSpPr>
          <p:nvPr>
            <p:ph sz="quarter" idx="17"/>
          </p:nvPr>
        </p:nvSpPr>
        <p:spPr>
          <a:xfrm>
            <a:off x="7648833" y="1306286"/>
            <a:ext cx="4101568" cy="5218081"/>
          </a:xfrm>
          <a:solidFill>
            <a:schemeClr val="accent1">
              <a:lumMod val="10000"/>
              <a:lumOff val="90000"/>
            </a:schemeClr>
          </a:solidFill>
        </p:spPr>
        <p:txBody>
          <a:bodyPr lIns="36000" tIns="216000" rIns="36000" bIns="36000" anchor="ctr"/>
          <a:lstStyle/>
          <a:p>
            <a:pPr marL="358775" lvl="1" indent="-350838"/>
            <a:r>
              <a:rPr lang="en-US" sz="1600" b="1" i="1" dirty="0">
                <a:solidFill>
                  <a:schemeClr val="tx1"/>
                </a:solidFill>
              </a:rPr>
              <a:t>This may be subject to change (new ministerial reporting lines)</a:t>
            </a:r>
          </a:p>
          <a:p>
            <a:pPr marL="358775" lvl="1" indent="-350838"/>
            <a:endParaRPr lang="en-US" sz="1600" dirty="0">
              <a:solidFill>
                <a:schemeClr val="tx1"/>
              </a:solidFill>
            </a:endParaRPr>
          </a:p>
          <a:p>
            <a:pPr marL="358775" lvl="1" indent="-350838"/>
            <a:r>
              <a:rPr lang="en-IE" sz="1600" b="1" dirty="0"/>
              <a:t>This depiction does not separate the two-fold role of the Board.</a:t>
            </a:r>
          </a:p>
          <a:p>
            <a:pPr marL="358775" lvl="1" indent="-350838"/>
            <a:endParaRPr lang="en-IE" sz="1600" b="1" dirty="0"/>
          </a:p>
          <a:p>
            <a:pPr marL="358775" lvl="1" indent="-350838"/>
            <a:r>
              <a:rPr lang="en-IE" sz="1600" b="1" dirty="0"/>
              <a:t>ARC’s role is to:</a:t>
            </a:r>
            <a:endParaRPr lang="en-IE" sz="1600" dirty="0"/>
          </a:p>
          <a:p>
            <a:pPr marL="538163" lvl="2" indent="-350838"/>
            <a:r>
              <a:rPr lang="en-IE" sz="1600" dirty="0"/>
              <a:t>Report to the Board </a:t>
            </a:r>
          </a:p>
          <a:p>
            <a:pPr marL="538163" lvl="2" indent="-350838"/>
            <a:r>
              <a:rPr lang="en-IE" sz="1600" dirty="0"/>
              <a:t>Assist with the discharge of the Board’s functions</a:t>
            </a:r>
          </a:p>
          <a:p>
            <a:pPr marL="538163" lvl="2" indent="-350838"/>
            <a:r>
              <a:rPr lang="en-IE" sz="1600" dirty="0"/>
              <a:t>Be informed by internal / external audit</a:t>
            </a:r>
          </a:p>
          <a:p>
            <a:pPr marL="187325" lvl="2" indent="0">
              <a:buNone/>
            </a:pPr>
            <a:endParaRPr lang="en-IE" sz="1600"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r="5560"/>
          <a:stretch/>
        </p:blipFill>
        <p:spPr>
          <a:xfrm>
            <a:off x="363420" y="1306286"/>
            <a:ext cx="7025921" cy="5285462"/>
          </a:xfrm>
          <a:prstGeom prst="rect">
            <a:avLst/>
          </a:prstGeom>
        </p:spPr>
      </p:pic>
    </p:spTree>
    <p:extLst>
      <p:ext uri="{BB962C8B-B14F-4D97-AF65-F5344CB8AC3E}">
        <p14:creationId xmlns:p14="http://schemas.microsoft.com/office/powerpoint/2010/main" val="1439560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t>ETB Governance – </a:t>
            </a:r>
            <a:r>
              <a:rPr lang="en-IE" i="1" dirty="0"/>
              <a:t>What is unique</a:t>
            </a:r>
          </a:p>
        </p:txBody>
      </p:sp>
      <p:sp>
        <p:nvSpPr>
          <p:cNvPr id="5" name="Content Placeholder 1"/>
          <p:cNvSpPr txBox="1">
            <a:spLocks/>
          </p:cNvSpPr>
          <p:nvPr/>
        </p:nvSpPr>
        <p:spPr>
          <a:xfrm>
            <a:off x="442800" y="1491343"/>
            <a:ext cx="5290735" cy="5064482"/>
          </a:xfrm>
          <a:prstGeom prst="rect">
            <a:avLst/>
          </a:prstGeom>
          <a:solidFill>
            <a:schemeClr val="accent2">
              <a:lumMod val="20000"/>
              <a:lumOff val="80000"/>
            </a:schemeClr>
          </a:solidFill>
        </p:spPr>
        <p:txBody>
          <a:bodyPr vert="horz" lIns="72000" tIns="72000" rIns="72000" bIns="72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7938" lvl="1" indent="0">
              <a:buNone/>
            </a:pPr>
            <a:r>
              <a:rPr lang="en-GB" sz="2400" b="1" dirty="0"/>
              <a:t>Typical State Board:</a:t>
            </a:r>
          </a:p>
          <a:p>
            <a:pPr marL="268288" lvl="1" indent="-260350"/>
            <a:endParaRPr lang="en-GB" sz="2400" dirty="0"/>
          </a:p>
          <a:p>
            <a:pPr marL="268288" lvl="1" indent="-260350"/>
            <a:r>
              <a:rPr lang="en-GB" sz="2400" dirty="0"/>
              <a:t>Has general responsibility and delegates / reserves functions</a:t>
            </a:r>
          </a:p>
          <a:p>
            <a:pPr marL="268288" lvl="1" indent="-260350"/>
            <a:endParaRPr lang="en-GB" sz="2400" dirty="0"/>
          </a:p>
          <a:p>
            <a:pPr marL="268288" lvl="1" indent="-260350"/>
            <a:r>
              <a:rPr lang="en-GB" sz="2400" dirty="0"/>
              <a:t>Determines strategic direction and policy basis</a:t>
            </a:r>
          </a:p>
          <a:p>
            <a:pPr marL="268288" lvl="1" indent="-260350"/>
            <a:endParaRPr lang="en-GB" sz="2400" dirty="0"/>
          </a:p>
          <a:p>
            <a:pPr marL="268288" lvl="1" indent="-260350"/>
            <a:endParaRPr lang="en-IE" sz="2000" dirty="0"/>
          </a:p>
          <a:p>
            <a:pPr marL="447676" lvl="2" indent="-260350"/>
            <a:endParaRPr lang="en-IE" sz="2000" dirty="0"/>
          </a:p>
        </p:txBody>
      </p:sp>
      <p:sp>
        <p:nvSpPr>
          <p:cNvPr id="4" name="Content Placeholder 1"/>
          <p:cNvSpPr txBox="1">
            <a:spLocks/>
          </p:cNvSpPr>
          <p:nvPr/>
        </p:nvSpPr>
        <p:spPr>
          <a:xfrm>
            <a:off x="6459665" y="1491343"/>
            <a:ext cx="5290735" cy="5064482"/>
          </a:xfrm>
          <a:prstGeom prst="rect">
            <a:avLst/>
          </a:prstGeom>
          <a:solidFill>
            <a:schemeClr val="accent1">
              <a:lumMod val="10000"/>
              <a:lumOff val="90000"/>
            </a:schemeClr>
          </a:solidFill>
        </p:spPr>
        <p:txBody>
          <a:bodyPr vert="horz" lIns="72000" tIns="72000" rIns="72000" bIns="72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7938" lvl="1" indent="0">
              <a:buNone/>
            </a:pPr>
            <a:r>
              <a:rPr lang="en-GB" sz="2400" b="1" dirty="0"/>
              <a:t>Education and Training Boards:</a:t>
            </a:r>
          </a:p>
          <a:p>
            <a:pPr marL="7938" lvl="1" indent="0">
              <a:buNone/>
            </a:pPr>
            <a:endParaRPr lang="en-GB" sz="2400" dirty="0"/>
          </a:p>
          <a:p>
            <a:pPr marL="268288" lvl="1" indent="-260350"/>
            <a:r>
              <a:rPr lang="en-IE" sz="2400" dirty="0"/>
              <a:t>Limited reserved functions; </a:t>
            </a:r>
            <a:r>
              <a:rPr lang="en-IE" sz="2400" b="1" dirty="0"/>
              <a:t>explicitly prevented </a:t>
            </a:r>
            <a:r>
              <a:rPr lang="en-IE" sz="2400" dirty="0"/>
              <a:t>from acting beyond these</a:t>
            </a:r>
            <a:r>
              <a:rPr lang="en-IE" sz="2400" i="1" dirty="0"/>
              <a:t> </a:t>
            </a:r>
            <a:r>
              <a:rPr lang="en-IE" sz="2400" dirty="0"/>
              <a:t>[ETB Act 2013|12 (6)]</a:t>
            </a:r>
          </a:p>
          <a:p>
            <a:pPr marL="268288" lvl="1" indent="-260350"/>
            <a:endParaRPr lang="en-IE" sz="2400" dirty="0"/>
          </a:p>
          <a:p>
            <a:pPr marL="268288" lvl="1" indent="-260350"/>
            <a:r>
              <a:rPr lang="en-IE" sz="2400" dirty="0"/>
              <a:t>Strategic direction determined by national funding and policy landscape</a:t>
            </a:r>
          </a:p>
          <a:p>
            <a:pPr marL="268288" lvl="1" indent="-260350"/>
            <a:endParaRPr lang="en-IE" sz="2400" dirty="0"/>
          </a:p>
          <a:p>
            <a:pPr marL="268288" lvl="1" indent="-260350"/>
            <a:r>
              <a:rPr lang="en-IE" sz="2400" dirty="0"/>
              <a:t>ETB Policies developed and adopted by the executive</a:t>
            </a:r>
          </a:p>
          <a:p>
            <a:pPr marL="447676" lvl="2" indent="-260350"/>
            <a:endParaRPr lang="en-IE" sz="2400" dirty="0"/>
          </a:p>
        </p:txBody>
      </p:sp>
    </p:spTree>
    <p:extLst>
      <p:ext uri="{BB962C8B-B14F-4D97-AF65-F5344CB8AC3E}">
        <p14:creationId xmlns:p14="http://schemas.microsoft.com/office/powerpoint/2010/main" val="28198808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42800" y="1293162"/>
          <a:ext cx="5562583" cy="4609168"/>
        </p:xfrm>
        <a:graphic>
          <a:graphicData uri="http://schemas.openxmlformats.org/drawingml/2006/table">
            <a:tbl>
              <a:tblPr firstRow="1" bandRow="1">
                <a:tableStyleId>{21E4AEA4-8DFA-4A89-87EB-49C32662AFE0}</a:tableStyleId>
              </a:tblPr>
              <a:tblGrid>
                <a:gridCol w="638868">
                  <a:extLst>
                    <a:ext uri="{9D8B030D-6E8A-4147-A177-3AD203B41FA5}">
                      <a16:colId xmlns:a16="http://schemas.microsoft.com/office/drawing/2014/main" val="192625213"/>
                    </a:ext>
                  </a:extLst>
                </a:gridCol>
                <a:gridCol w="3233500">
                  <a:extLst>
                    <a:ext uri="{9D8B030D-6E8A-4147-A177-3AD203B41FA5}">
                      <a16:colId xmlns:a16="http://schemas.microsoft.com/office/drawing/2014/main" val="2578295382"/>
                    </a:ext>
                  </a:extLst>
                </a:gridCol>
                <a:gridCol w="771619">
                  <a:extLst>
                    <a:ext uri="{9D8B030D-6E8A-4147-A177-3AD203B41FA5}">
                      <a16:colId xmlns:a16="http://schemas.microsoft.com/office/drawing/2014/main" val="3095695094"/>
                    </a:ext>
                  </a:extLst>
                </a:gridCol>
                <a:gridCol w="918596">
                  <a:extLst>
                    <a:ext uri="{9D8B030D-6E8A-4147-A177-3AD203B41FA5}">
                      <a16:colId xmlns:a16="http://schemas.microsoft.com/office/drawing/2014/main" val="27127133"/>
                    </a:ext>
                  </a:extLst>
                </a:gridCol>
              </a:tblGrid>
              <a:tr h="0">
                <a:tc>
                  <a:txBody>
                    <a:bodyPr/>
                    <a:lstStyle/>
                    <a:p>
                      <a:pPr algn="l"/>
                      <a:r>
                        <a:rPr lang="en-IE" sz="1200" dirty="0">
                          <a:latin typeface="+mj-lt"/>
                        </a:rPr>
                        <a:t>#</a:t>
                      </a:r>
                    </a:p>
                  </a:txBody>
                  <a:tcPr anchor="ctr"/>
                </a:tc>
                <a:tc>
                  <a:txBody>
                    <a:bodyPr/>
                    <a:lstStyle/>
                    <a:p>
                      <a:pPr algn="l"/>
                      <a:r>
                        <a:rPr lang="en-IE" sz="1200" dirty="0">
                          <a:latin typeface="+mj-lt"/>
                        </a:rPr>
                        <a:t>Function</a:t>
                      </a:r>
                    </a:p>
                  </a:txBody>
                  <a:tcPr anchor="ctr"/>
                </a:tc>
                <a:tc>
                  <a:txBody>
                    <a:bodyPr/>
                    <a:lstStyle/>
                    <a:p>
                      <a:pPr algn="l"/>
                      <a:r>
                        <a:rPr lang="en-IE" sz="1200" dirty="0">
                          <a:latin typeface="+mj-lt"/>
                        </a:rPr>
                        <a:t>Act Ref</a:t>
                      </a:r>
                    </a:p>
                  </a:txBody>
                  <a:tcPr anchor="ctr"/>
                </a:tc>
                <a:tc>
                  <a:txBody>
                    <a:bodyPr/>
                    <a:lstStyle/>
                    <a:p>
                      <a:pPr algn="l"/>
                      <a:r>
                        <a:rPr lang="en-IE" sz="1000" dirty="0">
                          <a:latin typeface="+mj-lt"/>
                        </a:rPr>
                        <a:t>Ministerial Consent Required</a:t>
                      </a:r>
                    </a:p>
                  </a:txBody>
                  <a:tcPr anchor="ctr"/>
                </a:tc>
                <a:extLst>
                  <a:ext uri="{0D108BD9-81ED-4DB2-BD59-A6C34878D82A}">
                    <a16:rowId xmlns:a16="http://schemas.microsoft.com/office/drawing/2014/main" val="72102399"/>
                  </a:ext>
                </a:extLst>
              </a:tr>
              <a:tr h="346314">
                <a:tc>
                  <a:txBody>
                    <a:bodyPr/>
                    <a:lstStyle/>
                    <a:p>
                      <a:pPr algn="l"/>
                      <a:r>
                        <a:rPr lang="en-US" sz="1400" b="1" dirty="0">
                          <a:latin typeface="+mj-lt"/>
                        </a:rPr>
                        <a:t>a</a:t>
                      </a:r>
                      <a:endParaRPr lang="en-IE" sz="1400" b="1" dirty="0">
                        <a:latin typeface="+mj-lt"/>
                      </a:endParaRPr>
                    </a:p>
                  </a:txBody>
                  <a:tcPr anchor="ctr"/>
                </a:tc>
                <a:tc>
                  <a:txBody>
                    <a:bodyPr/>
                    <a:lstStyle/>
                    <a:p>
                      <a:pPr algn="l" fontAlgn="ctr"/>
                      <a:r>
                        <a:rPr lang="en-IE" sz="1400" b="0" i="0" u="none" strike="noStrike" dirty="0">
                          <a:solidFill>
                            <a:schemeClr val="tx1"/>
                          </a:solidFill>
                          <a:effectLst/>
                          <a:latin typeface="+mj-lt"/>
                        </a:rPr>
                        <a:t>Request name change</a:t>
                      </a:r>
                    </a:p>
                  </a:txBody>
                  <a:tcPr marL="85725" marR="9525" marT="9525" marB="0" anchor="ctr"/>
                </a:tc>
                <a:tc>
                  <a:txBody>
                    <a:bodyPr/>
                    <a:lstStyle/>
                    <a:p>
                      <a:pPr algn="l"/>
                      <a:r>
                        <a:rPr lang="en-IE" sz="1400" dirty="0">
                          <a:solidFill>
                            <a:srgbClr val="000000"/>
                          </a:solidFill>
                          <a:latin typeface="+mj-lt"/>
                        </a:rPr>
                        <a:t>9(3)</a:t>
                      </a:r>
                    </a:p>
                  </a:txBody>
                  <a:tcPr anchor="ctr"/>
                </a:tc>
                <a:tc>
                  <a:txBody>
                    <a:bodyPr/>
                    <a:lstStyle/>
                    <a:p>
                      <a:pPr algn="l"/>
                      <a:r>
                        <a:rPr lang="en-IE" sz="1200" i="1" dirty="0">
                          <a:solidFill>
                            <a:srgbClr val="000000"/>
                          </a:solidFill>
                          <a:latin typeface="+mj-lt"/>
                        </a:rPr>
                        <a:t>Yes</a:t>
                      </a:r>
                    </a:p>
                  </a:txBody>
                  <a:tcPr anchor="ctr"/>
                </a:tc>
                <a:extLst>
                  <a:ext uri="{0D108BD9-81ED-4DB2-BD59-A6C34878D82A}">
                    <a16:rowId xmlns:a16="http://schemas.microsoft.com/office/drawing/2014/main" val="319446485"/>
                  </a:ext>
                </a:extLst>
              </a:tr>
              <a:tr h="346314">
                <a:tc>
                  <a:txBody>
                    <a:bodyPr/>
                    <a:lstStyle/>
                    <a:p>
                      <a:pPr algn="l"/>
                      <a:r>
                        <a:rPr lang="en-US" sz="1400" b="1" dirty="0">
                          <a:latin typeface="+mj-lt"/>
                        </a:rPr>
                        <a:t>b</a:t>
                      </a:r>
                      <a:endParaRPr lang="en-IE" sz="1400" b="1" dirty="0">
                        <a:latin typeface="+mj-lt"/>
                      </a:endParaRPr>
                    </a:p>
                  </a:txBody>
                  <a:tcPr anchor="ctr"/>
                </a:tc>
                <a:tc>
                  <a:txBody>
                    <a:bodyPr/>
                    <a:lstStyle/>
                    <a:p>
                      <a:pPr algn="l" fontAlgn="ctr"/>
                      <a:r>
                        <a:rPr lang="en-IE" sz="1400" b="0" i="0" u="none" strike="noStrike" dirty="0">
                          <a:solidFill>
                            <a:schemeClr val="tx1"/>
                          </a:solidFill>
                          <a:effectLst/>
                          <a:latin typeface="+mj-lt"/>
                        </a:rPr>
                        <a:t>Appointment of CE</a:t>
                      </a:r>
                    </a:p>
                  </a:txBody>
                  <a:tcPr marL="85725" marR="9525" marT="9525" marB="0" anchor="ctr"/>
                </a:tc>
                <a:tc>
                  <a:txBody>
                    <a:bodyPr/>
                    <a:lstStyle/>
                    <a:p>
                      <a:pPr algn="l"/>
                      <a:r>
                        <a:rPr lang="en-IE" sz="1400" dirty="0">
                          <a:solidFill>
                            <a:srgbClr val="000000"/>
                          </a:solidFill>
                          <a:latin typeface="+mj-lt"/>
                        </a:rPr>
                        <a:t>14</a:t>
                      </a:r>
                    </a:p>
                  </a:txBody>
                  <a:tcPr anchor="ctr"/>
                </a:tc>
                <a:tc>
                  <a:txBody>
                    <a:bodyPr/>
                    <a:lstStyle/>
                    <a:p>
                      <a:pPr algn="l"/>
                      <a:r>
                        <a:rPr lang="en-IE" sz="1200" i="1" dirty="0">
                          <a:solidFill>
                            <a:srgbClr val="000000"/>
                          </a:solidFill>
                          <a:latin typeface="+mj-lt"/>
                        </a:rPr>
                        <a:t>Yes</a:t>
                      </a:r>
                    </a:p>
                  </a:txBody>
                  <a:tcPr anchor="ctr"/>
                </a:tc>
                <a:extLst>
                  <a:ext uri="{0D108BD9-81ED-4DB2-BD59-A6C34878D82A}">
                    <a16:rowId xmlns:a16="http://schemas.microsoft.com/office/drawing/2014/main" val="3633508434"/>
                  </a:ext>
                </a:extLst>
              </a:tr>
              <a:tr h="346314">
                <a:tc>
                  <a:txBody>
                    <a:bodyPr/>
                    <a:lstStyle/>
                    <a:p>
                      <a:pPr algn="l"/>
                      <a:r>
                        <a:rPr lang="en-US" sz="1400" b="1" dirty="0">
                          <a:latin typeface="+mj-lt"/>
                        </a:rPr>
                        <a:t>c</a:t>
                      </a:r>
                      <a:endParaRPr lang="en-IE" sz="1400" b="1" dirty="0">
                        <a:latin typeface="+mj-lt"/>
                      </a:endParaRPr>
                    </a:p>
                  </a:txBody>
                  <a:tcPr anchor="ctr"/>
                </a:tc>
                <a:tc>
                  <a:txBody>
                    <a:bodyPr/>
                    <a:lstStyle/>
                    <a:p>
                      <a:pPr algn="l" fontAlgn="ctr"/>
                      <a:r>
                        <a:rPr lang="en-IE" sz="1400" b="0" i="0" u="none" strike="noStrike" dirty="0">
                          <a:solidFill>
                            <a:schemeClr val="tx1"/>
                          </a:solidFill>
                          <a:effectLst/>
                          <a:latin typeface="+mj-lt"/>
                        </a:rPr>
                        <a:t>Suspension of CE</a:t>
                      </a:r>
                    </a:p>
                  </a:txBody>
                  <a:tcPr marL="85725" marR="9525" marT="9525" marB="0" anchor="ctr"/>
                </a:tc>
                <a:tc>
                  <a:txBody>
                    <a:bodyPr/>
                    <a:lstStyle/>
                    <a:p>
                      <a:pPr algn="l"/>
                      <a:r>
                        <a:rPr lang="en-IE" sz="1400" dirty="0">
                          <a:solidFill>
                            <a:srgbClr val="000000"/>
                          </a:solidFill>
                          <a:latin typeface="+mj-lt"/>
                        </a:rPr>
                        <a:t>17</a:t>
                      </a:r>
                    </a:p>
                  </a:txBody>
                  <a:tcPr anchor="ctr"/>
                </a:tc>
                <a:tc>
                  <a:txBody>
                    <a:bodyPr/>
                    <a:lstStyle/>
                    <a:p>
                      <a:pPr algn="l"/>
                      <a:r>
                        <a:rPr lang="en-IE" sz="1200" i="1" dirty="0">
                          <a:solidFill>
                            <a:srgbClr val="000000"/>
                          </a:solidFill>
                          <a:latin typeface="+mj-lt"/>
                        </a:rPr>
                        <a:t>Yes</a:t>
                      </a:r>
                    </a:p>
                  </a:txBody>
                  <a:tcPr anchor="ctr"/>
                </a:tc>
                <a:extLst>
                  <a:ext uri="{0D108BD9-81ED-4DB2-BD59-A6C34878D82A}">
                    <a16:rowId xmlns:a16="http://schemas.microsoft.com/office/drawing/2014/main" val="2387171598"/>
                  </a:ext>
                </a:extLst>
              </a:tr>
              <a:tr h="346314">
                <a:tc>
                  <a:txBody>
                    <a:bodyPr/>
                    <a:lstStyle/>
                    <a:p>
                      <a:pPr algn="l"/>
                      <a:r>
                        <a:rPr lang="en-US" sz="1400" b="1" dirty="0">
                          <a:latin typeface="+mj-lt"/>
                        </a:rPr>
                        <a:t>d</a:t>
                      </a:r>
                      <a:endParaRPr lang="en-IE" sz="1400" b="1" dirty="0">
                        <a:latin typeface="+mj-lt"/>
                      </a:endParaRPr>
                    </a:p>
                  </a:txBody>
                  <a:tcPr anchor="ctr"/>
                </a:tc>
                <a:tc>
                  <a:txBody>
                    <a:bodyPr/>
                    <a:lstStyle/>
                    <a:p>
                      <a:pPr algn="l" fontAlgn="ctr"/>
                      <a:r>
                        <a:rPr lang="en-IE" sz="1400" b="0" i="0" u="none" strike="noStrike" dirty="0">
                          <a:solidFill>
                            <a:schemeClr val="tx1"/>
                          </a:solidFill>
                          <a:effectLst/>
                          <a:latin typeface="+mj-lt"/>
                        </a:rPr>
                        <a:t>Establishment of a scholarship</a:t>
                      </a:r>
                    </a:p>
                  </a:txBody>
                  <a:tcPr marL="85725" marR="9525" marT="9525" marB="0" anchor="ctr"/>
                </a:tc>
                <a:tc>
                  <a:txBody>
                    <a:bodyPr/>
                    <a:lstStyle/>
                    <a:p>
                      <a:pPr algn="l"/>
                      <a:r>
                        <a:rPr lang="en-IE" sz="1400" dirty="0">
                          <a:solidFill>
                            <a:srgbClr val="000000"/>
                          </a:solidFill>
                          <a:latin typeface="+mj-lt"/>
                        </a:rPr>
                        <a:t>24</a:t>
                      </a:r>
                    </a:p>
                  </a:txBody>
                  <a:tcPr anchor="ctr"/>
                </a:tc>
                <a:tc>
                  <a:txBody>
                    <a:bodyPr/>
                    <a:lstStyle/>
                    <a:p>
                      <a:pPr algn="l"/>
                      <a:r>
                        <a:rPr lang="en-IE" sz="1200" i="1" dirty="0">
                          <a:solidFill>
                            <a:srgbClr val="000000"/>
                          </a:solidFill>
                          <a:latin typeface="+mj-lt"/>
                        </a:rPr>
                        <a:t>Yes</a:t>
                      </a:r>
                    </a:p>
                  </a:txBody>
                  <a:tcPr anchor="ctr"/>
                </a:tc>
                <a:extLst>
                  <a:ext uri="{0D108BD9-81ED-4DB2-BD59-A6C34878D82A}">
                    <a16:rowId xmlns:a16="http://schemas.microsoft.com/office/drawing/2014/main" val="454663627"/>
                  </a:ext>
                </a:extLst>
              </a:tr>
              <a:tr h="495661">
                <a:tc>
                  <a:txBody>
                    <a:bodyPr/>
                    <a:lstStyle/>
                    <a:p>
                      <a:pPr algn="l"/>
                      <a:r>
                        <a:rPr lang="en-US" sz="1400" b="1" dirty="0">
                          <a:latin typeface="+mj-lt"/>
                        </a:rPr>
                        <a:t>e</a:t>
                      </a:r>
                      <a:endParaRPr lang="en-IE" sz="1400" b="1" dirty="0">
                        <a:latin typeface="+mj-lt"/>
                      </a:endParaRPr>
                    </a:p>
                  </a:txBody>
                  <a:tcPr anchor="ctr"/>
                </a:tc>
                <a:tc>
                  <a:txBody>
                    <a:bodyPr/>
                    <a:lstStyle/>
                    <a:p>
                      <a:pPr algn="l" fontAlgn="ctr"/>
                      <a:r>
                        <a:rPr lang="en-US" sz="1400" b="0" i="0" u="none" strike="noStrike" dirty="0">
                          <a:solidFill>
                            <a:schemeClr val="tx1"/>
                          </a:solidFill>
                          <a:effectLst/>
                          <a:latin typeface="+mj-lt"/>
                        </a:rPr>
                        <a:t>Giving opinions on, and adoption of a strategy statement</a:t>
                      </a:r>
                    </a:p>
                  </a:txBody>
                  <a:tcPr marL="85725" marR="9525" marT="9525" marB="0" anchor="ctr"/>
                </a:tc>
                <a:tc>
                  <a:txBody>
                    <a:bodyPr/>
                    <a:lstStyle/>
                    <a:p>
                      <a:pPr algn="l"/>
                      <a:r>
                        <a:rPr lang="en-IE" sz="1400" dirty="0">
                          <a:solidFill>
                            <a:srgbClr val="000000"/>
                          </a:solidFill>
                          <a:latin typeface="+mj-lt"/>
                        </a:rPr>
                        <a:t>27</a:t>
                      </a:r>
                    </a:p>
                  </a:txBody>
                  <a:tcPr anchor="ctr"/>
                </a:tc>
                <a:tc>
                  <a:txBody>
                    <a:bodyPr/>
                    <a:lstStyle/>
                    <a:p>
                      <a:pPr algn="l"/>
                      <a:r>
                        <a:rPr lang="en-IE" sz="1200" i="1" dirty="0">
                          <a:solidFill>
                            <a:srgbClr val="000000"/>
                          </a:solidFill>
                          <a:latin typeface="+mj-lt"/>
                        </a:rPr>
                        <a:t>No</a:t>
                      </a:r>
                    </a:p>
                  </a:txBody>
                  <a:tcPr anchor="ctr"/>
                </a:tc>
                <a:extLst>
                  <a:ext uri="{0D108BD9-81ED-4DB2-BD59-A6C34878D82A}">
                    <a16:rowId xmlns:a16="http://schemas.microsoft.com/office/drawing/2014/main" val="2891669677"/>
                  </a:ext>
                </a:extLst>
              </a:tr>
              <a:tr h="346314">
                <a:tc>
                  <a:txBody>
                    <a:bodyPr/>
                    <a:lstStyle/>
                    <a:p>
                      <a:pPr algn="l"/>
                      <a:r>
                        <a:rPr lang="en-IE" sz="1400" b="1" dirty="0">
                          <a:latin typeface="+mj-lt"/>
                        </a:rPr>
                        <a:t>f</a:t>
                      </a:r>
                    </a:p>
                  </a:txBody>
                  <a:tcPr anchor="ctr"/>
                </a:tc>
                <a:tc>
                  <a:txBody>
                    <a:bodyPr/>
                    <a:lstStyle/>
                    <a:p>
                      <a:pPr algn="l" fontAlgn="ctr"/>
                      <a:r>
                        <a:rPr lang="en-IE" sz="1400" b="0" i="0" u="none" strike="noStrike" dirty="0">
                          <a:solidFill>
                            <a:schemeClr val="tx1"/>
                          </a:solidFill>
                          <a:effectLst/>
                          <a:latin typeface="+mj-lt"/>
                        </a:rPr>
                        <a:t>Adoption of annual report</a:t>
                      </a:r>
                    </a:p>
                  </a:txBody>
                  <a:tcPr marL="85725" marR="9525" marT="9525" marB="0" anchor="ctr"/>
                </a:tc>
                <a:tc>
                  <a:txBody>
                    <a:bodyPr/>
                    <a:lstStyle/>
                    <a:p>
                      <a:pPr algn="l"/>
                      <a:r>
                        <a:rPr lang="en-IE" sz="1400" dirty="0">
                          <a:solidFill>
                            <a:srgbClr val="000000"/>
                          </a:solidFill>
                          <a:latin typeface="+mj-lt"/>
                        </a:rPr>
                        <a:t>28</a:t>
                      </a:r>
                    </a:p>
                  </a:txBody>
                  <a:tcPr anchor="ctr"/>
                </a:tc>
                <a:tc>
                  <a:txBody>
                    <a:bodyPr/>
                    <a:lstStyle/>
                    <a:p>
                      <a:pPr algn="l"/>
                      <a:r>
                        <a:rPr lang="en-IE" sz="1200" i="1" dirty="0">
                          <a:solidFill>
                            <a:srgbClr val="000000"/>
                          </a:solidFill>
                          <a:latin typeface="+mj-lt"/>
                        </a:rPr>
                        <a:t>No</a:t>
                      </a:r>
                    </a:p>
                  </a:txBody>
                  <a:tcPr anchor="ctr"/>
                </a:tc>
                <a:extLst>
                  <a:ext uri="{0D108BD9-81ED-4DB2-BD59-A6C34878D82A}">
                    <a16:rowId xmlns:a16="http://schemas.microsoft.com/office/drawing/2014/main" val="2174410970"/>
                  </a:ext>
                </a:extLst>
              </a:tr>
              <a:tr h="495661">
                <a:tc>
                  <a:txBody>
                    <a:bodyPr/>
                    <a:lstStyle/>
                    <a:p>
                      <a:pPr algn="l"/>
                      <a:r>
                        <a:rPr lang="en-US" sz="1400" b="1" dirty="0">
                          <a:latin typeface="+mj-lt"/>
                        </a:rPr>
                        <a:t>g</a:t>
                      </a:r>
                      <a:endParaRPr lang="en-IE" sz="1400" b="1" dirty="0">
                        <a:latin typeface="+mj-lt"/>
                      </a:endParaRPr>
                    </a:p>
                  </a:txBody>
                  <a:tcPr anchor="ctr"/>
                </a:tc>
                <a:tc>
                  <a:txBody>
                    <a:bodyPr/>
                    <a:lstStyle/>
                    <a:p>
                      <a:pPr algn="l" fontAlgn="ctr"/>
                      <a:r>
                        <a:rPr lang="en-US" sz="1400" b="0" i="0" u="none" strike="noStrike" dirty="0">
                          <a:solidFill>
                            <a:schemeClr val="tx1"/>
                          </a:solidFill>
                          <a:effectLst/>
                          <a:latin typeface="+mj-lt"/>
                        </a:rPr>
                        <a:t>Acceptance of gifts or being constituted as a trustee</a:t>
                      </a:r>
                    </a:p>
                  </a:txBody>
                  <a:tcPr marL="85725" marR="9525" marT="9525" marB="0" anchor="ctr"/>
                </a:tc>
                <a:tc>
                  <a:txBody>
                    <a:bodyPr/>
                    <a:lstStyle/>
                    <a:p>
                      <a:pPr algn="l"/>
                      <a:r>
                        <a:rPr lang="en-IE" sz="1400" dirty="0">
                          <a:solidFill>
                            <a:srgbClr val="000000"/>
                          </a:solidFill>
                          <a:latin typeface="+mj-lt"/>
                        </a:rPr>
                        <a:t>29</a:t>
                      </a:r>
                    </a:p>
                  </a:txBody>
                  <a:tcPr anchor="ctr"/>
                </a:tc>
                <a:tc>
                  <a:txBody>
                    <a:bodyPr/>
                    <a:lstStyle/>
                    <a:p>
                      <a:pPr algn="l"/>
                      <a:r>
                        <a:rPr lang="en-IE" sz="1200" i="1" dirty="0">
                          <a:solidFill>
                            <a:srgbClr val="000000"/>
                          </a:solidFill>
                          <a:latin typeface="+mj-lt"/>
                        </a:rPr>
                        <a:t>Yes</a:t>
                      </a:r>
                    </a:p>
                  </a:txBody>
                  <a:tcPr anchor="ctr"/>
                </a:tc>
                <a:extLst>
                  <a:ext uri="{0D108BD9-81ED-4DB2-BD59-A6C34878D82A}">
                    <a16:rowId xmlns:a16="http://schemas.microsoft.com/office/drawing/2014/main" val="3903355455"/>
                  </a:ext>
                </a:extLst>
              </a:tr>
              <a:tr h="495661">
                <a:tc>
                  <a:txBody>
                    <a:bodyPr/>
                    <a:lstStyle/>
                    <a:p>
                      <a:pPr algn="l"/>
                      <a:r>
                        <a:rPr lang="en-US" sz="1400" b="1" dirty="0">
                          <a:latin typeface="+mj-lt"/>
                        </a:rPr>
                        <a:t>h</a:t>
                      </a:r>
                      <a:endParaRPr lang="en-IE" sz="1400" b="1" dirty="0">
                        <a:latin typeface="+mj-lt"/>
                      </a:endParaRPr>
                    </a:p>
                  </a:txBody>
                  <a:tcPr anchor="ctr"/>
                </a:tc>
                <a:tc>
                  <a:txBody>
                    <a:bodyPr/>
                    <a:lstStyle/>
                    <a:p>
                      <a:pPr algn="l" fontAlgn="ctr"/>
                      <a:r>
                        <a:rPr lang="en-US" sz="1400" b="0" i="0" u="none" strike="noStrike" dirty="0" err="1">
                          <a:solidFill>
                            <a:schemeClr val="tx1"/>
                          </a:solidFill>
                          <a:effectLst/>
                          <a:latin typeface="+mj-lt"/>
                        </a:rPr>
                        <a:t>Authorise</a:t>
                      </a:r>
                      <a:r>
                        <a:rPr lang="en-US" sz="1400" b="0" i="0" u="none" strike="noStrike" baseline="0" dirty="0">
                          <a:solidFill>
                            <a:schemeClr val="tx1"/>
                          </a:solidFill>
                          <a:effectLst/>
                          <a:latin typeface="+mj-lt"/>
                        </a:rPr>
                        <a:t> event attendance (by a Member)</a:t>
                      </a:r>
                      <a:endParaRPr lang="en-US" sz="1400" b="0" i="0" u="none" strike="noStrike" dirty="0">
                        <a:solidFill>
                          <a:schemeClr val="tx1"/>
                        </a:solidFill>
                        <a:effectLst/>
                        <a:latin typeface="+mj-lt"/>
                      </a:endParaRPr>
                    </a:p>
                  </a:txBody>
                  <a:tcPr marL="85725" marR="9525" marT="9525" marB="0" anchor="ctr"/>
                </a:tc>
                <a:tc>
                  <a:txBody>
                    <a:bodyPr/>
                    <a:lstStyle/>
                    <a:p>
                      <a:pPr algn="l"/>
                      <a:r>
                        <a:rPr lang="en-IE" sz="1400" dirty="0">
                          <a:solidFill>
                            <a:srgbClr val="000000"/>
                          </a:solidFill>
                          <a:latin typeface="+mj-lt"/>
                        </a:rPr>
                        <a:t>38</a:t>
                      </a:r>
                    </a:p>
                  </a:txBody>
                  <a:tcPr anchor="ctr"/>
                </a:tc>
                <a:tc>
                  <a:txBody>
                    <a:bodyPr/>
                    <a:lstStyle/>
                    <a:p>
                      <a:pPr algn="l"/>
                      <a:r>
                        <a:rPr lang="en-IE" sz="1200" i="1" dirty="0">
                          <a:solidFill>
                            <a:srgbClr val="000000"/>
                          </a:solidFill>
                          <a:latin typeface="+mj-lt"/>
                        </a:rPr>
                        <a:t>No*</a:t>
                      </a:r>
                    </a:p>
                  </a:txBody>
                  <a:tcPr anchor="ctr"/>
                </a:tc>
                <a:extLst>
                  <a:ext uri="{0D108BD9-81ED-4DB2-BD59-A6C34878D82A}">
                    <a16:rowId xmlns:a16="http://schemas.microsoft.com/office/drawing/2014/main" val="508810304"/>
                  </a:ext>
                </a:extLst>
              </a:tr>
              <a:tr h="346314">
                <a:tc>
                  <a:txBody>
                    <a:bodyPr/>
                    <a:lstStyle/>
                    <a:p>
                      <a:pPr algn="l"/>
                      <a:r>
                        <a:rPr lang="en-IE" sz="1400" b="1" dirty="0" err="1">
                          <a:latin typeface="+mj-lt"/>
                        </a:rPr>
                        <a:t>i</a:t>
                      </a:r>
                      <a:r>
                        <a:rPr lang="en-IE" sz="1400" b="1" dirty="0">
                          <a:latin typeface="+mj-lt"/>
                        </a:rPr>
                        <a:t> (</a:t>
                      </a:r>
                      <a:r>
                        <a:rPr lang="en-IE" sz="1400" b="1" dirty="0" err="1">
                          <a:latin typeface="+mj-lt"/>
                        </a:rPr>
                        <a:t>i</a:t>
                      </a:r>
                      <a:r>
                        <a:rPr lang="en-IE" sz="1400" b="1" dirty="0">
                          <a:latin typeface="+mj-lt"/>
                        </a:rPr>
                        <a:t>)</a:t>
                      </a:r>
                    </a:p>
                  </a:txBody>
                  <a:tcPr anchor="ctr"/>
                </a:tc>
                <a:tc>
                  <a:txBody>
                    <a:bodyPr/>
                    <a:lstStyle/>
                    <a:p>
                      <a:pPr algn="l" fontAlgn="ctr"/>
                      <a:r>
                        <a:rPr lang="en-IE" sz="1400" b="0" i="0" u="none" strike="noStrike" dirty="0">
                          <a:solidFill>
                            <a:schemeClr val="tx1"/>
                          </a:solidFill>
                          <a:effectLst/>
                          <a:latin typeface="+mj-lt"/>
                        </a:rPr>
                        <a:t>Establishment/dissolution of committee</a:t>
                      </a:r>
                    </a:p>
                  </a:txBody>
                  <a:tcPr marL="85725" marR="9525" marT="9525" marB="0" anchor="ctr"/>
                </a:tc>
                <a:tc>
                  <a:txBody>
                    <a:bodyPr/>
                    <a:lstStyle/>
                    <a:p>
                      <a:pPr algn="l"/>
                      <a:r>
                        <a:rPr lang="en-IE" sz="1400" dirty="0">
                          <a:solidFill>
                            <a:srgbClr val="000000"/>
                          </a:solidFill>
                          <a:latin typeface="+mj-lt"/>
                        </a:rPr>
                        <a:t>44</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3784290913"/>
                  </a:ext>
                </a:extLst>
              </a:tr>
              <a:tr h="495661">
                <a:tc>
                  <a:txBody>
                    <a:bodyPr/>
                    <a:lstStyle/>
                    <a:p>
                      <a:pPr algn="l"/>
                      <a:r>
                        <a:rPr lang="en-IE" sz="1400" b="1" dirty="0" err="1">
                          <a:latin typeface="+mj-lt"/>
                        </a:rPr>
                        <a:t>i</a:t>
                      </a:r>
                      <a:r>
                        <a:rPr lang="en-IE" sz="1400" b="1" dirty="0">
                          <a:latin typeface="+mj-lt"/>
                        </a:rPr>
                        <a:t> (ii)</a:t>
                      </a:r>
                    </a:p>
                  </a:txBody>
                  <a:tcPr anchor="ctr"/>
                </a:tc>
                <a:tc>
                  <a:txBody>
                    <a:bodyPr/>
                    <a:lstStyle/>
                    <a:p>
                      <a:pPr algn="l" fontAlgn="ctr"/>
                      <a:r>
                        <a:rPr lang="en-US" sz="1400" b="0" i="0" u="none" strike="noStrike" dirty="0">
                          <a:solidFill>
                            <a:schemeClr val="tx1"/>
                          </a:solidFill>
                          <a:effectLst/>
                          <a:latin typeface="+mj-lt"/>
                        </a:rPr>
                        <a:t>Determination of the terms of reference of a committee</a:t>
                      </a:r>
                    </a:p>
                  </a:txBody>
                  <a:tcPr marL="85725" marR="9525" marT="9525" marB="0" anchor="ctr"/>
                </a:tc>
                <a:tc>
                  <a:txBody>
                    <a:bodyPr/>
                    <a:lstStyle/>
                    <a:p>
                      <a:pPr algn="l"/>
                      <a:r>
                        <a:rPr lang="en-IE" sz="1400" dirty="0">
                          <a:solidFill>
                            <a:srgbClr val="000000"/>
                          </a:solidFill>
                          <a:latin typeface="+mj-lt"/>
                        </a:rPr>
                        <a:t>44</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4164920929"/>
                  </a:ext>
                </a:extLst>
              </a:tr>
            </a:tbl>
          </a:graphicData>
        </a:graphic>
      </p:graphicFrame>
      <p:sp>
        <p:nvSpPr>
          <p:cNvPr id="3" name="Title 2"/>
          <p:cNvSpPr>
            <a:spLocks noGrp="1"/>
          </p:cNvSpPr>
          <p:nvPr>
            <p:ph type="title"/>
          </p:nvPr>
        </p:nvSpPr>
        <p:spPr/>
        <p:txBody>
          <a:bodyPr/>
          <a:lstStyle/>
          <a:p>
            <a:r>
              <a:rPr lang="en-IE" dirty="0">
                <a:solidFill>
                  <a:schemeClr val="tx1"/>
                </a:solidFill>
              </a:rPr>
              <a:t>Reserved Functions</a:t>
            </a:r>
            <a:r>
              <a:rPr lang="en-IE" b="0" dirty="0">
                <a:solidFill>
                  <a:schemeClr val="tx1"/>
                </a:solidFill>
              </a:rPr>
              <a:t> (ETB Act 2013|12(2))</a:t>
            </a:r>
            <a:endParaRPr lang="en-IE" b="0" dirty="0">
              <a:solidFill>
                <a:srgbClr val="FF0000"/>
              </a:solidFill>
            </a:endParaRPr>
          </a:p>
        </p:txBody>
      </p:sp>
      <p:graphicFrame>
        <p:nvGraphicFramePr>
          <p:cNvPr id="6" name="Table 5"/>
          <p:cNvGraphicFramePr>
            <a:graphicFrameLocks noGrp="1"/>
          </p:cNvGraphicFramePr>
          <p:nvPr/>
        </p:nvGraphicFramePr>
        <p:xfrm>
          <a:off x="6252520" y="1293162"/>
          <a:ext cx="5497880" cy="4629973"/>
        </p:xfrm>
        <a:graphic>
          <a:graphicData uri="http://schemas.openxmlformats.org/drawingml/2006/table">
            <a:tbl>
              <a:tblPr firstRow="1" bandRow="1">
                <a:tableStyleId>{21E4AEA4-8DFA-4A89-87EB-49C32662AFE0}</a:tableStyleId>
              </a:tblPr>
              <a:tblGrid>
                <a:gridCol w="683539">
                  <a:extLst>
                    <a:ext uri="{9D8B030D-6E8A-4147-A177-3AD203B41FA5}">
                      <a16:colId xmlns:a16="http://schemas.microsoft.com/office/drawing/2014/main" val="192625213"/>
                    </a:ext>
                  </a:extLst>
                </a:gridCol>
                <a:gridCol w="3143786">
                  <a:extLst>
                    <a:ext uri="{9D8B030D-6E8A-4147-A177-3AD203B41FA5}">
                      <a16:colId xmlns:a16="http://schemas.microsoft.com/office/drawing/2014/main" val="2578295382"/>
                    </a:ext>
                  </a:extLst>
                </a:gridCol>
                <a:gridCol w="762644">
                  <a:extLst>
                    <a:ext uri="{9D8B030D-6E8A-4147-A177-3AD203B41FA5}">
                      <a16:colId xmlns:a16="http://schemas.microsoft.com/office/drawing/2014/main" val="3095695094"/>
                    </a:ext>
                  </a:extLst>
                </a:gridCol>
                <a:gridCol w="907911">
                  <a:extLst>
                    <a:ext uri="{9D8B030D-6E8A-4147-A177-3AD203B41FA5}">
                      <a16:colId xmlns:a16="http://schemas.microsoft.com/office/drawing/2014/main" val="27127133"/>
                    </a:ext>
                  </a:extLst>
                </a:gridCol>
              </a:tblGrid>
              <a:tr h="0">
                <a:tc>
                  <a:txBody>
                    <a:bodyPr/>
                    <a:lstStyle/>
                    <a:p>
                      <a:pPr algn="l"/>
                      <a:r>
                        <a:rPr lang="en-IE" sz="1200" dirty="0">
                          <a:latin typeface="+mj-lt"/>
                        </a:rPr>
                        <a:t>#</a:t>
                      </a:r>
                    </a:p>
                  </a:txBody>
                  <a:tcPr anchor="ctr"/>
                </a:tc>
                <a:tc>
                  <a:txBody>
                    <a:bodyPr/>
                    <a:lstStyle/>
                    <a:p>
                      <a:pPr algn="l"/>
                      <a:r>
                        <a:rPr lang="en-IE" sz="1200" dirty="0">
                          <a:latin typeface="+mj-lt"/>
                        </a:rPr>
                        <a:t>Function</a:t>
                      </a:r>
                    </a:p>
                  </a:txBody>
                  <a:tcPr anchor="ctr"/>
                </a:tc>
                <a:tc>
                  <a:txBody>
                    <a:bodyPr/>
                    <a:lstStyle/>
                    <a:p>
                      <a:pPr algn="l"/>
                      <a:r>
                        <a:rPr lang="en-IE" sz="1200" dirty="0">
                          <a:latin typeface="+mj-lt"/>
                        </a:rPr>
                        <a:t>Act Ref</a:t>
                      </a:r>
                    </a:p>
                  </a:txBody>
                  <a:tcPr anchor="ctr"/>
                </a:tc>
                <a:tc>
                  <a:txBody>
                    <a:bodyPr/>
                    <a:lstStyle/>
                    <a:p>
                      <a:pPr algn="l"/>
                      <a:r>
                        <a:rPr lang="en-IE" sz="1100" b="1" kern="1200" dirty="0">
                          <a:solidFill>
                            <a:schemeClr val="lt1"/>
                          </a:solidFill>
                          <a:latin typeface="+mn-lt"/>
                          <a:ea typeface="+mn-ea"/>
                          <a:cs typeface="+mn-cs"/>
                        </a:rPr>
                        <a:t>Ministerial Consent Required</a:t>
                      </a:r>
                    </a:p>
                  </a:txBody>
                  <a:tcPr anchor="ctr"/>
                </a:tc>
                <a:extLst>
                  <a:ext uri="{0D108BD9-81ED-4DB2-BD59-A6C34878D82A}">
                    <a16:rowId xmlns:a16="http://schemas.microsoft.com/office/drawing/2014/main" val="72102399"/>
                  </a:ext>
                </a:extLst>
              </a:tr>
              <a:tr h="475819">
                <a:tc>
                  <a:txBody>
                    <a:bodyPr/>
                    <a:lstStyle/>
                    <a:p>
                      <a:pPr algn="l"/>
                      <a:r>
                        <a:rPr lang="en-IE" sz="1400" b="1" dirty="0" err="1">
                          <a:latin typeface="+mj-lt"/>
                        </a:rPr>
                        <a:t>i</a:t>
                      </a:r>
                      <a:r>
                        <a:rPr lang="en-IE" sz="1400" b="1" dirty="0">
                          <a:latin typeface="+mj-lt"/>
                        </a:rPr>
                        <a:t> (iii)</a:t>
                      </a:r>
                    </a:p>
                  </a:txBody>
                  <a:tcPr anchor="ctr"/>
                </a:tc>
                <a:tc>
                  <a:txBody>
                    <a:bodyPr/>
                    <a:lstStyle/>
                    <a:p>
                      <a:pPr algn="l" fontAlgn="ctr"/>
                      <a:r>
                        <a:rPr lang="en-US" sz="1400" b="0" i="0" u="none" strike="noStrike" dirty="0">
                          <a:solidFill>
                            <a:schemeClr val="tx1"/>
                          </a:solidFill>
                          <a:effectLst/>
                          <a:latin typeface="+mj-lt"/>
                        </a:rPr>
                        <a:t>Appointment/removal from office of a member of committee</a:t>
                      </a:r>
                    </a:p>
                  </a:txBody>
                  <a:tcPr marL="85725" marR="9525" marT="9525" marB="0" anchor="ctr"/>
                </a:tc>
                <a:tc>
                  <a:txBody>
                    <a:bodyPr/>
                    <a:lstStyle/>
                    <a:p>
                      <a:pPr algn="l"/>
                      <a:r>
                        <a:rPr lang="en-IE" sz="1400" dirty="0">
                          <a:solidFill>
                            <a:srgbClr val="000000"/>
                          </a:solidFill>
                          <a:latin typeface="+mj-lt"/>
                        </a:rPr>
                        <a:t>44</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2522475535"/>
                  </a:ext>
                </a:extLst>
              </a:tr>
              <a:tr h="332450">
                <a:tc>
                  <a:txBody>
                    <a:bodyPr/>
                    <a:lstStyle/>
                    <a:p>
                      <a:pPr algn="l"/>
                      <a:r>
                        <a:rPr lang="en-US" sz="1400" b="1" i="0" dirty="0" err="1">
                          <a:latin typeface="+mj-lt"/>
                        </a:rPr>
                        <a:t>i</a:t>
                      </a:r>
                      <a:r>
                        <a:rPr lang="en-IE" sz="1400" b="1" i="0" dirty="0">
                          <a:latin typeface="+mj-lt"/>
                        </a:rPr>
                        <a:t> (iv)</a:t>
                      </a:r>
                    </a:p>
                  </a:txBody>
                  <a:tcPr anchor="ctr"/>
                </a:tc>
                <a:tc>
                  <a:txBody>
                    <a:bodyPr/>
                    <a:lstStyle/>
                    <a:p>
                      <a:pPr algn="l" fontAlgn="ctr"/>
                      <a:r>
                        <a:rPr lang="en-US" sz="1400" b="0" i="0" u="none" strike="noStrike" dirty="0">
                          <a:solidFill>
                            <a:schemeClr val="tx1"/>
                          </a:solidFill>
                          <a:effectLst/>
                          <a:latin typeface="+mj-lt"/>
                        </a:rPr>
                        <a:t>Confirmation of an act of a committee</a:t>
                      </a:r>
                    </a:p>
                  </a:txBody>
                  <a:tcPr marL="85725" marR="9525" marT="9525" marB="0" anchor="ctr"/>
                </a:tc>
                <a:tc>
                  <a:txBody>
                    <a:bodyPr/>
                    <a:lstStyle/>
                    <a:p>
                      <a:pPr algn="l"/>
                      <a:r>
                        <a:rPr lang="en-IE" sz="1400" dirty="0">
                          <a:solidFill>
                            <a:srgbClr val="000000"/>
                          </a:solidFill>
                          <a:latin typeface="+mj-lt"/>
                        </a:rPr>
                        <a:t>44</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2377877666"/>
                  </a:ext>
                </a:extLst>
              </a:tr>
              <a:tr h="339694">
                <a:tc>
                  <a:txBody>
                    <a:bodyPr/>
                    <a:lstStyle/>
                    <a:p>
                      <a:pPr algn="l"/>
                      <a:r>
                        <a:rPr lang="en-US" sz="1400" b="1" i="0" dirty="0">
                          <a:latin typeface="+mj-lt"/>
                        </a:rPr>
                        <a:t>j</a:t>
                      </a:r>
                      <a:endParaRPr lang="en-IE" sz="1400" b="1" i="0" dirty="0">
                        <a:latin typeface="+mj-lt"/>
                      </a:endParaRPr>
                    </a:p>
                  </a:txBody>
                  <a:tcPr anchor="ctr"/>
                </a:tc>
                <a:tc>
                  <a:txBody>
                    <a:bodyPr/>
                    <a:lstStyle/>
                    <a:p>
                      <a:pPr algn="l" fontAlgn="ctr"/>
                      <a:r>
                        <a:rPr lang="en-US" sz="1400" b="0" i="0" u="none" strike="noStrike" dirty="0">
                          <a:solidFill>
                            <a:schemeClr val="tx1"/>
                          </a:solidFill>
                          <a:effectLst/>
                          <a:latin typeface="+mj-lt"/>
                        </a:rPr>
                        <a:t>Adoption of annual service plan</a:t>
                      </a:r>
                    </a:p>
                  </a:txBody>
                  <a:tcPr marL="85725" marR="9525" marT="9525" marB="0" anchor="ctr"/>
                </a:tc>
                <a:tc>
                  <a:txBody>
                    <a:bodyPr/>
                    <a:lstStyle/>
                    <a:p>
                      <a:pPr algn="l"/>
                      <a:r>
                        <a:rPr lang="en-IE" sz="1400" dirty="0">
                          <a:solidFill>
                            <a:srgbClr val="000000"/>
                          </a:solidFill>
                          <a:latin typeface="+mj-lt"/>
                        </a:rPr>
                        <a:t>47</a:t>
                      </a:r>
                    </a:p>
                  </a:txBody>
                  <a:tcPr anchor="ctr"/>
                </a:tc>
                <a:tc>
                  <a:txBody>
                    <a:bodyPr/>
                    <a:lstStyle/>
                    <a:p>
                      <a:pPr algn="l"/>
                      <a:r>
                        <a:rPr lang="en-IE" sz="1200" i="1" dirty="0">
                          <a:solidFill>
                            <a:srgbClr val="000000"/>
                          </a:solidFill>
                          <a:latin typeface="+mj-lt"/>
                        </a:rPr>
                        <a:t>No</a:t>
                      </a:r>
                    </a:p>
                  </a:txBody>
                  <a:tcPr anchor="ctr"/>
                </a:tc>
                <a:extLst>
                  <a:ext uri="{0D108BD9-81ED-4DB2-BD59-A6C34878D82A}">
                    <a16:rowId xmlns:a16="http://schemas.microsoft.com/office/drawing/2014/main" val="3177376904"/>
                  </a:ext>
                </a:extLst>
              </a:tr>
              <a:tr h="339694">
                <a:tc>
                  <a:txBody>
                    <a:bodyPr/>
                    <a:lstStyle/>
                    <a:p>
                      <a:pPr algn="l"/>
                      <a:r>
                        <a:rPr lang="en-US" sz="1400" b="1" i="0" dirty="0">
                          <a:latin typeface="+mj-lt"/>
                        </a:rPr>
                        <a:t>k</a:t>
                      </a:r>
                      <a:endParaRPr lang="en-IE" sz="1400" b="1" i="0" dirty="0">
                        <a:latin typeface="+mj-lt"/>
                      </a:endParaRPr>
                    </a:p>
                  </a:txBody>
                  <a:tcPr anchor="ctr"/>
                </a:tc>
                <a:tc>
                  <a:txBody>
                    <a:bodyPr/>
                    <a:lstStyle/>
                    <a:p>
                      <a:pPr algn="l" fontAlgn="ctr"/>
                      <a:r>
                        <a:rPr lang="en-IE" sz="1400" b="0" i="0" u="none" strike="noStrike" dirty="0">
                          <a:solidFill>
                            <a:schemeClr val="tx1"/>
                          </a:solidFill>
                          <a:effectLst/>
                          <a:latin typeface="+mj-lt"/>
                        </a:rPr>
                        <a:t>Power to borrow money</a:t>
                      </a:r>
                    </a:p>
                  </a:txBody>
                  <a:tcPr marL="85725" marR="9525" marT="9525" marB="0" anchor="ctr"/>
                </a:tc>
                <a:tc>
                  <a:txBody>
                    <a:bodyPr/>
                    <a:lstStyle/>
                    <a:p>
                      <a:pPr algn="l"/>
                      <a:r>
                        <a:rPr lang="en-IE" sz="1400" dirty="0">
                          <a:solidFill>
                            <a:srgbClr val="000000"/>
                          </a:solidFill>
                          <a:latin typeface="+mj-lt"/>
                        </a:rPr>
                        <a:t>49</a:t>
                      </a:r>
                    </a:p>
                  </a:txBody>
                  <a:tcPr anchor="ctr"/>
                </a:tc>
                <a:tc>
                  <a:txBody>
                    <a:bodyPr/>
                    <a:lstStyle/>
                    <a:p>
                      <a:pPr algn="l"/>
                      <a:r>
                        <a:rPr lang="en-IE" sz="1200" i="1" dirty="0">
                          <a:solidFill>
                            <a:srgbClr val="000000"/>
                          </a:solidFill>
                          <a:latin typeface="+mj-lt"/>
                        </a:rPr>
                        <a:t>Yes</a:t>
                      </a:r>
                    </a:p>
                  </a:txBody>
                  <a:tcPr anchor="ctr"/>
                </a:tc>
                <a:extLst>
                  <a:ext uri="{0D108BD9-81ED-4DB2-BD59-A6C34878D82A}">
                    <a16:rowId xmlns:a16="http://schemas.microsoft.com/office/drawing/2014/main" val="1834944248"/>
                  </a:ext>
                </a:extLst>
              </a:tr>
              <a:tr h="339694">
                <a:tc>
                  <a:txBody>
                    <a:bodyPr/>
                    <a:lstStyle/>
                    <a:p>
                      <a:pPr algn="l"/>
                      <a:r>
                        <a:rPr lang="en-US" sz="1400" b="1" i="0" dirty="0">
                          <a:latin typeface="+mj-lt"/>
                        </a:rPr>
                        <a:t>l</a:t>
                      </a:r>
                      <a:endParaRPr lang="en-IE" sz="1400" b="1" i="0" dirty="0">
                        <a:latin typeface="+mj-lt"/>
                      </a:endParaRPr>
                    </a:p>
                  </a:txBody>
                  <a:tcPr anchor="ctr"/>
                </a:tc>
                <a:tc>
                  <a:txBody>
                    <a:bodyPr/>
                    <a:lstStyle/>
                    <a:p>
                      <a:pPr algn="l" fontAlgn="ctr"/>
                      <a:r>
                        <a:rPr lang="en-IE" sz="1400" b="0" i="0" u="none" strike="noStrike" dirty="0">
                          <a:solidFill>
                            <a:schemeClr val="tx1"/>
                          </a:solidFill>
                          <a:effectLst/>
                          <a:latin typeface="+mj-lt"/>
                        </a:rPr>
                        <a:t>Keeping of accounts</a:t>
                      </a:r>
                    </a:p>
                  </a:txBody>
                  <a:tcPr marL="85725" marR="9525" marT="9525" marB="0" anchor="ctr"/>
                </a:tc>
                <a:tc>
                  <a:txBody>
                    <a:bodyPr/>
                    <a:lstStyle/>
                    <a:p>
                      <a:pPr algn="l"/>
                      <a:r>
                        <a:rPr lang="en-IE" sz="1400" dirty="0">
                          <a:solidFill>
                            <a:srgbClr val="000000"/>
                          </a:solidFill>
                          <a:latin typeface="+mj-lt"/>
                        </a:rPr>
                        <a:t>51</a:t>
                      </a:r>
                    </a:p>
                  </a:txBody>
                  <a:tcPr anchor="ctr"/>
                </a:tc>
                <a:tc>
                  <a:txBody>
                    <a:bodyPr/>
                    <a:lstStyle/>
                    <a:p>
                      <a:pPr algn="l"/>
                      <a:r>
                        <a:rPr lang="en-IE" sz="1200" i="1" dirty="0">
                          <a:solidFill>
                            <a:srgbClr val="000000"/>
                          </a:solidFill>
                          <a:latin typeface="+mj-lt"/>
                        </a:rPr>
                        <a:t>No</a:t>
                      </a:r>
                    </a:p>
                  </a:txBody>
                  <a:tcPr anchor="ctr"/>
                </a:tc>
                <a:extLst>
                  <a:ext uri="{0D108BD9-81ED-4DB2-BD59-A6C34878D82A}">
                    <a16:rowId xmlns:a16="http://schemas.microsoft.com/office/drawing/2014/main" val="3744902187"/>
                  </a:ext>
                </a:extLst>
              </a:tr>
              <a:tr h="475819">
                <a:tc>
                  <a:txBody>
                    <a:bodyPr/>
                    <a:lstStyle/>
                    <a:p>
                      <a:pPr algn="l"/>
                      <a:r>
                        <a:rPr lang="en-US" sz="1400" b="1" i="0" dirty="0">
                          <a:latin typeface="+mj-lt"/>
                        </a:rPr>
                        <a:t>m</a:t>
                      </a:r>
                      <a:r>
                        <a:rPr lang="en-IE" sz="1400" b="1" i="0" dirty="0">
                          <a:latin typeface="+mj-lt"/>
                        </a:rPr>
                        <a:t> (</a:t>
                      </a:r>
                      <a:r>
                        <a:rPr lang="en-IE" sz="1400" b="1" i="0" dirty="0" err="1">
                          <a:latin typeface="+mj-lt"/>
                        </a:rPr>
                        <a:t>i</a:t>
                      </a:r>
                      <a:r>
                        <a:rPr lang="en-IE" sz="1400" b="1" i="0" dirty="0">
                          <a:latin typeface="+mj-lt"/>
                        </a:rPr>
                        <a:t>)</a:t>
                      </a:r>
                    </a:p>
                  </a:txBody>
                  <a:tcPr anchor="ctr"/>
                </a:tc>
                <a:tc>
                  <a:txBody>
                    <a:bodyPr/>
                    <a:lstStyle/>
                    <a:p>
                      <a:pPr algn="l" fontAlgn="ctr"/>
                      <a:r>
                        <a:rPr lang="en-US" sz="1400" b="0" i="0" u="none" strike="noStrike" dirty="0">
                          <a:solidFill>
                            <a:schemeClr val="tx1"/>
                          </a:solidFill>
                          <a:effectLst/>
                          <a:latin typeface="+mj-lt"/>
                        </a:rPr>
                        <a:t>Establishment of Finance and Audit and Risk Committees</a:t>
                      </a:r>
                    </a:p>
                  </a:txBody>
                  <a:tcPr marL="85725" marR="9525" marT="9525" marB="0" anchor="ctr"/>
                </a:tc>
                <a:tc>
                  <a:txBody>
                    <a:bodyPr/>
                    <a:lstStyle/>
                    <a:p>
                      <a:pPr algn="l"/>
                      <a:r>
                        <a:rPr lang="en-IE" sz="1400" dirty="0">
                          <a:solidFill>
                            <a:srgbClr val="000000"/>
                          </a:solidFill>
                          <a:latin typeface="+mj-lt"/>
                        </a:rPr>
                        <a:t>45</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3883731503"/>
                  </a:ext>
                </a:extLst>
              </a:tr>
              <a:tr h="577481">
                <a:tc>
                  <a:txBody>
                    <a:bodyPr/>
                    <a:lstStyle/>
                    <a:p>
                      <a:pPr algn="l"/>
                      <a:r>
                        <a:rPr lang="en-US" sz="1400" b="1" i="0" dirty="0">
                          <a:latin typeface="+mj-lt"/>
                        </a:rPr>
                        <a:t>m</a:t>
                      </a:r>
                      <a:r>
                        <a:rPr lang="en-IE" sz="1400" b="1" i="0" dirty="0">
                          <a:latin typeface="+mj-lt"/>
                        </a:rPr>
                        <a:t> (ii)</a:t>
                      </a:r>
                    </a:p>
                  </a:txBody>
                  <a:tcPr anchor="ctr"/>
                </a:tc>
                <a:tc>
                  <a:txBody>
                    <a:bodyPr/>
                    <a:lstStyle/>
                    <a:p>
                      <a:pPr algn="l" fontAlgn="ctr"/>
                      <a:r>
                        <a:rPr lang="en-US" sz="1400" b="0" i="0" u="none" strike="noStrike" dirty="0">
                          <a:solidFill>
                            <a:schemeClr val="tx1"/>
                          </a:solidFill>
                          <a:effectLst/>
                          <a:latin typeface="+mj-lt"/>
                        </a:rPr>
                        <a:t>Appointment and removal of members of FC and ARC (incl. chair)</a:t>
                      </a:r>
                    </a:p>
                  </a:txBody>
                  <a:tcPr marL="85725" marR="9525" marT="9525" marB="0" anchor="ctr"/>
                </a:tc>
                <a:tc>
                  <a:txBody>
                    <a:bodyPr/>
                    <a:lstStyle/>
                    <a:p>
                      <a:pPr algn="l"/>
                      <a:r>
                        <a:rPr lang="en-IE" sz="1400" dirty="0">
                          <a:solidFill>
                            <a:srgbClr val="000000"/>
                          </a:solidFill>
                          <a:latin typeface="+mj-lt"/>
                        </a:rPr>
                        <a:t>45</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1833902797"/>
                  </a:ext>
                </a:extLst>
              </a:tr>
              <a:tr h="577481">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1400" b="1" i="0" dirty="0">
                          <a:latin typeface="+mj-lt"/>
                        </a:rPr>
                        <a:t>m</a:t>
                      </a:r>
                      <a:r>
                        <a:rPr lang="en-IE" sz="1400" b="1" i="0" dirty="0">
                          <a:latin typeface="+mj-lt"/>
                        </a:rPr>
                        <a:t> (iii)</a:t>
                      </a:r>
                    </a:p>
                  </a:txBody>
                  <a:tcPr anchor="ctr"/>
                </a:tc>
                <a:tc>
                  <a:txBody>
                    <a:bodyPr/>
                    <a:lstStyle/>
                    <a:p>
                      <a:pPr algn="l" fontAlgn="ctr"/>
                      <a:r>
                        <a:rPr lang="en-US" sz="1400" b="0" i="0" u="none" strike="noStrike" dirty="0">
                          <a:solidFill>
                            <a:schemeClr val="tx1"/>
                          </a:solidFill>
                          <a:effectLst/>
                          <a:latin typeface="+mj-lt"/>
                        </a:rPr>
                        <a:t>Receipt of report from finance and audit and determination of action</a:t>
                      </a:r>
                    </a:p>
                  </a:txBody>
                  <a:tcPr marL="85725" marR="9525" marT="9525" marB="0" anchor="ctr"/>
                </a:tc>
                <a:tc>
                  <a:txBody>
                    <a:bodyPr/>
                    <a:lstStyle/>
                    <a:p>
                      <a:pPr algn="l"/>
                      <a:r>
                        <a:rPr lang="en-IE" sz="1400" dirty="0">
                          <a:solidFill>
                            <a:srgbClr val="000000"/>
                          </a:solidFill>
                          <a:latin typeface="+mj-lt"/>
                        </a:rPr>
                        <a:t>45</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1945260329"/>
                  </a:ext>
                </a:extLst>
              </a:tr>
              <a:tr h="577481">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1400" b="1" i="0" dirty="0">
                          <a:latin typeface="+mj-lt"/>
                        </a:rPr>
                        <a:t>n</a:t>
                      </a:r>
                      <a:endParaRPr lang="en-IE" sz="1400" b="1" i="0" dirty="0">
                        <a:latin typeface="+mj-lt"/>
                      </a:endParaRPr>
                    </a:p>
                  </a:txBody>
                  <a:tcPr anchor="ctr"/>
                </a:tc>
                <a:tc>
                  <a:txBody>
                    <a:bodyPr/>
                    <a:lstStyle/>
                    <a:p>
                      <a:pPr algn="l" fontAlgn="ctr"/>
                      <a:r>
                        <a:rPr lang="en-US" sz="1400" b="0" i="0" u="none" strike="noStrike" dirty="0">
                          <a:solidFill>
                            <a:schemeClr val="tx1"/>
                          </a:solidFill>
                          <a:effectLst/>
                          <a:latin typeface="+mj-lt"/>
                        </a:rPr>
                        <a:t>Acquisition, holding and disposal of land</a:t>
                      </a:r>
                    </a:p>
                  </a:txBody>
                  <a:tcPr marL="85725" marR="9525" marT="9525" marB="0" anchor="ctr"/>
                </a:tc>
                <a:tc>
                  <a:txBody>
                    <a:bodyPr/>
                    <a:lstStyle/>
                    <a:p>
                      <a:pPr algn="l"/>
                      <a:r>
                        <a:rPr lang="en-IE" sz="1400" dirty="0">
                          <a:solidFill>
                            <a:srgbClr val="000000"/>
                          </a:solidFill>
                          <a:latin typeface="+mj-lt"/>
                        </a:rPr>
                        <a:t>53</a:t>
                      </a:r>
                    </a:p>
                  </a:txBody>
                  <a:tcPr anchor="ctr"/>
                </a:tc>
                <a:tc>
                  <a:txBody>
                    <a:bodyPr/>
                    <a:lstStyle/>
                    <a:p>
                      <a:pPr algn="l"/>
                      <a:r>
                        <a:rPr lang="en-IE" sz="1200" i="1" dirty="0">
                          <a:solidFill>
                            <a:srgbClr val="000000"/>
                          </a:solidFill>
                          <a:latin typeface="+mj-lt"/>
                        </a:rPr>
                        <a:t>No*</a:t>
                      </a:r>
                    </a:p>
                  </a:txBody>
                  <a:tcPr anchor="ctr"/>
                </a:tc>
                <a:extLst>
                  <a:ext uri="{0D108BD9-81ED-4DB2-BD59-A6C34878D82A}">
                    <a16:rowId xmlns:a16="http://schemas.microsoft.com/office/drawing/2014/main" val="1261573210"/>
                  </a:ext>
                </a:extLst>
              </a:tr>
            </a:tbl>
          </a:graphicData>
        </a:graphic>
      </p:graphicFrame>
      <p:sp>
        <p:nvSpPr>
          <p:cNvPr id="7" name="Content Placeholder 1"/>
          <p:cNvSpPr txBox="1">
            <a:spLocks/>
          </p:cNvSpPr>
          <p:nvPr/>
        </p:nvSpPr>
        <p:spPr>
          <a:xfrm>
            <a:off x="6252520" y="6156627"/>
            <a:ext cx="5497880" cy="503665"/>
          </a:xfrm>
          <a:prstGeom prst="rect">
            <a:avLst/>
          </a:prstGeom>
          <a:noFill/>
        </p:spPr>
        <p:txBody>
          <a:bodyPr vert="horz" lIns="72000" tIns="72000" rIns="72000" bIns="72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187326" marR="0" lvl="2" indent="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None/>
              <a:tabLst/>
              <a:defRPr/>
            </a:pPr>
            <a:r>
              <a:rPr kumimoji="0" lang="en-IE" sz="1200" b="0" i="1" u="none" strike="noStrike" kern="1200" cap="none" spc="0" normalizeH="0" baseline="0" noProof="0">
                <a:ln>
                  <a:noFill/>
                </a:ln>
                <a:solidFill>
                  <a:srgbClr val="999999">
                    <a:lumMod val="50000"/>
                  </a:srgbClr>
                </a:solidFill>
                <a:effectLst/>
                <a:uLnTx/>
                <a:uFillTx/>
                <a:latin typeface="Arial" panose="020B0604020202020204" pitchFamily="34" charset="0"/>
                <a:cs typeface="Arial" panose="020B0604020202020204" pitchFamily="34" charset="0"/>
              </a:rPr>
              <a:t>* While </a:t>
            </a:r>
            <a:r>
              <a:rPr kumimoji="0" lang="en-IE" sz="1200" b="0" i="1"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ministerial consent may not be explicitly required, specific legislative provisions or regulations apply.</a:t>
            </a:r>
          </a:p>
        </p:txBody>
      </p:sp>
    </p:spTree>
    <p:extLst>
      <p:ext uri="{BB962C8B-B14F-4D97-AF65-F5344CB8AC3E}">
        <p14:creationId xmlns:p14="http://schemas.microsoft.com/office/powerpoint/2010/main" val="20055704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7"/>
          </p:nvPr>
        </p:nvSpPr>
        <p:spPr/>
        <p:txBody>
          <a:bodyPr>
            <a:normAutofit/>
          </a:bodyPr>
          <a:lstStyle/>
          <a:p>
            <a:r>
              <a:rPr lang="en-IE" sz="2400" b="1" dirty="0"/>
              <a:t>Section 1.6</a:t>
            </a:r>
          </a:p>
          <a:p>
            <a:r>
              <a:rPr lang="en-IE" sz="2400" dirty="0"/>
              <a:t>“While the Board of an ETB must establish an Audit and Risk Committee to assist with its consideration of issues relating to audit, governance and risk management, the Board of the ETB maintains responsibility for and makes the final decisions on all of these areas.”</a:t>
            </a:r>
          </a:p>
          <a:p>
            <a:endParaRPr lang="en-IE" sz="2400" dirty="0"/>
          </a:p>
          <a:p>
            <a:r>
              <a:rPr lang="en-IE" sz="2400" b="1" dirty="0"/>
              <a:t>Section 7 ARC Principle (pg. 40)</a:t>
            </a:r>
          </a:p>
          <a:p>
            <a:r>
              <a:rPr lang="en-IE" sz="2400" dirty="0"/>
              <a:t>“While the Board has a duty to act in the interests of the ETB, the Audit and Risk Committee has a particular role, acting </a:t>
            </a:r>
            <a:r>
              <a:rPr lang="en-IE" sz="2400" b="1" dirty="0"/>
              <a:t>independently of the management</a:t>
            </a:r>
            <a:r>
              <a:rPr lang="en-IE" sz="2400" dirty="0"/>
              <a:t> of the ETB, to ensure that the </a:t>
            </a:r>
            <a:r>
              <a:rPr lang="en-IE" sz="2400" b="1" dirty="0"/>
              <a:t>interests of Government and other stakeholders</a:t>
            </a:r>
            <a:r>
              <a:rPr lang="en-IE" sz="2400" dirty="0"/>
              <a:t> are fully protected in relation to business and financial reporting and internal control.”</a:t>
            </a:r>
          </a:p>
          <a:p>
            <a:endParaRPr lang="en-IE" sz="2400" dirty="0"/>
          </a:p>
          <a:p>
            <a:endParaRPr lang="en-IE" sz="2400" dirty="0"/>
          </a:p>
          <a:p>
            <a:pPr marL="0" indent="0">
              <a:buNone/>
            </a:pPr>
            <a:endParaRPr lang="en-IE" sz="2400" dirty="0"/>
          </a:p>
          <a:p>
            <a:pPr>
              <a:buFont typeface="Wingdings" panose="05000000000000000000" pitchFamily="2" charset="2"/>
              <a:buChar char="§"/>
            </a:pPr>
            <a:endParaRPr lang="en-IE" dirty="0"/>
          </a:p>
          <a:p>
            <a:pPr>
              <a:buFont typeface="Wingdings" panose="05000000000000000000" pitchFamily="2" charset="2"/>
              <a:buChar char="§"/>
            </a:pPr>
            <a:endParaRPr lang="en-IE" dirty="0"/>
          </a:p>
        </p:txBody>
      </p:sp>
      <p:sp>
        <p:nvSpPr>
          <p:cNvPr id="2" name="Title 1"/>
          <p:cNvSpPr>
            <a:spLocks noGrp="1"/>
          </p:cNvSpPr>
          <p:nvPr>
            <p:ph type="title"/>
          </p:nvPr>
        </p:nvSpPr>
        <p:spPr/>
        <p:txBody>
          <a:bodyPr>
            <a:normAutofit/>
          </a:bodyPr>
          <a:lstStyle/>
          <a:p>
            <a:r>
              <a:rPr lang="en-IE" dirty="0"/>
              <a:t>What the Code Says… (The ARC)</a:t>
            </a:r>
          </a:p>
        </p:txBody>
      </p:sp>
    </p:spTree>
    <p:extLst>
      <p:ext uri="{BB962C8B-B14F-4D97-AF65-F5344CB8AC3E}">
        <p14:creationId xmlns:p14="http://schemas.microsoft.com/office/powerpoint/2010/main" val="2361611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8" y="1440000"/>
            <a:ext cx="5290457" cy="5115825"/>
          </a:xfrm>
        </p:spPr>
        <p:txBody>
          <a:bodyPr/>
          <a:lstStyle/>
          <a:p>
            <a:pPr marL="285750" indent="-285750">
              <a:buClr>
                <a:schemeClr val="accent2"/>
              </a:buClr>
              <a:buSzPct val="120000"/>
              <a:buFont typeface="Arial" panose="020B0604020202020204" pitchFamily="34" charset="0"/>
              <a:buChar char="•"/>
            </a:pPr>
            <a:r>
              <a:rPr lang="en-US" sz="1700" dirty="0"/>
              <a:t>Written charter including terms of reference (1.20)</a:t>
            </a:r>
          </a:p>
          <a:p>
            <a:pPr marL="285750" indent="-285750">
              <a:buClr>
                <a:schemeClr val="accent2"/>
              </a:buClr>
              <a:buSzPct val="120000"/>
              <a:buFont typeface="Arial" panose="020B0604020202020204" pitchFamily="34" charset="0"/>
              <a:buChar char="•"/>
            </a:pPr>
            <a:r>
              <a:rPr lang="en-US" sz="1700" dirty="0"/>
              <a:t>Assist with monitoring and responding to non-compliance (3.3, 7.17)</a:t>
            </a:r>
          </a:p>
          <a:p>
            <a:pPr marL="285750" indent="-285750">
              <a:buClr>
                <a:schemeClr val="accent2"/>
              </a:buClr>
              <a:buSzPct val="120000"/>
              <a:buFont typeface="Arial" panose="020B0604020202020204" pitchFamily="34" charset="0"/>
              <a:buChar char="•"/>
            </a:pPr>
            <a:r>
              <a:rPr lang="en-US" sz="1700" dirty="0"/>
              <a:t>Support the Board establishing and monitoring internal control and risk management processes (7)</a:t>
            </a:r>
          </a:p>
          <a:p>
            <a:pPr marL="285750" indent="-285750">
              <a:buClr>
                <a:schemeClr val="accent2"/>
              </a:buClr>
              <a:buSzPct val="120000"/>
              <a:buFont typeface="Arial" panose="020B0604020202020204" pitchFamily="34" charset="0"/>
              <a:buChar char="•"/>
            </a:pPr>
            <a:r>
              <a:rPr lang="en-US" sz="1700" dirty="0"/>
              <a:t>Review risks and help to ensure adequate risk management (7.2)</a:t>
            </a:r>
          </a:p>
          <a:p>
            <a:pPr marL="285750" indent="-285750">
              <a:buClr>
                <a:schemeClr val="accent2"/>
              </a:buClr>
              <a:buSzPct val="120000"/>
              <a:buFont typeface="Arial" panose="020B0604020202020204" pitchFamily="34" charset="0"/>
              <a:buChar char="•"/>
            </a:pPr>
            <a:r>
              <a:rPr lang="en-US" sz="1700" dirty="0"/>
              <a:t>Review internal controls annually prior to consideration of the accounts by the Finance Committee (7.8)</a:t>
            </a:r>
          </a:p>
          <a:p>
            <a:pPr marL="285750" indent="-285750">
              <a:buClr>
                <a:schemeClr val="accent2"/>
              </a:buClr>
              <a:buSzPct val="120000"/>
              <a:buFont typeface="Arial" panose="020B0604020202020204" pitchFamily="34" charset="0"/>
              <a:buChar char="•"/>
            </a:pPr>
            <a:r>
              <a:rPr lang="en-US" sz="1700" dirty="0"/>
              <a:t>Ensures the Director of Internal Audit is accountable to the Audit and Risk Committee (7.16)</a:t>
            </a:r>
          </a:p>
          <a:p>
            <a:pPr marL="285750" indent="-285750">
              <a:buClr>
                <a:schemeClr val="accent2"/>
              </a:buClr>
              <a:buSzPct val="120000"/>
              <a:buFont typeface="Arial" panose="020B0604020202020204" pitchFamily="34" charset="0"/>
              <a:buChar char="•"/>
            </a:pPr>
            <a:r>
              <a:rPr lang="en-US" sz="1700" dirty="0"/>
              <a:t>Review compliance with procurement and disposal procedures (7.16)</a:t>
            </a:r>
          </a:p>
          <a:p>
            <a:pPr marL="285750" indent="-285750">
              <a:buClr>
                <a:schemeClr val="accent2"/>
              </a:buClr>
              <a:buSzPct val="120000"/>
              <a:buFont typeface="Arial" panose="020B0604020202020204" pitchFamily="34" charset="0"/>
              <a:buChar char="•"/>
            </a:pPr>
            <a:r>
              <a:rPr lang="en-US" sz="1700" dirty="0"/>
              <a:t>Recommend recruitment of additional committee members with key skills (7.19)</a:t>
            </a:r>
          </a:p>
        </p:txBody>
      </p:sp>
      <p:sp>
        <p:nvSpPr>
          <p:cNvPr id="3" name="Title 2"/>
          <p:cNvSpPr>
            <a:spLocks noGrp="1"/>
          </p:cNvSpPr>
          <p:nvPr>
            <p:ph type="title"/>
          </p:nvPr>
        </p:nvSpPr>
        <p:spPr/>
        <p:txBody>
          <a:bodyPr/>
          <a:lstStyle/>
          <a:p>
            <a:r>
              <a:rPr lang="en-IE" dirty="0"/>
              <a:t>What the Code Says </a:t>
            </a:r>
            <a:r>
              <a:rPr lang="en-IE" i="1" dirty="0"/>
              <a:t>cont.</a:t>
            </a:r>
            <a:r>
              <a:rPr lang="en-IE" dirty="0"/>
              <a:t>…. (The ARC) </a:t>
            </a:r>
          </a:p>
        </p:txBody>
      </p:sp>
      <p:sp>
        <p:nvSpPr>
          <p:cNvPr id="4" name="Content Placeholder 1"/>
          <p:cNvSpPr txBox="1">
            <a:spLocks/>
          </p:cNvSpPr>
          <p:nvPr/>
        </p:nvSpPr>
        <p:spPr>
          <a:xfrm>
            <a:off x="6404047" y="1440001"/>
            <a:ext cx="5300173" cy="5115824"/>
          </a:xfrm>
          <a:prstGeom prst="rect">
            <a:avLst/>
          </a:prstGeom>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285750" indent="-285750">
              <a:buClr>
                <a:schemeClr val="accent2"/>
              </a:buClr>
              <a:buSzPct val="120000"/>
              <a:buFont typeface="Arial" panose="020B0604020202020204" pitchFamily="34" charset="0"/>
              <a:buChar char="•"/>
            </a:pPr>
            <a:r>
              <a:rPr lang="en-US" sz="1700" dirty="0"/>
              <a:t>Strike a balance at meetings between governance, risk management and internal control (7.21)</a:t>
            </a:r>
          </a:p>
          <a:p>
            <a:pPr marL="285750" indent="-285750">
              <a:buClr>
                <a:schemeClr val="accent2"/>
              </a:buClr>
              <a:buSzPct val="120000"/>
              <a:buFont typeface="Arial" panose="020B0604020202020204" pitchFamily="34" charset="0"/>
              <a:buChar char="•"/>
            </a:pPr>
            <a:r>
              <a:rPr lang="en-US" sz="1700" dirty="0"/>
              <a:t>Manage conflicts of interest (7.28, 7.29)</a:t>
            </a:r>
          </a:p>
          <a:p>
            <a:pPr marL="285750" indent="-285750">
              <a:buClr>
                <a:schemeClr val="accent2"/>
              </a:buClr>
              <a:buSzPct val="120000"/>
              <a:buFont typeface="Arial" panose="020B0604020202020204" pitchFamily="34" charset="0"/>
              <a:buChar char="•"/>
            </a:pPr>
            <a:r>
              <a:rPr lang="en-US" sz="1700" dirty="0"/>
              <a:t>Meet at least four times per year (7.31)</a:t>
            </a:r>
          </a:p>
          <a:p>
            <a:pPr marL="285750" indent="-285750">
              <a:buClr>
                <a:schemeClr val="accent2"/>
              </a:buClr>
              <a:buSzPct val="120000"/>
              <a:buFont typeface="Arial" panose="020B0604020202020204" pitchFamily="34" charset="0"/>
              <a:buChar char="•"/>
            </a:pPr>
            <a:r>
              <a:rPr lang="en-US" sz="1700" dirty="0"/>
              <a:t>Query any matter within the terms of reference (7.32)</a:t>
            </a:r>
          </a:p>
          <a:p>
            <a:pPr marL="285750" indent="-285750">
              <a:buClr>
                <a:schemeClr val="accent2"/>
              </a:buClr>
              <a:buSzPct val="120000"/>
              <a:buFont typeface="Arial" panose="020B0604020202020204" pitchFamily="34" charset="0"/>
              <a:buChar char="•"/>
            </a:pPr>
            <a:r>
              <a:rPr lang="en-US" sz="1700" dirty="0"/>
              <a:t>Maintain effective relationships with the Board, the executive, Director of Internal Audit, the external auditor and other stakeholders (7.33, 7.34, 7.35, 7.36)</a:t>
            </a:r>
          </a:p>
          <a:p>
            <a:pPr marL="285750" indent="-285750">
              <a:buClr>
                <a:schemeClr val="accent2"/>
              </a:buClr>
              <a:buSzPct val="120000"/>
              <a:buFont typeface="Arial" panose="020B0604020202020204" pitchFamily="34" charset="0"/>
              <a:buChar char="•"/>
            </a:pPr>
            <a:r>
              <a:rPr lang="en-US" sz="1700" dirty="0"/>
              <a:t>Make an annual report to the Board (7.37)</a:t>
            </a:r>
          </a:p>
          <a:p>
            <a:pPr marL="285750" indent="-285750">
              <a:buClr>
                <a:schemeClr val="accent2"/>
              </a:buClr>
              <a:buSzPct val="120000"/>
              <a:buFont typeface="Arial" panose="020B0604020202020204" pitchFamily="34" charset="0"/>
              <a:buChar char="•"/>
            </a:pPr>
            <a:r>
              <a:rPr lang="en-US" sz="1700" dirty="0"/>
              <a:t>Consider audit reports</a:t>
            </a:r>
          </a:p>
          <a:p>
            <a:pPr marL="285750" indent="-285750">
              <a:buClr>
                <a:schemeClr val="accent2"/>
              </a:buClr>
              <a:buSzPct val="120000"/>
              <a:buFont typeface="Arial" panose="020B0604020202020204" pitchFamily="34" charset="0"/>
              <a:buChar char="•"/>
            </a:pPr>
            <a:r>
              <a:rPr lang="en-US" sz="1700" i="1" dirty="0"/>
              <a:t>Numerous other oblique requirements, provisions and references throughout</a:t>
            </a:r>
          </a:p>
          <a:p>
            <a:pPr marL="285750" indent="-285750">
              <a:buClr>
                <a:schemeClr val="accent2"/>
              </a:buClr>
              <a:buSzPct val="120000"/>
              <a:buFont typeface="Arial" panose="020B0604020202020204" pitchFamily="34" charset="0"/>
              <a:buChar char="•"/>
            </a:pPr>
            <a:endParaRPr lang="en-US" sz="1700" dirty="0"/>
          </a:p>
        </p:txBody>
      </p:sp>
    </p:spTree>
    <p:extLst>
      <p:ext uri="{BB962C8B-B14F-4D97-AF65-F5344CB8AC3E}">
        <p14:creationId xmlns:p14="http://schemas.microsoft.com/office/powerpoint/2010/main" val="2127161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t>What the Code Says </a:t>
            </a:r>
            <a:r>
              <a:rPr lang="en-IE" i="1" dirty="0"/>
              <a:t>cont.… </a:t>
            </a:r>
            <a:r>
              <a:rPr lang="en-IE" dirty="0"/>
              <a:t> (The ARC) </a:t>
            </a:r>
          </a:p>
        </p:txBody>
      </p:sp>
      <p:sp>
        <p:nvSpPr>
          <p:cNvPr id="6" name="Content Placeholder 2"/>
          <p:cNvSpPr>
            <a:spLocks noGrp="1"/>
          </p:cNvSpPr>
          <p:nvPr>
            <p:ph sz="quarter" idx="17"/>
          </p:nvPr>
        </p:nvSpPr>
        <p:spPr>
          <a:xfrm>
            <a:off x="6185058" y="1440000"/>
            <a:ext cx="11307323" cy="5115825"/>
          </a:xfrm>
        </p:spPr>
        <p:txBody>
          <a:bodyPr>
            <a:noAutofit/>
          </a:bodyPr>
          <a:lstStyle/>
          <a:p>
            <a:pPr marL="0" indent="0">
              <a:buNone/>
            </a:pPr>
            <a:endParaRPr lang="en-IE" sz="1700" b="1" dirty="0"/>
          </a:p>
          <a:p>
            <a:pPr marL="0" indent="0">
              <a:buNone/>
            </a:pPr>
            <a:endParaRPr lang="en-IE" sz="1700" b="1" dirty="0"/>
          </a:p>
          <a:p>
            <a:pPr marL="0" indent="0">
              <a:buNone/>
            </a:pPr>
            <a:endParaRPr lang="en-IE" sz="1700" b="1" dirty="0"/>
          </a:p>
          <a:p>
            <a:pPr marL="0" indent="0">
              <a:buNone/>
            </a:pPr>
            <a:endParaRPr lang="en-IE" sz="1700" dirty="0"/>
          </a:p>
        </p:txBody>
      </p:sp>
      <p:sp>
        <p:nvSpPr>
          <p:cNvPr id="7" name="Content Placeholder 1"/>
          <p:cNvSpPr txBox="1">
            <a:spLocks/>
          </p:cNvSpPr>
          <p:nvPr/>
        </p:nvSpPr>
        <p:spPr>
          <a:xfrm>
            <a:off x="443078" y="1440000"/>
            <a:ext cx="5574663" cy="5115825"/>
          </a:xfrm>
          <a:prstGeom prst="rect">
            <a:avLst/>
          </a:prstGeom>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a:buClr>
                <a:schemeClr val="accent2"/>
              </a:buClr>
              <a:buSzPct val="120000"/>
            </a:pPr>
            <a:r>
              <a:rPr lang="en-US" sz="1700" b="1" dirty="0"/>
              <a:t>Appendix 11 – Template Terms of Reference</a:t>
            </a:r>
          </a:p>
          <a:p>
            <a:pPr>
              <a:buClr>
                <a:schemeClr val="accent2"/>
              </a:buClr>
              <a:buSzPct val="120000"/>
            </a:pPr>
            <a:r>
              <a:rPr lang="en-US" sz="1700" i="1" dirty="0"/>
              <a:t>Based on established effective practice and covers:</a:t>
            </a:r>
          </a:p>
          <a:p>
            <a:pPr marL="466725" lvl="1" indent="-285750">
              <a:buSzPct val="120000"/>
            </a:pPr>
            <a:r>
              <a:rPr lang="en-US" sz="1700" dirty="0"/>
              <a:t>Membership</a:t>
            </a:r>
          </a:p>
          <a:p>
            <a:pPr marL="466725" lvl="1" indent="-285750">
              <a:buSzPct val="120000"/>
            </a:pPr>
            <a:r>
              <a:rPr lang="en-US" sz="1700" dirty="0"/>
              <a:t>Reporting</a:t>
            </a:r>
          </a:p>
          <a:p>
            <a:pPr marL="466725" lvl="1" indent="-285750">
              <a:buSzPct val="120000"/>
            </a:pPr>
            <a:r>
              <a:rPr lang="en-US" sz="1700" dirty="0"/>
              <a:t>Responsibilities</a:t>
            </a:r>
          </a:p>
          <a:p>
            <a:pPr marL="466725" lvl="1" indent="-285750">
              <a:buSzPct val="120000"/>
            </a:pPr>
            <a:r>
              <a:rPr lang="en-US" sz="1700" dirty="0"/>
              <a:t>Procedures and work </a:t>
            </a:r>
            <a:r>
              <a:rPr lang="en-US" sz="1700" dirty="0" err="1"/>
              <a:t>programme</a:t>
            </a:r>
            <a:endParaRPr lang="en-US" sz="1700" dirty="0"/>
          </a:p>
          <a:p>
            <a:pPr marL="646113" lvl="2" indent="-285750">
              <a:buSzPct val="120000"/>
            </a:pPr>
            <a:r>
              <a:rPr lang="en-US" sz="1700" dirty="0"/>
              <a:t>Emphasis on the statement on internal control</a:t>
            </a:r>
          </a:p>
          <a:p>
            <a:pPr marL="466725" lvl="1" indent="-285750">
              <a:buSzPct val="120000"/>
            </a:pPr>
            <a:r>
              <a:rPr lang="en-US" sz="1700" dirty="0"/>
              <a:t>Rights</a:t>
            </a:r>
          </a:p>
          <a:p>
            <a:pPr marL="466725" lvl="1" indent="-285750">
              <a:buSzPct val="120000"/>
            </a:pPr>
            <a:r>
              <a:rPr lang="en-US" sz="1700" dirty="0"/>
              <a:t>Access</a:t>
            </a:r>
          </a:p>
          <a:p>
            <a:pPr marL="466725" lvl="1" indent="-285750">
              <a:buSzPct val="120000"/>
            </a:pPr>
            <a:r>
              <a:rPr lang="en-US" sz="1700" dirty="0"/>
              <a:t>Meetings</a:t>
            </a:r>
          </a:p>
          <a:p>
            <a:pPr marL="466725" lvl="1" indent="-285750">
              <a:buSzPct val="120000"/>
            </a:pPr>
            <a:r>
              <a:rPr lang="en-US" sz="1700" dirty="0"/>
              <a:t>Information Requirements</a:t>
            </a:r>
          </a:p>
          <a:p>
            <a:pPr marL="466725" lvl="1" indent="-285750">
              <a:buSzPct val="120000"/>
            </a:pPr>
            <a:r>
              <a:rPr lang="en-US" sz="1700" dirty="0"/>
              <a:t>Minutes</a:t>
            </a:r>
          </a:p>
          <a:p>
            <a:pPr marL="285750" indent="-285750">
              <a:buSzPct val="120000"/>
            </a:pPr>
            <a:endParaRPr lang="en-US" sz="1700" dirty="0"/>
          </a:p>
          <a:p>
            <a:pPr marL="285750" indent="-285750">
              <a:buSzPct val="120000"/>
            </a:pPr>
            <a:endParaRPr lang="en-US" sz="1700" dirty="0"/>
          </a:p>
          <a:p>
            <a:pPr marL="466725" lvl="1" indent="-285750">
              <a:buSzPct val="120000"/>
            </a:pPr>
            <a:endParaRPr lang="en-US" sz="1700" dirty="0"/>
          </a:p>
        </p:txBody>
      </p:sp>
      <p:sp>
        <p:nvSpPr>
          <p:cNvPr id="9" name="Content Placeholder 1"/>
          <p:cNvSpPr txBox="1">
            <a:spLocks/>
          </p:cNvSpPr>
          <p:nvPr/>
        </p:nvSpPr>
        <p:spPr>
          <a:xfrm>
            <a:off x="6459943" y="1439999"/>
            <a:ext cx="5290457" cy="5115825"/>
          </a:xfrm>
          <a:prstGeom prst="rect">
            <a:avLst/>
          </a:prstGeom>
          <a:solidFill>
            <a:schemeClr val="accent1">
              <a:lumMod val="10000"/>
              <a:lumOff val="90000"/>
            </a:schemeClr>
          </a:solidFill>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1" indent="0">
              <a:buSzPct val="120000"/>
              <a:buNone/>
            </a:pPr>
            <a:r>
              <a:rPr lang="en-US" sz="1600" i="1" dirty="0"/>
              <a:t>“advise the Board on:</a:t>
            </a:r>
          </a:p>
          <a:p>
            <a:pPr marL="466725" lvl="1" indent="-285750">
              <a:buSzPct val="120000"/>
            </a:pPr>
            <a:r>
              <a:rPr lang="en-US" sz="1600" i="1" dirty="0"/>
              <a:t>the strategic processes for risk, internal control and governance; </a:t>
            </a:r>
          </a:p>
          <a:p>
            <a:pPr marL="466725" lvl="1" indent="-285750">
              <a:buSzPct val="120000"/>
            </a:pPr>
            <a:r>
              <a:rPr lang="en-US" sz="1600" i="1" dirty="0"/>
              <a:t>the management’s letter of representation to the external auditors;</a:t>
            </a:r>
          </a:p>
          <a:p>
            <a:pPr marL="466725" lvl="1" indent="-285750">
              <a:buSzPct val="120000"/>
            </a:pPr>
            <a:r>
              <a:rPr lang="en-US" sz="1600" i="1" dirty="0"/>
              <a:t>the planned activity and results of both internal and external audit;</a:t>
            </a:r>
          </a:p>
          <a:p>
            <a:pPr marL="466725" lvl="1" indent="-285750">
              <a:buSzPct val="120000"/>
            </a:pPr>
            <a:r>
              <a:rPr lang="en-US" sz="1600" i="1" dirty="0"/>
              <a:t>adequacy of management response to issues identified by audit activity, including external audit’s management letter of representation;</a:t>
            </a:r>
          </a:p>
          <a:p>
            <a:pPr marL="466725" lvl="1" indent="-285750">
              <a:buSzPct val="120000"/>
            </a:pPr>
            <a:r>
              <a:rPr lang="en-US" sz="1600" i="1" dirty="0"/>
              <a:t>assurances relating to the management of risk and corporate governance requirements for the State body;</a:t>
            </a:r>
          </a:p>
          <a:p>
            <a:pPr marL="466725" lvl="1" indent="-285750">
              <a:buSzPct val="120000"/>
            </a:pPr>
            <a:r>
              <a:rPr lang="en-US" sz="1600" i="1" dirty="0"/>
              <a:t>anti-fraud policies, protected disclosure processes, and arrangements for special investigations;</a:t>
            </a:r>
          </a:p>
          <a:p>
            <a:pPr marL="466725" lvl="1" indent="-285750">
              <a:buSzPct val="120000"/>
            </a:pPr>
            <a:r>
              <a:rPr lang="en-US" sz="1600" i="1" dirty="0"/>
              <a:t>the Audit and Risk Committee will also periodically review its own effectiveness and report the results of that review to the Board.”</a:t>
            </a:r>
          </a:p>
        </p:txBody>
      </p:sp>
    </p:spTree>
    <p:extLst>
      <p:ext uri="{BB962C8B-B14F-4D97-AF65-F5344CB8AC3E}">
        <p14:creationId xmlns:p14="http://schemas.microsoft.com/office/powerpoint/2010/main" val="1554596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solidFill>
                  <a:schemeClr val="tx1"/>
                </a:solidFill>
              </a:rPr>
              <a:t>Internal Control and Risk Management</a:t>
            </a:r>
            <a:endParaRPr lang="en-IE" i="1" dirty="0">
              <a:solidFill>
                <a:schemeClr val="tx1"/>
              </a:solidFill>
            </a:endParaRPr>
          </a:p>
        </p:txBody>
      </p:sp>
      <p:sp>
        <p:nvSpPr>
          <p:cNvPr id="15" name="Content Placeholder 1"/>
          <p:cNvSpPr>
            <a:spLocks noGrp="1"/>
          </p:cNvSpPr>
          <p:nvPr>
            <p:ph sz="quarter" idx="17"/>
          </p:nvPr>
        </p:nvSpPr>
        <p:spPr>
          <a:xfrm>
            <a:off x="6261957" y="1495187"/>
            <a:ext cx="5488443" cy="4905613"/>
          </a:xfrm>
          <a:solidFill>
            <a:schemeClr val="accent2">
              <a:lumMod val="20000"/>
              <a:lumOff val="80000"/>
            </a:schemeClr>
          </a:solidFill>
        </p:spPr>
        <p:txBody>
          <a:bodyPr lIns="72000" tIns="72000" rIns="36000" bIns="36000"/>
          <a:lstStyle/>
          <a:p>
            <a:r>
              <a:rPr lang="en-IE" sz="1800" b="1" dirty="0"/>
              <a:t>Risk Management </a:t>
            </a:r>
            <a:r>
              <a:rPr lang="en-IE" sz="1800" dirty="0"/>
              <a:t>– the executive identifies risks, categorised between strategic, operational, financial and compliance / regulatory matters with specific legal and regulatory requirements, and implements appropriate controls to mitigate or manage same.</a:t>
            </a:r>
          </a:p>
          <a:p>
            <a:endParaRPr lang="en-IE" sz="1800" dirty="0"/>
          </a:p>
          <a:p>
            <a:r>
              <a:rPr lang="en-IE" sz="1800" dirty="0"/>
              <a:t>The ARC provides assistance to the Board in satisfying itself that risks are appropriately managed.</a:t>
            </a:r>
          </a:p>
          <a:p>
            <a:endParaRPr lang="en-IE" sz="1800" dirty="0"/>
          </a:p>
          <a:p>
            <a:r>
              <a:rPr lang="en-IE" sz="1800" dirty="0"/>
              <a:t>Each year prior to the Finance Committee considering the annual accounts, the ARC will carry out a review of internal control matters for the previous years – by reviewing the minutes of ETB committees – to ensure there are no inconsistencies in these with any assessment of internal control provided to the ARC in internal audit reports.</a:t>
            </a:r>
          </a:p>
        </p:txBody>
      </p:sp>
      <p:sp>
        <p:nvSpPr>
          <p:cNvPr id="17" name="Content Placeholder 1"/>
          <p:cNvSpPr txBox="1">
            <a:spLocks/>
          </p:cNvSpPr>
          <p:nvPr/>
        </p:nvSpPr>
        <p:spPr>
          <a:xfrm>
            <a:off x="442800" y="1495187"/>
            <a:ext cx="5448454" cy="4905613"/>
          </a:xfrm>
          <a:prstGeom prst="rect">
            <a:avLst/>
          </a:prstGeom>
          <a:solidFill>
            <a:schemeClr val="accent2">
              <a:lumMod val="20000"/>
              <a:lumOff val="80000"/>
            </a:schemeClr>
          </a:solidFill>
        </p:spPr>
        <p:txBody>
          <a:bodyPr vert="horz" lIns="72000" tIns="72000" rIns="36000" bIns="36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US" sz="1800" b="1" dirty="0"/>
              <a:t>Internal Control </a:t>
            </a:r>
            <a:r>
              <a:rPr lang="en-US" sz="1800" dirty="0"/>
              <a:t>is the complete suite of policies, procedures and protocols which control financial, risk and corporate governance matters. They are designed to ensure:</a:t>
            </a:r>
          </a:p>
          <a:p>
            <a:pPr marL="285750" indent="-285750">
              <a:buFont typeface="Arial" panose="020B0604020202020204" pitchFamily="34" charset="0"/>
              <a:buChar char="•"/>
            </a:pPr>
            <a:r>
              <a:rPr lang="en-US" sz="1800" dirty="0"/>
              <a:t>Compliance with the provisions of the 2013 Act;</a:t>
            </a:r>
          </a:p>
          <a:p>
            <a:pPr marL="285750" indent="-285750">
              <a:buFont typeface="Arial" panose="020B0604020202020204" pitchFamily="34" charset="0"/>
              <a:buChar char="•"/>
            </a:pPr>
            <a:r>
              <a:rPr lang="en-US" sz="1800" dirty="0"/>
              <a:t>That the Board’s risk appetite is not exceeded; </a:t>
            </a:r>
          </a:p>
          <a:p>
            <a:pPr marL="285750" indent="-285750">
              <a:buFont typeface="Arial" panose="020B0604020202020204" pitchFamily="34" charset="0"/>
              <a:buChar char="•"/>
            </a:pPr>
            <a:r>
              <a:rPr lang="en-US" sz="1800" dirty="0"/>
              <a:t>Other legal and regulatory requirements are met; </a:t>
            </a:r>
          </a:p>
          <a:p>
            <a:pPr marL="285750" indent="-285750">
              <a:buFont typeface="Arial" panose="020B0604020202020204" pitchFamily="34" charset="0"/>
              <a:buChar char="•"/>
            </a:pPr>
            <a:r>
              <a:rPr lang="en-IE" sz="1800" dirty="0"/>
              <a:t>Public policy obligations and expectations that the assets will be safeguarded are met;</a:t>
            </a:r>
          </a:p>
          <a:p>
            <a:pPr marL="285750" indent="-285750">
              <a:buFont typeface="Arial" panose="020B0604020202020204" pitchFamily="34" charset="0"/>
              <a:buChar char="•"/>
            </a:pPr>
            <a:r>
              <a:rPr lang="en-US" sz="1800" dirty="0"/>
              <a:t>The secure the integrity of transactions and financial management; and</a:t>
            </a:r>
          </a:p>
          <a:p>
            <a:pPr marL="285750" indent="-285750">
              <a:buFont typeface="Arial" panose="020B0604020202020204" pitchFamily="34" charset="0"/>
              <a:buChar char="•"/>
            </a:pPr>
            <a:r>
              <a:rPr lang="en-US" sz="1800" dirty="0"/>
              <a:t>That accurate and reliable records are maintained.</a:t>
            </a:r>
            <a:endParaRPr lang="en-IE" sz="1800" dirty="0"/>
          </a:p>
        </p:txBody>
      </p:sp>
    </p:spTree>
    <p:extLst>
      <p:ext uri="{BB962C8B-B14F-4D97-AF65-F5344CB8AC3E}">
        <p14:creationId xmlns:p14="http://schemas.microsoft.com/office/powerpoint/2010/main" val="2230020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556054" y="1440000"/>
            <a:ext cx="11194346" cy="5115825"/>
          </a:xfrm>
        </p:spPr>
        <p:txBody>
          <a:bodyPr/>
          <a:lstStyle/>
          <a:p>
            <a:pPr marL="444500" indent="-285750">
              <a:buClr>
                <a:schemeClr val="accent2"/>
              </a:buClr>
              <a:buSzPct val="120000"/>
              <a:buFont typeface="Arial" panose="020B0604020202020204" pitchFamily="34" charset="0"/>
              <a:buChar char="•"/>
            </a:pPr>
            <a:r>
              <a:rPr lang="en-US" sz="1800" dirty="0"/>
              <a:t>Set the agenda for meetings</a:t>
            </a:r>
          </a:p>
          <a:p>
            <a:pPr marL="444500" indent="-285750">
              <a:buClr>
                <a:schemeClr val="accent2"/>
              </a:buClr>
              <a:buSzPct val="120000"/>
              <a:buFont typeface="Arial" panose="020B0604020202020204" pitchFamily="34" charset="0"/>
              <a:buChar char="•"/>
            </a:pPr>
            <a:r>
              <a:rPr lang="en-US" sz="1800" dirty="0"/>
              <a:t>Ensure that:</a:t>
            </a:r>
          </a:p>
          <a:p>
            <a:pPr marL="646113" lvl="2" indent="-285750">
              <a:buSzPct val="120000"/>
            </a:pPr>
            <a:r>
              <a:rPr lang="en-US" sz="1800" dirty="0"/>
              <a:t>The committee is appropriately resourced and members are inducted and briefed;</a:t>
            </a:r>
          </a:p>
          <a:p>
            <a:pPr marL="646113" lvl="2" indent="-285750">
              <a:buSzPct val="120000"/>
            </a:pPr>
            <a:r>
              <a:rPr lang="en-US" sz="1800" dirty="0"/>
              <a:t>The committee properly reviews internal audit reports and management responses;</a:t>
            </a:r>
          </a:p>
          <a:p>
            <a:pPr marL="646113" lvl="2" indent="-285750">
              <a:buSzPct val="120000"/>
            </a:pPr>
            <a:r>
              <a:rPr lang="en-US" sz="1800" dirty="0"/>
              <a:t>Actions are followed up, in respect of internal audit reports;</a:t>
            </a:r>
          </a:p>
          <a:p>
            <a:pPr marL="646113" lvl="2" indent="-285750">
              <a:buSzPct val="120000"/>
            </a:pPr>
            <a:r>
              <a:rPr lang="en-US" sz="1800" dirty="0"/>
              <a:t>The committee receives the information it needs in a timely fashion;</a:t>
            </a:r>
          </a:p>
          <a:p>
            <a:pPr marL="646113" lvl="2" indent="-285750">
              <a:buSzPct val="120000"/>
            </a:pPr>
            <a:r>
              <a:rPr lang="en-US" sz="1800" dirty="0"/>
              <a:t>Absent members are briefed;</a:t>
            </a:r>
          </a:p>
          <a:p>
            <a:pPr marL="646113" lvl="2" indent="-285750">
              <a:buSzPct val="120000"/>
            </a:pPr>
            <a:r>
              <a:rPr lang="en-US" sz="1800" dirty="0"/>
              <a:t>Attendance records are maintained and reviewed annually;</a:t>
            </a:r>
          </a:p>
          <a:p>
            <a:pPr marL="646113" lvl="2" indent="-285750">
              <a:buSzPct val="120000"/>
            </a:pPr>
            <a:r>
              <a:rPr lang="en-US" sz="1800" dirty="0"/>
              <a:t>Report at Board meetings and submit regular written reports;</a:t>
            </a:r>
          </a:p>
          <a:p>
            <a:pPr marL="646113" lvl="2" indent="-285750">
              <a:buSzPct val="120000"/>
            </a:pPr>
            <a:r>
              <a:rPr lang="en-US" sz="1800" dirty="0"/>
              <a:t>Report matters arising back to the Committee; and</a:t>
            </a:r>
          </a:p>
          <a:p>
            <a:pPr marL="646113" lvl="2" indent="-285750">
              <a:buSzPct val="120000"/>
            </a:pPr>
            <a:r>
              <a:rPr lang="en-US" sz="1800" dirty="0"/>
              <a:t>They are involved in the appointment of new Committee members. </a:t>
            </a:r>
          </a:p>
          <a:p>
            <a:pPr marL="466725" lvl="1" indent="-285750">
              <a:buSzPct val="120000"/>
            </a:pPr>
            <a:r>
              <a:rPr lang="en-US" sz="1800" dirty="0"/>
              <a:t>Convene additional meetings as required</a:t>
            </a:r>
          </a:p>
          <a:p>
            <a:pPr marL="466725" lvl="1" indent="-285750">
              <a:buSzPct val="120000"/>
            </a:pPr>
            <a:r>
              <a:rPr lang="en-US" sz="1800" dirty="0"/>
              <a:t>Be available to the Director of Internal Audit</a:t>
            </a:r>
          </a:p>
          <a:p>
            <a:pPr marL="466725" lvl="1" indent="-285750">
              <a:buSzPct val="120000"/>
            </a:pPr>
            <a:endParaRPr lang="en-US" sz="1800" dirty="0"/>
          </a:p>
        </p:txBody>
      </p:sp>
      <p:sp>
        <p:nvSpPr>
          <p:cNvPr id="3" name="Title 2"/>
          <p:cNvSpPr>
            <a:spLocks noGrp="1"/>
          </p:cNvSpPr>
          <p:nvPr>
            <p:ph type="title"/>
          </p:nvPr>
        </p:nvSpPr>
        <p:spPr/>
        <p:txBody>
          <a:bodyPr/>
          <a:lstStyle/>
          <a:p>
            <a:r>
              <a:rPr lang="en-IE" dirty="0"/>
              <a:t>What the Code Says…. (The ARC Chairperson)</a:t>
            </a:r>
          </a:p>
        </p:txBody>
      </p:sp>
    </p:spTree>
    <p:extLst>
      <p:ext uri="{BB962C8B-B14F-4D97-AF65-F5344CB8AC3E}">
        <p14:creationId xmlns:p14="http://schemas.microsoft.com/office/powerpoint/2010/main" val="4043077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7" y="1306286"/>
            <a:ext cx="11307323" cy="5249539"/>
          </a:xfrm>
          <a:solidFill>
            <a:schemeClr val="accent2"/>
          </a:solidFill>
        </p:spPr>
        <p:txBody>
          <a:bodyPr lIns="72000" tIns="72000" rIns="72000" bIns="72000"/>
          <a:lstStyle/>
          <a:p>
            <a:pPr marL="285750" indent="-285750">
              <a:lnSpc>
                <a:spcPct val="150000"/>
              </a:lnSpc>
              <a:spcAft>
                <a:spcPts val="700"/>
              </a:spcAft>
              <a:buClr>
                <a:srgbClr val="00B050"/>
              </a:buClr>
              <a:buSzPct val="115000"/>
              <a:buFont typeface="Wingdings" panose="05000000000000000000" pitchFamily="2" charset="2"/>
              <a:buChar char="ü"/>
            </a:pPr>
            <a:r>
              <a:rPr lang="en-US" sz="2100" dirty="0"/>
              <a:t>Understand and ensure the execution of the Board’s internal audit and risk responsibilities</a:t>
            </a:r>
          </a:p>
          <a:p>
            <a:pPr marL="285750" indent="-285750">
              <a:lnSpc>
                <a:spcPct val="150000"/>
              </a:lnSpc>
              <a:spcAft>
                <a:spcPts val="700"/>
              </a:spcAft>
              <a:buClr>
                <a:srgbClr val="00B050"/>
              </a:buClr>
              <a:buSzPct val="115000"/>
              <a:buFont typeface="Wingdings" panose="05000000000000000000" pitchFamily="2" charset="2"/>
              <a:buChar char="ü"/>
            </a:pPr>
            <a:r>
              <a:rPr lang="en-US" sz="2100" dirty="0"/>
              <a:t>Support the ETB Governance Framework through ensuring the interests of the ETB and its stakeholders in relation to business, financial reporting and internal control</a:t>
            </a:r>
          </a:p>
          <a:p>
            <a:pPr marL="285750" indent="-285750">
              <a:lnSpc>
                <a:spcPct val="150000"/>
              </a:lnSpc>
              <a:spcAft>
                <a:spcPts val="700"/>
              </a:spcAft>
              <a:buClr>
                <a:srgbClr val="00B050"/>
              </a:buClr>
              <a:buSzPct val="115000"/>
              <a:buFont typeface="Wingdings" panose="05000000000000000000" pitchFamily="2" charset="2"/>
              <a:buChar char="ü"/>
            </a:pPr>
            <a:r>
              <a:rPr lang="en-US" sz="2100" dirty="0"/>
              <a:t>Support the Board in establishing, monitoring and providing assurance regarding internal controls and risk management</a:t>
            </a:r>
          </a:p>
          <a:p>
            <a:pPr marL="285750" indent="-285750">
              <a:lnSpc>
                <a:spcPct val="150000"/>
              </a:lnSpc>
              <a:spcAft>
                <a:spcPts val="700"/>
              </a:spcAft>
              <a:buClr>
                <a:srgbClr val="00B050"/>
              </a:buClr>
              <a:buSzPct val="115000"/>
              <a:buFont typeface="Wingdings" panose="05000000000000000000" pitchFamily="2" charset="2"/>
              <a:buChar char="ü"/>
            </a:pPr>
            <a:r>
              <a:rPr lang="en-US" sz="2100" dirty="0"/>
              <a:t>Assist in the development of the internal audit plan and delivery of the audit work </a:t>
            </a:r>
            <a:r>
              <a:rPr lang="en-US" sz="2100" dirty="0" err="1"/>
              <a:t>programme</a:t>
            </a:r>
            <a:endParaRPr lang="en-US" sz="2100" dirty="0"/>
          </a:p>
          <a:p>
            <a:pPr marL="285750" indent="-285750">
              <a:lnSpc>
                <a:spcPct val="150000"/>
              </a:lnSpc>
              <a:spcAft>
                <a:spcPts val="700"/>
              </a:spcAft>
              <a:buClr>
                <a:srgbClr val="00B050"/>
              </a:buClr>
              <a:buSzPct val="115000"/>
              <a:buFont typeface="Wingdings" panose="05000000000000000000" pitchFamily="2" charset="2"/>
              <a:buChar char="ü"/>
            </a:pPr>
            <a:r>
              <a:rPr lang="en-US" sz="2100" dirty="0"/>
              <a:t>Monitor compliance with legal regulatory and professional obligations</a:t>
            </a:r>
          </a:p>
          <a:p>
            <a:pPr marL="285750" indent="-285750">
              <a:lnSpc>
                <a:spcPct val="150000"/>
              </a:lnSpc>
              <a:spcAft>
                <a:spcPts val="700"/>
              </a:spcAft>
              <a:buClr>
                <a:srgbClr val="00B050"/>
              </a:buClr>
              <a:buSzPct val="115000"/>
              <a:buFont typeface="Wingdings" panose="05000000000000000000" pitchFamily="2" charset="2"/>
              <a:buChar char="ü"/>
            </a:pPr>
            <a:r>
              <a:rPr lang="en-US" sz="2100" dirty="0"/>
              <a:t>Maintain </a:t>
            </a:r>
            <a:r>
              <a:rPr lang="en-US" sz="2100" b="1" dirty="0"/>
              <a:t>key governance relationships</a:t>
            </a:r>
          </a:p>
        </p:txBody>
      </p:sp>
      <p:sp>
        <p:nvSpPr>
          <p:cNvPr id="3" name="Title 2"/>
          <p:cNvSpPr>
            <a:spLocks noGrp="1"/>
          </p:cNvSpPr>
          <p:nvPr>
            <p:ph type="title"/>
          </p:nvPr>
        </p:nvSpPr>
        <p:spPr/>
        <p:txBody>
          <a:bodyPr/>
          <a:lstStyle/>
          <a:p>
            <a:r>
              <a:rPr lang="en-IE" dirty="0"/>
              <a:t>Summary of the Code ….</a:t>
            </a:r>
          </a:p>
        </p:txBody>
      </p:sp>
    </p:spTree>
    <p:extLst>
      <p:ext uri="{BB962C8B-B14F-4D97-AF65-F5344CB8AC3E}">
        <p14:creationId xmlns:p14="http://schemas.microsoft.com/office/powerpoint/2010/main" val="31582646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p:txBody>
          <a:bodyPr>
            <a:normAutofit fontScale="70000" lnSpcReduction="20000"/>
          </a:bodyPr>
          <a:lstStyle/>
          <a:p>
            <a:r>
              <a:rPr lang="en-IE" dirty="0"/>
              <a:t>Discussion:</a:t>
            </a:r>
          </a:p>
          <a:p>
            <a:r>
              <a:rPr lang="en-IE" b="0" dirty="0"/>
              <a:t>What is the core purpose of the ARC?</a:t>
            </a:r>
          </a:p>
        </p:txBody>
      </p:sp>
    </p:spTree>
    <p:extLst>
      <p:ext uri="{BB962C8B-B14F-4D97-AF65-F5344CB8AC3E}">
        <p14:creationId xmlns:p14="http://schemas.microsoft.com/office/powerpoint/2010/main" val="520474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t>ARC Purpose and Responsibilities</a:t>
            </a:r>
          </a:p>
        </p:txBody>
      </p:sp>
      <p:sp>
        <p:nvSpPr>
          <p:cNvPr id="4" name="Rectangle 3"/>
          <p:cNvSpPr/>
          <p:nvPr/>
        </p:nvSpPr>
        <p:spPr>
          <a:xfrm>
            <a:off x="442800" y="1534885"/>
            <a:ext cx="11307600" cy="5422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prstClr val="white"/>
                </a:solidFill>
                <a:effectLst/>
                <a:uLnTx/>
                <a:uFillTx/>
                <a:latin typeface="Arial" panose="020B0604020202020204"/>
                <a:ea typeface="+mn-ea"/>
                <a:cs typeface="+mn-cs"/>
              </a:rPr>
              <a:t>Purpose</a:t>
            </a:r>
          </a:p>
        </p:txBody>
      </p:sp>
      <p:sp>
        <p:nvSpPr>
          <p:cNvPr id="5" name="Rectangle 4"/>
          <p:cNvSpPr/>
          <p:nvPr/>
        </p:nvSpPr>
        <p:spPr>
          <a:xfrm>
            <a:off x="442800" y="4047065"/>
            <a:ext cx="11307600" cy="5362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prstClr val="white"/>
                </a:solidFill>
                <a:effectLst/>
                <a:uLnTx/>
                <a:uFillTx/>
                <a:latin typeface="Arial" panose="020B0604020202020204"/>
                <a:ea typeface="+mn-ea"/>
                <a:cs typeface="+mn-cs"/>
              </a:rPr>
              <a:t>Responsibilities</a:t>
            </a:r>
          </a:p>
        </p:txBody>
      </p:sp>
      <p:sp>
        <p:nvSpPr>
          <p:cNvPr id="8" name="TextBox 7"/>
          <p:cNvSpPr txBox="1"/>
          <p:nvPr/>
        </p:nvSpPr>
        <p:spPr>
          <a:xfrm>
            <a:off x="442800" y="2144889"/>
            <a:ext cx="11307600"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514F4F"/>
                </a:solidFill>
                <a:latin typeface="Arial" panose="020B0604020202020204"/>
              </a:rPr>
              <a:t>Following from the 2014 C&amp;AG Report and their comments on the role of oversight - Ensure that the ARC can provide accurate information to the Board at the right degree of detail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514F4F"/>
                </a:solidFill>
                <a:effectLst/>
                <a:uLnTx/>
                <a:uFillTx/>
                <a:latin typeface="Arial" panose="020B0604020202020204"/>
                <a:ea typeface="+mn-ea"/>
                <a:cs typeface="+mn-cs"/>
              </a:rPr>
              <a:t>Ensure positive interaction between various bodies involved in governance (finance committees, Board etc.)</a:t>
            </a:r>
          </a:p>
          <a:p>
            <a:pPr marL="742950" lvl="1" indent="-285750">
              <a:buFont typeface="Arial" panose="020B0604020202020204" pitchFamily="34" charset="0"/>
              <a:buChar char="•"/>
              <a:defRPr/>
            </a:pPr>
            <a:r>
              <a:rPr lang="en-US" dirty="0">
                <a:solidFill>
                  <a:srgbClr val="514F4F"/>
                </a:solidFill>
                <a:latin typeface="Arial" panose="020B0604020202020204"/>
              </a:rPr>
              <a:t>Develop interactions past formal engagement regarding accounts</a:t>
            </a:r>
          </a:p>
        </p:txBody>
      </p:sp>
      <p:sp>
        <p:nvSpPr>
          <p:cNvPr id="9" name="TextBox 8"/>
          <p:cNvSpPr txBox="1"/>
          <p:nvPr/>
        </p:nvSpPr>
        <p:spPr>
          <a:xfrm>
            <a:off x="442800" y="4566756"/>
            <a:ext cx="11307600"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514F4F"/>
                </a:solidFill>
                <a:effectLst/>
                <a:uLnTx/>
                <a:uFillTx/>
                <a:latin typeface="Arial" panose="020B0604020202020204"/>
                <a:ea typeface="+mn-ea"/>
                <a:cs typeface="+mn-cs"/>
              </a:rPr>
              <a:t>[None noted]</a:t>
            </a:r>
            <a:endParaRPr kumimoji="0" lang="en-IE" sz="1800" b="0" i="0" u="none" strike="noStrike" kern="1200" cap="none" spc="0" normalizeH="0" baseline="0" noProof="0" dirty="0">
              <a:ln>
                <a:noFill/>
              </a:ln>
              <a:solidFill>
                <a:srgbClr val="514F4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94459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938846" y="2514599"/>
            <a:ext cx="7221306" cy="2312043"/>
          </a:xfrm>
        </p:spPr>
        <p:txBody>
          <a:bodyPr>
            <a:normAutofit/>
          </a:bodyPr>
          <a:lstStyle/>
          <a:p>
            <a:r>
              <a:rPr lang="en-IE" dirty="0"/>
              <a:t>Workshop Sessions</a:t>
            </a:r>
            <a:endParaRPr lang="en-IE" b="0" i="1" dirty="0"/>
          </a:p>
        </p:txBody>
      </p:sp>
    </p:spTree>
    <p:extLst>
      <p:ext uri="{BB962C8B-B14F-4D97-AF65-F5344CB8AC3E}">
        <p14:creationId xmlns:p14="http://schemas.microsoft.com/office/powerpoint/2010/main" val="39183261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938845" y="2514599"/>
            <a:ext cx="7259757" cy="2205681"/>
          </a:xfrm>
        </p:spPr>
        <p:txBody>
          <a:bodyPr>
            <a:normAutofit fontScale="85000" lnSpcReduction="10000"/>
          </a:bodyPr>
          <a:lstStyle/>
          <a:p>
            <a:r>
              <a:rPr lang="en-IE" dirty="0"/>
              <a:t>Workshop Session 1:</a:t>
            </a:r>
          </a:p>
          <a:p>
            <a:r>
              <a:rPr lang="en-IE" sz="4200" b="0" dirty="0"/>
              <a:t>The ARC within the ETB Governance Framework</a:t>
            </a:r>
          </a:p>
        </p:txBody>
      </p:sp>
    </p:spTree>
    <p:extLst>
      <p:ext uri="{BB962C8B-B14F-4D97-AF65-F5344CB8AC3E}">
        <p14:creationId xmlns:p14="http://schemas.microsoft.com/office/powerpoint/2010/main" val="17414540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solidFill>
                  <a:schemeClr val="tx1"/>
                </a:solidFill>
              </a:rPr>
              <a:t>ETB Governance Framework (reminder)</a:t>
            </a:r>
          </a:p>
        </p:txBody>
      </p:sp>
      <p:sp>
        <p:nvSpPr>
          <p:cNvPr id="5" name="Content Placeholder 1"/>
          <p:cNvSpPr>
            <a:spLocks noGrp="1"/>
          </p:cNvSpPr>
          <p:nvPr>
            <p:ph sz="quarter" idx="17"/>
          </p:nvPr>
        </p:nvSpPr>
        <p:spPr>
          <a:xfrm>
            <a:off x="7648833" y="1433384"/>
            <a:ext cx="4101568" cy="5090983"/>
          </a:xfrm>
          <a:solidFill>
            <a:schemeClr val="accent1">
              <a:lumMod val="10000"/>
              <a:lumOff val="90000"/>
            </a:schemeClr>
          </a:solidFill>
        </p:spPr>
        <p:txBody>
          <a:bodyPr lIns="36000" tIns="216000" rIns="36000" bIns="36000" anchor="ctr"/>
          <a:lstStyle/>
          <a:p>
            <a:pPr marL="358775" lvl="1" indent="-350838"/>
            <a:r>
              <a:rPr lang="en-IE" sz="2200" b="1" dirty="0"/>
              <a:t>Reports to the Board</a:t>
            </a:r>
          </a:p>
          <a:p>
            <a:pPr marL="538163" lvl="2" indent="-350838"/>
            <a:r>
              <a:rPr lang="en-IE" sz="2200" dirty="0"/>
              <a:t>Crucial support and input on internal control and risk</a:t>
            </a:r>
          </a:p>
          <a:p>
            <a:pPr marL="538163" lvl="2" indent="-350838"/>
            <a:r>
              <a:rPr lang="en-IE" sz="2200" dirty="0"/>
              <a:t>Critical information for the executive in relation to compliance and accountability</a:t>
            </a:r>
          </a:p>
          <a:p>
            <a:pPr marL="538163" lvl="2" indent="-350838"/>
            <a:endParaRPr lang="en-IE" sz="2200" dirty="0"/>
          </a:p>
          <a:p>
            <a:pPr marL="358775" lvl="1" indent="-350838"/>
            <a:r>
              <a:rPr lang="en-IE" sz="2200" b="1" dirty="0"/>
              <a:t>Informed by Internal / External Audit</a:t>
            </a:r>
          </a:p>
          <a:p>
            <a:pPr marL="538163" lvl="2" indent="-350838"/>
            <a:r>
              <a:rPr lang="en-IE" sz="2200" dirty="0"/>
              <a:t>Audit reports</a:t>
            </a:r>
          </a:p>
          <a:p>
            <a:pPr marL="187325" lvl="2" indent="0">
              <a:buNone/>
            </a:pPr>
            <a:endParaRPr lang="en-IE" sz="2200"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r="5560"/>
          <a:stretch/>
        </p:blipFill>
        <p:spPr>
          <a:xfrm>
            <a:off x="363420" y="1306286"/>
            <a:ext cx="7025921" cy="5285462"/>
          </a:xfrm>
          <a:prstGeom prst="rect">
            <a:avLst/>
          </a:prstGeom>
        </p:spPr>
      </p:pic>
    </p:spTree>
    <p:extLst>
      <p:ext uri="{BB962C8B-B14F-4D97-AF65-F5344CB8AC3E}">
        <p14:creationId xmlns:p14="http://schemas.microsoft.com/office/powerpoint/2010/main" val="6397252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solidFill>
                  <a:schemeClr val="tx1"/>
                </a:solidFill>
              </a:rPr>
              <a:t>How do you Interact (cont.)?</a:t>
            </a:r>
          </a:p>
        </p:txBody>
      </p:sp>
      <p:sp>
        <p:nvSpPr>
          <p:cNvPr id="5" name="Content Placeholder 1"/>
          <p:cNvSpPr txBox="1">
            <a:spLocks/>
          </p:cNvSpPr>
          <p:nvPr/>
        </p:nvSpPr>
        <p:spPr>
          <a:xfrm>
            <a:off x="442800" y="1491343"/>
            <a:ext cx="11307599" cy="5064482"/>
          </a:xfrm>
          <a:prstGeom prst="rect">
            <a:avLst/>
          </a:prstGeom>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268288" lvl="1" indent="-260350">
              <a:lnSpc>
                <a:spcPct val="150000"/>
              </a:lnSpc>
            </a:pPr>
            <a:r>
              <a:rPr lang="en-GB" sz="2000" dirty="0"/>
              <a:t>…with the Board Chairperson?</a:t>
            </a:r>
          </a:p>
          <a:p>
            <a:pPr marL="268288" lvl="1" indent="-260350">
              <a:lnSpc>
                <a:spcPct val="150000"/>
              </a:lnSpc>
            </a:pPr>
            <a:r>
              <a:rPr lang="en-GB" sz="2000" dirty="0"/>
              <a:t>…with the Chief Executive (and other Directors)?</a:t>
            </a:r>
          </a:p>
          <a:p>
            <a:pPr marL="268288" lvl="1" indent="-260350">
              <a:lnSpc>
                <a:spcPct val="150000"/>
              </a:lnSpc>
            </a:pPr>
            <a:r>
              <a:rPr lang="en-GB" sz="2000" dirty="0"/>
              <a:t>…with Internal Audit?</a:t>
            </a:r>
          </a:p>
          <a:p>
            <a:pPr marL="268288" lvl="1" indent="-260350">
              <a:lnSpc>
                <a:spcPct val="150000"/>
              </a:lnSpc>
            </a:pPr>
            <a:r>
              <a:rPr lang="en-GB" sz="2000" dirty="0"/>
              <a:t>…with other stakeholders (Government etc.)?</a:t>
            </a:r>
          </a:p>
          <a:p>
            <a:pPr marL="268288" lvl="1" indent="-260350">
              <a:lnSpc>
                <a:spcPct val="150000"/>
              </a:lnSpc>
            </a:pPr>
            <a:endParaRPr lang="en-GB" sz="2000" dirty="0"/>
          </a:p>
          <a:p>
            <a:pPr marL="7938" lvl="1" indent="0">
              <a:lnSpc>
                <a:spcPct val="150000"/>
              </a:lnSpc>
              <a:buNone/>
            </a:pPr>
            <a:endParaRPr lang="en-GB" sz="2000" dirty="0"/>
          </a:p>
        </p:txBody>
      </p:sp>
    </p:spTree>
    <p:extLst>
      <p:ext uri="{BB962C8B-B14F-4D97-AF65-F5344CB8AC3E}">
        <p14:creationId xmlns:p14="http://schemas.microsoft.com/office/powerpoint/2010/main" val="31621943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solidFill>
                  <a:schemeClr val="tx1"/>
                </a:solidFill>
              </a:rPr>
              <a:t>How do you Interact?</a:t>
            </a:r>
          </a:p>
        </p:txBody>
      </p:sp>
      <p:sp>
        <p:nvSpPr>
          <p:cNvPr id="6" name="Content Placeholder 1"/>
          <p:cNvSpPr txBox="1">
            <a:spLocks/>
          </p:cNvSpPr>
          <p:nvPr/>
        </p:nvSpPr>
        <p:spPr>
          <a:xfrm>
            <a:off x="432388" y="1318506"/>
            <a:ext cx="4994174" cy="2661212"/>
          </a:xfrm>
          <a:prstGeom prst="rect">
            <a:avLst/>
          </a:prstGeom>
          <a:solidFill>
            <a:schemeClr val="accent2">
              <a:lumMod val="20000"/>
              <a:lumOff val="80000"/>
            </a:schemeClr>
          </a:solidFill>
        </p:spPr>
        <p:txBody>
          <a:bodyPr vert="horz" lIns="144000" tIns="144000" rIns="144000" bIns="144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7937" lvl="1" indent="0">
              <a:buNone/>
            </a:pPr>
            <a:r>
              <a:rPr lang="en-US" i="1" dirty="0"/>
              <a:t>“The Board should have formal and transparent arrangements for governance, risk management and internal control and for maintaining an appropriate relationship with the Internal Audit Unit and the Comptroller &amp; Auditor General.”</a:t>
            </a:r>
          </a:p>
          <a:p>
            <a:pPr marL="7937" lvl="1" indent="0">
              <a:buNone/>
            </a:pPr>
            <a:endParaRPr lang="en-US" i="1" dirty="0"/>
          </a:p>
          <a:p>
            <a:pPr lvl="1"/>
            <a:r>
              <a:rPr lang="en-US" dirty="0"/>
              <a:t>What is the ARC Chairperson’s role in maintaining these relationships?</a:t>
            </a:r>
          </a:p>
          <a:p>
            <a:pPr lvl="1"/>
            <a:r>
              <a:rPr lang="en-US" dirty="0"/>
              <a:t>What does the Board need from the ARC to support these arrangements?</a:t>
            </a:r>
          </a:p>
          <a:p>
            <a:pPr lvl="2"/>
            <a:endParaRPr lang="en-US" dirty="0"/>
          </a:p>
          <a:p>
            <a:pPr marL="7937" lvl="1" indent="0">
              <a:buNone/>
            </a:pPr>
            <a:endParaRPr lang="en-US" dirty="0"/>
          </a:p>
          <a:p>
            <a:pPr marL="7937" lvl="1" indent="0">
              <a:buNone/>
            </a:pPr>
            <a:endParaRPr lang="en-US" i="1" dirty="0"/>
          </a:p>
          <a:p>
            <a:pPr marL="7937" lvl="1" indent="0">
              <a:buNone/>
            </a:pPr>
            <a:endParaRPr lang="en-IE" i="1" dirty="0"/>
          </a:p>
        </p:txBody>
      </p:sp>
      <p:sp>
        <p:nvSpPr>
          <p:cNvPr id="14" name="Content Placeholder 1"/>
          <p:cNvSpPr txBox="1">
            <a:spLocks/>
          </p:cNvSpPr>
          <p:nvPr/>
        </p:nvSpPr>
        <p:spPr>
          <a:xfrm>
            <a:off x="6210438" y="1318506"/>
            <a:ext cx="5473168" cy="2661212"/>
          </a:xfrm>
          <a:prstGeom prst="rect">
            <a:avLst/>
          </a:prstGeom>
          <a:solidFill>
            <a:schemeClr val="accent2">
              <a:lumMod val="20000"/>
              <a:lumOff val="80000"/>
            </a:schemeClr>
          </a:solidFill>
        </p:spPr>
        <p:txBody>
          <a:bodyPr vert="horz" lIns="144000" tIns="144000" rIns="144000" bIns="144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7937" lvl="1" indent="0">
              <a:buNone/>
              <a:tabLst>
                <a:tab pos="265113" algn="l"/>
                <a:tab pos="2324100" algn="l"/>
              </a:tabLst>
            </a:pPr>
            <a:r>
              <a:rPr lang="en-US" i="1" dirty="0"/>
              <a:t>“While the Board has a duty to act in the interests of the ETB, the Audit and Risk Committee has a particular role, acting independently of the management of the ETB, to ensure that the interests of Government and other stakeholders are fully protected in relation to business and financial reporting and internal control.”</a:t>
            </a:r>
          </a:p>
          <a:p>
            <a:pPr lvl="1"/>
            <a:endParaRPr lang="en-US" dirty="0"/>
          </a:p>
          <a:p>
            <a:pPr lvl="1"/>
            <a:r>
              <a:rPr lang="en-US" dirty="0"/>
              <a:t>How do you ensure this independence / distance is maintained?</a:t>
            </a:r>
          </a:p>
          <a:p>
            <a:pPr lvl="1"/>
            <a:r>
              <a:rPr lang="en-US" dirty="0"/>
              <a:t>How can you prevent interference or undue influence?</a:t>
            </a:r>
            <a:endParaRPr lang="en-IE" dirty="0"/>
          </a:p>
        </p:txBody>
      </p:sp>
      <p:sp>
        <p:nvSpPr>
          <p:cNvPr id="22" name="Content Placeholder 1">
            <a:extLst>
              <a:ext uri="{FF2B5EF4-FFF2-40B4-BE49-F238E27FC236}">
                <a16:creationId xmlns:a16="http://schemas.microsoft.com/office/drawing/2014/main" id="{D3664D68-520C-4761-9529-1580C7907AC7}"/>
              </a:ext>
            </a:extLst>
          </p:cNvPr>
          <p:cNvSpPr txBox="1">
            <a:spLocks/>
          </p:cNvSpPr>
          <p:nvPr/>
        </p:nvSpPr>
        <p:spPr>
          <a:xfrm>
            <a:off x="442799" y="3979719"/>
            <a:ext cx="4994174" cy="1655978"/>
          </a:xfrm>
          <a:prstGeom prst="rect">
            <a:avLst/>
          </a:prstGeom>
          <a:noFill/>
        </p:spPr>
        <p:txBody>
          <a:bodyPr vert="horz" lIns="144000" tIns="144000" rIns="144000" bIns="144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1"/>
            <a:r>
              <a:rPr lang="en-US" sz="1600" i="1" dirty="0">
                <a:solidFill>
                  <a:srgbClr val="FF0000"/>
                </a:solidFill>
              </a:rPr>
              <a:t>Report to Board and minutes from each meeting</a:t>
            </a:r>
          </a:p>
          <a:p>
            <a:pPr lvl="1"/>
            <a:r>
              <a:rPr lang="en-US" sz="1600" i="1" dirty="0">
                <a:solidFill>
                  <a:srgbClr val="FF0000"/>
                </a:solidFill>
              </a:rPr>
              <a:t>Annual report to ETB Chair on system of internal control</a:t>
            </a:r>
          </a:p>
          <a:p>
            <a:pPr lvl="1"/>
            <a:r>
              <a:rPr lang="en-US" sz="1600" i="1" dirty="0">
                <a:solidFill>
                  <a:srgbClr val="FF0000"/>
                </a:solidFill>
              </a:rPr>
              <a:t>Annual informal discussion with ETB Chair</a:t>
            </a:r>
          </a:p>
          <a:p>
            <a:pPr lvl="1"/>
            <a:r>
              <a:rPr lang="en-US" sz="1600" i="1" dirty="0">
                <a:solidFill>
                  <a:srgbClr val="FF0000"/>
                </a:solidFill>
              </a:rPr>
              <a:t>Annual attendance by </a:t>
            </a:r>
            <a:r>
              <a:rPr lang="en-US" sz="1600" i="1" dirty="0" err="1">
                <a:solidFill>
                  <a:srgbClr val="FF0000"/>
                </a:solidFill>
              </a:rPr>
              <a:t>C&amp;AG</a:t>
            </a:r>
            <a:r>
              <a:rPr lang="en-US" sz="1600" i="1" dirty="0">
                <a:solidFill>
                  <a:srgbClr val="FF0000"/>
                </a:solidFill>
              </a:rPr>
              <a:t>, </a:t>
            </a:r>
            <a:r>
              <a:rPr lang="en-US" sz="1600" i="1" dirty="0" err="1">
                <a:solidFill>
                  <a:srgbClr val="FF0000"/>
                </a:solidFill>
              </a:rPr>
              <a:t>IAU</a:t>
            </a:r>
            <a:r>
              <a:rPr lang="en-US" sz="1600" i="1" dirty="0">
                <a:solidFill>
                  <a:srgbClr val="FF0000"/>
                </a:solidFill>
              </a:rPr>
              <a:t> as requested</a:t>
            </a:r>
            <a:endParaRPr lang="en-IE" sz="1600" i="1" dirty="0">
              <a:solidFill>
                <a:srgbClr val="FF0000"/>
              </a:solidFill>
            </a:endParaRPr>
          </a:p>
        </p:txBody>
      </p:sp>
      <p:sp>
        <p:nvSpPr>
          <p:cNvPr id="23" name="Content Placeholder 1">
            <a:extLst>
              <a:ext uri="{FF2B5EF4-FFF2-40B4-BE49-F238E27FC236}">
                <a16:creationId xmlns:a16="http://schemas.microsoft.com/office/drawing/2014/main" id="{21CDC307-3A15-4255-AEEB-964D1BB34F14}"/>
              </a:ext>
            </a:extLst>
          </p:cNvPr>
          <p:cNvSpPr txBox="1">
            <a:spLocks/>
          </p:cNvSpPr>
          <p:nvPr/>
        </p:nvSpPr>
        <p:spPr>
          <a:xfrm>
            <a:off x="6210439" y="3979718"/>
            <a:ext cx="5473167" cy="2183482"/>
          </a:xfrm>
          <a:prstGeom prst="rect">
            <a:avLst/>
          </a:prstGeom>
          <a:noFill/>
        </p:spPr>
        <p:txBody>
          <a:bodyPr vert="horz" lIns="144000" tIns="144000" rIns="144000" bIns="144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1"/>
            <a:r>
              <a:rPr lang="en-US" sz="1600" i="1" dirty="0">
                <a:solidFill>
                  <a:srgbClr val="FF0000"/>
                </a:solidFill>
              </a:rPr>
              <a:t>Practical interaction to build rapport – trust in relations, early warning indicators from executive, conflicts</a:t>
            </a:r>
          </a:p>
          <a:p>
            <a:pPr lvl="1"/>
            <a:r>
              <a:rPr lang="en-US" sz="1600" i="1" dirty="0">
                <a:solidFill>
                  <a:srgbClr val="FF0000"/>
                </a:solidFill>
              </a:rPr>
              <a:t>Good fences make good </a:t>
            </a:r>
            <a:r>
              <a:rPr lang="en-US" sz="1600" i="1" dirty="0" err="1">
                <a:solidFill>
                  <a:srgbClr val="FF0000"/>
                </a:solidFill>
              </a:rPr>
              <a:t>neighbours</a:t>
            </a:r>
            <a:endParaRPr lang="en-US" sz="1600" i="1" dirty="0">
              <a:solidFill>
                <a:srgbClr val="FF0000"/>
              </a:solidFill>
            </a:endParaRPr>
          </a:p>
          <a:p>
            <a:pPr lvl="1"/>
            <a:r>
              <a:rPr lang="en-US" sz="1600" i="1" dirty="0">
                <a:solidFill>
                  <a:srgbClr val="FF0000"/>
                </a:solidFill>
              </a:rPr>
              <a:t>Appointment of compliance liaison officer</a:t>
            </a:r>
          </a:p>
          <a:p>
            <a:pPr lvl="1"/>
            <a:r>
              <a:rPr lang="en-US" sz="1600" i="1" dirty="0">
                <a:solidFill>
                  <a:srgbClr val="FF0000"/>
                </a:solidFill>
              </a:rPr>
              <a:t>Appreciation of pain points day-to-day for executive</a:t>
            </a:r>
          </a:p>
          <a:p>
            <a:pPr lvl="1"/>
            <a:r>
              <a:rPr lang="en-US" sz="1600" i="1" dirty="0">
                <a:solidFill>
                  <a:srgbClr val="FF0000"/>
                </a:solidFill>
              </a:rPr>
              <a:t>In camera discussions before full meetings with exec</a:t>
            </a:r>
            <a:endParaRPr lang="en-IE" sz="1600" i="1" dirty="0">
              <a:solidFill>
                <a:srgbClr val="FF0000"/>
              </a:solidFill>
            </a:endParaRPr>
          </a:p>
        </p:txBody>
      </p:sp>
    </p:spTree>
    <p:extLst>
      <p:ext uri="{BB962C8B-B14F-4D97-AF65-F5344CB8AC3E}">
        <p14:creationId xmlns:p14="http://schemas.microsoft.com/office/powerpoint/2010/main" val="35539849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solidFill>
                  <a:schemeClr val="tx1"/>
                </a:solidFill>
              </a:rPr>
              <a:t>Audit and Risk Committee Governance Interactions</a:t>
            </a:r>
            <a:endParaRPr lang="en-IE" i="1" dirty="0">
              <a:solidFill>
                <a:schemeClr val="tx1"/>
              </a:solidFill>
            </a:endParaRPr>
          </a:p>
        </p:txBody>
      </p:sp>
      <p:graphicFrame>
        <p:nvGraphicFramePr>
          <p:cNvPr id="14" name="Table 13"/>
          <p:cNvGraphicFramePr>
            <a:graphicFrameLocks noGrp="1"/>
          </p:cNvGraphicFramePr>
          <p:nvPr>
            <p:extLst>
              <p:ext uri="{D42A27DB-BD31-4B8C-83A1-F6EECF244321}">
                <p14:modId xmlns:p14="http://schemas.microsoft.com/office/powerpoint/2010/main" val="1701382761"/>
              </p:ext>
            </p:extLst>
          </p:nvPr>
        </p:nvGraphicFramePr>
        <p:xfrm>
          <a:off x="442800" y="1479971"/>
          <a:ext cx="11307602" cy="4907280"/>
        </p:xfrm>
        <a:graphic>
          <a:graphicData uri="http://schemas.openxmlformats.org/drawingml/2006/table">
            <a:tbl>
              <a:tblPr firstRow="1" bandRow="1">
                <a:tableStyleId>{5C22544A-7EE6-4342-B048-85BDC9FD1C3A}</a:tableStyleId>
              </a:tblPr>
              <a:tblGrid>
                <a:gridCol w="1447784">
                  <a:extLst>
                    <a:ext uri="{9D8B030D-6E8A-4147-A177-3AD203B41FA5}">
                      <a16:colId xmlns:a16="http://schemas.microsoft.com/office/drawing/2014/main" val="1201161801"/>
                    </a:ext>
                  </a:extLst>
                </a:gridCol>
                <a:gridCol w="2780052">
                  <a:extLst>
                    <a:ext uri="{9D8B030D-6E8A-4147-A177-3AD203B41FA5}">
                      <a16:colId xmlns:a16="http://schemas.microsoft.com/office/drawing/2014/main" val="1561622169"/>
                    </a:ext>
                  </a:extLst>
                </a:gridCol>
                <a:gridCol w="2359922">
                  <a:extLst>
                    <a:ext uri="{9D8B030D-6E8A-4147-A177-3AD203B41FA5}">
                      <a16:colId xmlns:a16="http://schemas.microsoft.com/office/drawing/2014/main" val="2843290960"/>
                    </a:ext>
                  </a:extLst>
                </a:gridCol>
                <a:gridCol w="2359922">
                  <a:extLst>
                    <a:ext uri="{9D8B030D-6E8A-4147-A177-3AD203B41FA5}">
                      <a16:colId xmlns:a16="http://schemas.microsoft.com/office/drawing/2014/main" val="295787711"/>
                    </a:ext>
                  </a:extLst>
                </a:gridCol>
                <a:gridCol w="2359922">
                  <a:extLst>
                    <a:ext uri="{9D8B030D-6E8A-4147-A177-3AD203B41FA5}">
                      <a16:colId xmlns:a16="http://schemas.microsoft.com/office/drawing/2014/main" val="3761148510"/>
                    </a:ext>
                  </a:extLst>
                </a:gridCol>
              </a:tblGrid>
              <a:tr h="285894">
                <a:tc>
                  <a:txBody>
                    <a:bodyPr/>
                    <a:lstStyle/>
                    <a:p>
                      <a:endParaRPr lang="en-IE" sz="1600" dirty="0"/>
                    </a:p>
                  </a:txBody>
                  <a:tcPr/>
                </a:tc>
                <a:tc>
                  <a:txBody>
                    <a:bodyPr/>
                    <a:lstStyle/>
                    <a:p>
                      <a:r>
                        <a:rPr lang="en-IE" sz="1600" dirty="0"/>
                        <a:t>Board</a:t>
                      </a:r>
                    </a:p>
                  </a:txBody>
                  <a:tcPr/>
                </a:tc>
                <a:tc>
                  <a:txBody>
                    <a:bodyPr/>
                    <a:lstStyle/>
                    <a:p>
                      <a:r>
                        <a:rPr lang="en-IE" sz="1600" dirty="0"/>
                        <a:t>ARC</a:t>
                      </a:r>
                    </a:p>
                  </a:txBody>
                  <a:tcPr/>
                </a:tc>
                <a:tc>
                  <a:txBody>
                    <a:bodyPr/>
                    <a:lstStyle/>
                    <a:p>
                      <a:r>
                        <a:rPr lang="en-IE" sz="1600" dirty="0"/>
                        <a:t>Executive</a:t>
                      </a:r>
                    </a:p>
                  </a:txBody>
                  <a:tcPr/>
                </a:tc>
                <a:tc>
                  <a:txBody>
                    <a:bodyPr/>
                    <a:lstStyle/>
                    <a:p>
                      <a:r>
                        <a:rPr lang="en-IE" sz="1600" dirty="0"/>
                        <a:t>Internal Audit</a:t>
                      </a:r>
                    </a:p>
                  </a:txBody>
                  <a:tcPr/>
                </a:tc>
                <a:extLst>
                  <a:ext uri="{0D108BD9-81ED-4DB2-BD59-A6C34878D82A}">
                    <a16:rowId xmlns:a16="http://schemas.microsoft.com/office/drawing/2014/main" val="400603385"/>
                  </a:ext>
                </a:extLst>
              </a:tr>
              <a:tr h="962527">
                <a:tc>
                  <a:txBody>
                    <a:bodyPr/>
                    <a:lstStyle/>
                    <a:p>
                      <a:r>
                        <a:rPr lang="en-IE" sz="1600" b="1" dirty="0"/>
                        <a:t>Internal Control</a:t>
                      </a:r>
                    </a:p>
                  </a:txBody>
                  <a:tcPr>
                    <a:solidFill>
                      <a:schemeClr val="accent3">
                        <a:lumMod val="20000"/>
                        <a:lumOff val="80000"/>
                      </a:schemeClr>
                    </a:solidFill>
                  </a:tcPr>
                </a:tc>
                <a:tc>
                  <a:txBody>
                    <a:bodyPr/>
                    <a:lstStyle/>
                    <a:p>
                      <a:pPr marL="285750" indent="-285750">
                        <a:buFont typeface="Arial" panose="020B0604020202020204" pitchFamily="34" charset="0"/>
                        <a:buChar char="•"/>
                      </a:pPr>
                      <a:r>
                        <a:rPr lang="en-IE" sz="1600" dirty="0"/>
                        <a:t>Responsible</a:t>
                      </a:r>
                      <a:r>
                        <a:rPr lang="en-IE" sz="1600" baseline="0" dirty="0"/>
                        <a:t> for ensuring that a system of internal control is established</a:t>
                      </a:r>
                    </a:p>
                    <a:p>
                      <a:pPr marL="285750" indent="-285750">
                        <a:buFont typeface="Arial" panose="020B0604020202020204" pitchFamily="34" charset="0"/>
                        <a:buChar char="•"/>
                      </a:pPr>
                      <a:r>
                        <a:rPr lang="en-IE" sz="1600" dirty="0"/>
                        <a:t>Annually</a:t>
                      </a:r>
                      <a:r>
                        <a:rPr lang="en-IE" sz="1600" baseline="0" dirty="0"/>
                        <a:t> makes a statement on internal control confirming adequacy</a:t>
                      </a:r>
                      <a:endParaRPr lang="en-IE" sz="1600" dirty="0"/>
                    </a:p>
                  </a:txBody>
                  <a:tcPr/>
                </a:tc>
                <a:tc>
                  <a:txBody>
                    <a:bodyPr/>
                    <a:lstStyle/>
                    <a:p>
                      <a:pPr marL="285750" indent="-285750">
                        <a:buFont typeface="Arial" panose="020B0604020202020204" pitchFamily="34" charset="0"/>
                        <a:buChar char="•"/>
                      </a:pPr>
                      <a:r>
                        <a:rPr lang="en-IE" sz="1600" dirty="0"/>
                        <a:t>Assists the Board</a:t>
                      </a:r>
                    </a:p>
                    <a:p>
                      <a:pPr marL="285750" indent="-285750">
                        <a:buFont typeface="Arial" panose="020B0604020202020204" pitchFamily="34" charset="0"/>
                        <a:buChar char="•"/>
                      </a:pPr>
                      <a:r>
                        <a:rPr lang="en-IE" sz="1600" dirty="0"/>
                        <a:t>Reviews and monitors the system</a:t>
                      </a:r>
                    </a:p>
                    <a:p>
                      <a:pPr marL="285750" indent="-285750">
                        <a:buFont typeface="Arial" panose="020B0604020202020204" pitchFamily="34" charset="0"/>
                        <a:buChar char="•"/>
                      </a:pPr>
                      <a:r>
                        <a:rPr lang="en-IE" sz="1600" dirty="0"/>
                        <a:t>Satisfies</a:t>
                      </a:r>
                      <a:r>
                        <a:rPr lang="en-IE" sz="1600" baseline="0" dirty="0"/>
                        <a:t> the Board that the system operates effectively (annually)</a:t>
                      </a:r>
                    </a:p>
                    <a:p>
                      <a:pPr marL="285750" indent="-285750">
                        <a:buFont typeface="Arial" panose="020B0604020202020204" pitchFamily="34" charset="0"/>
                        <a:buChar char="•"/>
                      </a:pPr>
                      <a:r>
                        <a:rPr lang="en-IE" sz="1600" baseline="0" dirty="0"/>
                        <a:t>Considers reports</a:t>
                      </a:r>
                      <a:endParaRPr lang="en-IE" sz="1600" dirty="0"/>
                    </a:p>
                  </a:txBody>
                  <a:tcPr/>
                </a:tc>
                <a:tc>
                  <a:txBody>
                    <a:bodyPr/>
                    <a:lstStyle/>
                    <a:p>
                      <a:pPr marL="285750" indent="-285750">
                        <a:buFont typeface="Arial" panose="020B0604020202020204" pitchFamily="34" charset="0"/>
                        <a:buChar char="•"/>
                      </a:pPr>
                      <a:r>
                        <a:rPr lang="en-IE" sz="1600" dirty="0"/>
                        <a:t>Establishes the system of internal control</a:t>
                      </a:r>
                    </a:p>
                    <a:p>
                      <a:pPr marL="285750" indent="-285750">
                        <a:buFont typeface="Arial" panose="020B0604020202020204" pitchFamily="34" charset="0"/>
                        <a:buChar char="•"/>
                      </a:pPr>
                      <a:r>
                        <a:rPr lang="en-IE" sz="1600" dirty="0"/>
                        <a:t>Correct</a:t>
                      </a:r>
                      <a:r>
                        <a:rPr lang="en-IE" sz="1600" baseline="0" dirty="0"/>
                        <a:t>s and adjusts the system as appropriate</a:t>
                      </a:r>
                    </a:p>
                    <a:p>
                      <a:pPr marL="285750" indent="-285750">
                        <a:buFont typeface="Arial" panose="020B0604020202020204" pitchFamily="34" charset="0"/>
                        <a:buChar char="•"/>
                      </a:pPr>
                      <a:r>
                        <a:rPr lang="en-IE" sz="1600" baseline="0" dirty="0"/>
                        <a:t>Reports to the Board</a:t>
                      </a:r>
                      <a:endParaRPr lang="en-IE" sz="1600" dirty="0"/>
                    </a:p>
                  </a:txBody>
                  <a:tcPr/>
                </a:tc>
                <a:tc>
                  <a:txBody>
                    <a:bodyPr/>
                    <a:lstStyle/>
                    <a:p>
                      <a:pPr marL="285750" indent="-285750">
                        <a:buFont typeface="Arial" panose="020B0604020202020204" pitchFamily="34" charset="0"/>
                        <a:buChar char="•"/>
                      </a:pPr>
                      <a:r>
                        <a:rPr lang="en-IE" sz="1600" dirty="0"/>
                        <a:t>Evaluates integrity of system indicators</a:t>
                      </a:r>
                    </a:p>
                    <a:p>
                      <a:pPr marL="285750" indent="-285750">
                        <a:buFont typeface="Arial" panose="020B0604020202020204" pitchFamily="34" charset="0"/>
                        <a:buChar char="•"/>
                      </a:pPr>
                      <a:r>
                        <a:rPr lang="en-IE" sz="1600" dirty="0"/>
                        <a:t>Gives</a:t>
                      </a:r>
                      <a:r>
                        <a:rPr lang="en-IE" sz="1600" baseline="0" dirty="0"/>
                        <a:t> opinion to the committee (and by extension to the Board) regarding the efficacy of the system</a:t>
                      </a:r>
                      <a:endParaRPr lang="en-IE" sz="1600" dirty="0"/>
                    </a:p>
                  </a:txBody>
                  <a:tcPr/>
                </a:tc>
                <a:extLst>
                  <a:ext uri="{0D108BD9-81ED-4DB2-BD59-A6C34878D82A}">
                    <a16:rowId xmlns:a16="http://schemas.microsoft.com/office/drawing/2014/main" val="1913051362"/>
                  </a:ext>
                </a:extLst>
              </a:tr>
              <a:tr h="1262840">
                <a:tc>
                  <a:txBody>
                    <a:bodyPr/>
                    <a:lstStyle/>
                    <a:p>
                      <a:r>
                        <a:rPr lang="en-IE" sz="1600" b="1" dirty="0"/>
                        <a:t>Risk Management</a:t>
                      </a:r>
                    </a:p>
                  </a:txBody>
                  <a:tcPr>
                    <a:solidFill>
                      <a:schemeClr val="accent3">
                        <a:lumMod val="20000"/>
                        <a:lumOff val="80000"/>
                      </a:schemeClr>
                    </a:solidFill>
                  </a:tcPr>
                </a:tc>
                <a:tc>
                  <a:txBody>
                    <a:bodyPr/>
                    <a:lstStyle/>
                    <a:p>
                      <a:pPr marL="285750" indent="-285750">
                        <a:buFont typeface="Arial" panose="020B0604020202020204" pitchFamily="34" charset="0"/>
                        <a:buChar char="•"/>
                      </a:pPr>
                      <a:r>
                        <a:rPr lang="en-IE" sz="1600" dirty="0"/>
                        <a:t>Considers</a:t>
                      </a:r>
                      <a:r>
                        <a:rPr lang="en-IE" sz="1600" baseline="0" dirty="0"/>
                        <a:t> the risk register</a:t>
                      </a:r>
                    </a:p>
                    <a:p>
                      <a:pPr marL="285750" indent="-285750">
                        <a:buFont typeface="Arial" panose="020B0604020202020204" pitchFamily="34" charset="0"/>
                        <a:buChar char="•"/>
                      </a:pPr>
                      <a:r>
                        <a:rPr lang="en-IE" sz="1600" baseline="0" dirty="0"/>
                        <a:t>Satisfies itself that risk is adequately managed by the executive</a:t>
                      </a:r>
                    </a:p>
                    <a:p>
                      <a:pPr marL="285750" indent="-285750">
                        <a:buFont typeface="Arial" panose="020B0604020202020204" pitchFamily="34" charset="0"/>
                        <a:buChar char="•"/>
                      </a:pPr>
                      <a:r>
                        <a:rPr lang="en-IE" sz="1600" baseline="0" dirty="0"/>
                        <a:t>Establishes a risk policy</a:t>
                      </a:r>
                      <a:endParaRPr lang="en-IE" sz="1600" dirty="0"/>
                    </a:p>
                  </a:txBody>
                  <a:tcPr/>
                </a:tc>
                <a:tc>
                  <a:txBody>
                    <a:bodyPr/>
                    <a:lstStyle/>
                    <a:p>
                      <a:pPr marL="285750" indent="-285750">
                        <a:buFont typeface="Arial" panose="020B0604020202020204" pitchFamily="34" charset="0"/>
                        <a:buChar char="•"/>
                      </a:pPr>
                      <a:r>
                        <a:rPr lang="en-IE" sz="1600" dirty="0"/>
                        <a:t>Considers</a:t>
                      </a:r>
                      <a:r>
                        <a:rPr lang="en-IE" sz="1600" baseline="0" dirty="0"/>
                        <a:t> risks and the executive’s risk management</a:t>
                      </a:r>
                    </a:p>
                    <a:p>
                      <a:pPr marL="285750" indent="-285750">
                        <a:buFont typeface="Arial" panose="020B0604020202020204" pitchFamily="34" charset="0"/>
                        <a:buChar char="•"/>
                      </a:pPr>
                      <a:r>
                        <a:rPr lang="en-IE" sz="1600" baseline="0" dirty="0"/>
                        <a:t>Gives independent advice to the Board</a:t>
                      </a:r>
                    </a:p>
                    <a:p>
                      <a:pPr marL="285750" indent="-285750">
                        <a:buFont typeface="Arial" panose="020B0604020202020204" pitchFamily="34" charset="0"/>
                        <a:buChar char="•"/>
                      </a:pPr>
                      <a:r>
                        <a:rPr lang="en-IE" sz="1600" baseline="0" dirty="0"/>
                        <a:t>Provides constructive challenge to risk owners on stewardship of risk</a:t>
                      </a:r>
                      <a:endParaRPr lang="en-IE" sz="1600" dirty="0"/>
                    </a:p>
                  </a:txBody>
                  <a:tcPr/>
                </a:tc>
                <a:tc>
                  <a:txBody>
                    <a:bodyPr/>
                    <a:lstStyle/>
                    <a:p>
                      <a:pPr marL="285750" indent="-285750">
                        <a:buFont typeface="Arial" panose="020B0604020202020204" pitchFamily="34" charset="0"/>
                        <a:buChar char="•"/>
                      </a:pPr>
                      <a:r>
                        <a:rPr lang="en-IE" sz="1600" dirty="0"/>
                        <a:t>Identifies and reports risks within specific categories</a:t>
                      </a:r>
                    </a:p>
                    <a:p>
                      <a:pPr marL="285750" indent="-285750">
                        <a:buFont typeface="Arial" panose="020B0604020202020204" pitchFamily="34" charset="0"/>
                        <a:buChar char="•"/>
                      </a:pPr>
                      <a:r>
                        <a:rPr lang="en-IE" sz="1600" dirty="0"/>
                        <a:t>Establishes the measures for risk management</a:t>
                      </a:r>
                      <a:r>
                        <a:rPr lang="en-IE" sz="1600" baseline="0" dirty="0"/>
                        <a:t> / mitigation</a:t>
                      </a:r>
                    </a:p>
                    <a:p>
                      <a:pPr marL="285750" indent="-285750">
                        <a:buFont typeface="Arial" panose="020B0604020202020204" pitchFamily="34" charset="0"/>
                        <a:buChar char="•"/>
                      </a:pPr>
                      <a:r>
                        <a:rPr lang="en-IE" sz="1600" baseline="0" dirty="0"/>
                        <a:t>Implements the risk policy</a:t>
                      </a:r>
                    </a:p>
                    <a:p>
                      <a:pPr marL="285750" indent="-285750">
                        <a:buFont typeface="Arial" panose="020B0604020202020204" pitchFamily="34" charset="0"/>
                        <a:buChar char="•"/>
                      </a:pPr>
                      <a:endParaRPr lang="en-IE" sz="1600" dirty="0"/>
                    </a:p>
                  </a:txBody>
                  <a:tcPr/>
                </a:tc>
                <a:tc>
                  <a:txBody>
                    <a:bodyPr/>
                    <a:lstStyle/>
                    <a:p>
                      <a:pPr marL="285750" indent="-285750">
                        <a:buFont typeface="Arial" panose="020B0604020202020204" pitchFamily="34" charset="0"/>
                        <a:buChar char="•"/>
                      </a:pPr>
                      <a:r>
                        <a:rPr lang="en-IE" sz="1600" dirty="0"/>
                        <a:t>Gives opinion periodically to</a:t>
                      </a:r>
                      <a:r>
                        <a:rPr lang="en-IE" sz="1600" baseline="0" dirty="0"/>
                        <a:t> committee / Board on efficacy of risk management.</a:t>
                      </a:r>
                      <a:endParaRPr lang="en-IE" sz="1600" dirty="0"/>
                    </a:p>
                  </a:txBody>
                  <a:tcPr/>
                </a:tc>
                <a:extLst>
                  <a:ext uri="{0D108BD9-81ED-4DB2-BD59-A6C34878D82A}">
                    <a16:rowId xmlns:a16="http://schemas.microsoft.com/office/drawing/2014/main" val="1113955159"/>
                  </a:ext>
                </a:extLst>
              </a:tr>
            </a:tbl>
          </a:graphicData>
        </a:graphic>
      </p:graphicFrame>
    </p:spTree>
    <p:extLst>
      <p:ext uri="{BB962C8B-B14F-4D97-AF65-F5344CB8AC3E}">
        <p14:creationId xmlns:p14="http://schemas.microsoft.com/office/powerpoint/2010/main" val="3421804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938845" y="2514599"/>
            <a:ext cx="7723241" cy="2205681"/>
          </a:xfrm>
        </p:spPr>
        <p:txBody>
          <a:bodyPr>
            <a:normAutofit fontScale="92500"/>
          </a:bodyPr>
          <a:lstStyle/>
          <a:p>
            <a:r>
              <a:rPr lang="en-IE" dirty="0"/>
              <a:t>Workshop Session 2:</a:t>
            </a:r>
          </a:p>
          <a:p>
            <a:r>
              <a:rPr lang="en-IE" sz="4200" b="0" dirty="0"/>
              <a:t>Relationship with the Board / Executive</a:t>
            </a:r>
          </a:p>
        </p:txBody>
      </p:sp>
    </p:spTree>
    <p:extLst>
      <p:ext uri="{BB962C8B-B14F-4D97-AF65-F5344CB8AC3E}">
        <p14:creationId xmlns:p14="http://schemas.microsoft.com/office/powerpoint/2010/main" val="35128851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2800" y="504300"/>
            <a:ext cx="11307600" cy="478800"/>
          </a:xfrm>
        </p:spPr>
        <p:txBody>
          <a:bodyPr/>
          <a:lstStyle/>
          <a:p>
            <a:pPr algn="ctr"/>
            <a:r>
              <a:rPr lang="en-IE" sz="3200" dirty="0">
                <a:solidFill>
                  <a:srgbClr val="5A5858"/>
                </a:solidFill>
              </a:rPr>
              <a:t>The ARC Interactions with the Executive</a:t>
            </a:r>
          </a:p>
        </p:txBody>
      </p:sp>
      <p:sp>
        <p:nvSpPr>
          <p:cNvPr id="4" name="Rounded Rectangle 3"/>
          <p:cNvSpPr/>
          <p:nvPr/>
        </p:nvSpPr>
        <p:spPr>
          <a:xfrm>
            <a:off x="442798" y="1811856"/>
            <a:ext cx="5136197" cy="210659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Sufficient Resources and Administrative Support</a:t>
            </a:r>
            <a:endParaRPr lang="en-IE" sz="2400" b="1" dirty="0"/>
          </a:p>
        </p:txBody>
      </p:sp>
      <p:sp>
        <p:nvSpPr>
          <p:cNvPr id="6" name="Rounded Rectangle 5"/>
          <p:cNvSpPr/>
          <p:nvPr/>
        </p:nvSpPr>
        <p:spPr>
          <a:xfrm>
            <a:off x="6643868" y="1811856"/>
            <a:ext cx="5106532" cy="210659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Adequate / Timely Information and Appropriate Access</a:t>
            </a:r>
            <a:endParaRPr lang="en-IE" sz="2400" b="1" dirty="0"/>
          </a:p>
        </p:txBody>
      </p:sp>
      <p:sp>
        <p:nvSpPr>
          <p:cNvPr id="8" name="Rounded Rectangle 7"/>
          <p:cNvSpPr/>
          <p:nvPr/>
        </p:nvSpPr>
        <p:spPr>
          <a:xfrm>
            <a:off x="442799" y="4109013"/>
            <a:ext cx="5136197" cy="21460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Access to Skills, Support and Perspectives</a:t>
            </a:r>
            <a:endParaRPr lang="en-IE" sz="2400" b="1" dirty="0"/>
          </a:p>
        </p:txBody>
      </p:sp>
      <p:sp>
        <p:nvSpPr>
          <p:cNvPr id="7" name="Rounded Rectangle 6"/>
          <p:cNvSpPr/>
          <p:nvPr/>
        </p:nvSpPr>
        <p:spPr>
          <a:xfrm>
            <a:off x="6643868" y="4109013"/>
            <a:ext cx="5106532" cy="214603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Maintenance of Records</a:t>
            </a:r>
            <a:endParaRPr lang="en-IE" sz="2400" b="1" dirty="0"/>
          </a:p>
        </p:txBody>
      </p:sp>
    </p:spTree>
    <p:extLst>
      <p:ext uri="{BB962C8B-B14F-4D97-AF65-F5344CB8AC3E}">
        <p14:creationId xmlns:p14="http://schemas.microsoft.com/office/powerpoint/2010/main" val="1483271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7" y="1729946"/>
            <a:ext cx="11307323" cy="4930346"/>
          </a:xfrm>
        </p:spPr>
        <p:txBody>
          <a:bodyPr anchor="t"/>
          <a:lstStyle/>
          <a:p>
            <a:pPr marL="457200" lvl="1" indent="-457200" algn="ctr">
              <a:buFont typeface="+mj-lt"/>
              <a:buAutoNum type="arabicPeriod"/>
            </a:pPr>
            <a:r>
              <a:rPr lang="en-GB" sz="1800" dirty="0">
                <a:solidFill>
                  <a:srgbClr val="000000"/>
                </a:solidFill>
              </a:rPr>
              <a:t>A </a:t>
            </a:r>
            <a:r>
              <a:rPr lang="en-GB" sz="1800" u="sng" dirty="0">
                <a:solidFill>
                  <a:srgbClr val="000000"/>
                </a:solidFill>
              </a:rPr>
              <a:t>favourable</a:t>
            </a:r>
            <a:r>
              <a:rPr lang="en-GB" sz="1800" dirty="0">
                <a:solidFill>
                  <a:srgbClr val="000000"/>
                </a:solidFill>
              </a:rPr>
              <a:t> internal audit report?</a:t>
            </a:r>
          </a:p>
          <a:p>
            <a:pPr marL="636588" lvl="2" indent="-457200" algn="ctr">
              <a:buFont typeface="+mj-lt"/>
              <a:buAutoNum type="arabicPeriod"/>
            </a:pPr>
            <a:r>
              <a:rPr lang="en-GB" sz="1200" i="1" dirty="0">
                <a:solidFill>
                  <a:srgbClr val="FF0000"/>
                </a:solidFill>
              </a:rPr>
              <a:t>Summary of findings and any further suggestions/context from ARC</a:t>
            </a:r>
          </a:p>
          <a:p>
            <a:pPr marL="457200" lvl="1" indent="-457200" algn="ctr">
              <a:buFont typeface="+mj-lt"/>
              <a:buAutoNum type="arabicPeriod"/>
            </a:pPr>
            <a:endParaRPr lang="en-GB" sz="500" i="1" dirty="0">
              <a:solidFill>
                <a:srgbClr val="000000"/>
              </a:solidFill>
            </a:endParaRPr>
          </a:p>
          <a:p>
            <a:pPr marL="457200" lvl="1" indent="-457200" algn="ctr">
              <a:buFont typeface="+mj-lt"/>
              <a:buAutoNum type="arabicPeriod"/>
            </a:pPr>
            <a:r>
              <a:rPr lang="en-GB" sz="1800" dirty="0">
                <a:solidFill>
                  <a:srgbClr val="000000"/>
                </a:solidFill>
              </a:rPr>
              <a:t>An </a:t>
            </a:r>
            <a:r>
              <a:rPr lang="en-GB" sz="1800" u="sng" dirty="0">
                <a:solidFill>
                  <a:srgbClr val="000000"/>
                </a:solidFill>
              </a:rPr>
              <a:t>unfavourable</a:t>
            </a:r>
            <a:r>
              <a:rPr lang="en-GB" sz="1800" dirty="0">
                <a:solidFill>
                  <a:srgbClr val="000000"/>
                </a:solidFill>
              </a:rPr>
              <a:t> internal audit report?</a:t>
            </a:r>
          </a:p>
          <a:p>
            <a:pPr marL="636588" lvl="2" indent="-457200" algn="ctr">
              <a:buFont typeface="+mj-lt"/>
              <a:buAutoNum type="arabicPeriod"/>
            </a:pPr>
            <a:r>
              <a:rPr lang="en-GB" sz="1200" i="1" dirty="0">
                <a:solidFill>
                  <a:srgbClr val="FF0000"/>
                </a:solidFill>
              </a:rPr>
              <a:t>‘Unfiltered’ approach – full detail of issues and response/timescale, areas to be reported to Dept(s)</a:t>
            </a:r>
          </a:p>
          <a:p>
            <a:pPr marL="636588" lvl="2" indent="-457200" algn="ctr">
              <a:buFont typeface="+mj-lt"/>
              <a:buAutoNum type="arabicPeriod"/>
            </a:pPr>
            <a:r>
              <a:rPr lang="en-GB" sz="1200" i="1" dirty="0">
                <a:solidFill>
                  <a:srgbClr val="FF0000"/>
                </a:solidFill>
              </a:rPr>
              <a:t>Do not currently give full copies of reports –  these only go to ARCs. Maybe summary doc prepared for Board? Board meetings are public</a:t>
            </a:r>
          </a:p>
          <a:p>
            <a:pPr marL="636588" lvl="2" indent="-457200" algn="ctr">
              <a:buFont typeface="+mj-lt"/>
              <a:buAutoNum type="arabicPeriod"/>
            </a:pPr>
            <a:r>
              <a:rPr lang="en-GB" sz="1200" i="1" dirty="0">
                <a:solidFill>
                  <a:srgbClr val="FF0000"/>
                </a:solidFill>
              </a:rPr>
              <a:t>Need for transparency between ARC and Board on discharging of roles</a:t>
            </a:r>
          </a:p>
          <a:p>
            <a:pPr marL="636588" lvl="2" indent="-457200" algn="ctr">
              <a:buFont typeface="+mj-lt"/>
              <a:buAutoNum type="arabicPeriod"/>
            </a:pPr>
            <a:r>
              <a:rPr lang="en-GB" sz="1200" i="1" dirty="0">
                <a:solidFill>
                  <a:srgbClr val="FF0000"/>
                </a:solidFill>
              </a:rPr>
              <a:t>Prior communication between ARC Chair and Board Chair is vital</a:t>
            </a:r>
          </a:p>
          <a:p>
            <a:pPr marL="457200" lvl="1" indent="-457200" algn="ctr">
              <a:buFont typeface="+mj-lt"/>
              <a:buAutoNum type="arabicPeriod"/>
            </a:pPr>
            <a:endParaRPr lang="en-GB" sz="100" dirty="0">
              <a:solidFill>
                <a:srgbClr val="000000"/>
              </a:solidFill>
            </a:endParaRPr>
          </a:p>
          <a:p>
            <a:pPr marL="457200" lvl="1" indent="-457200" algn="ctr">
              <a:buFont typeface="+mj-lt"/>
              <a:buAutoNum type="arabicPeriod"/>
            </a:pPr>
            <a:r>
              <a:rPr lang="en-GB" sz="1800" dirty="0">
                <a:solidFill>
                  <a:srgbClr val="000000"/>
                </a:solidFill>
              </a:rPr>
              <a:t>Emerging evidence of fraud?</a:t>
            </a:r>
          </a:p>
          <a:p>
            <a:pPr marL="636588" lvl="2" indent="-457200" algn="ctr">
              <a:buFont typeface="+mj-lt"/>
              <a:buAutoNum type="arabicPeriod"/>
            </a:pPr>
            <a:r>
              <a:rPr lang="en-GB" sz="1200" i="1" dirty="0">
                <a:solidFill>
                  <a:srgbClr val="FF0000"/>
                </a:solidFill>
              </a:rPr>
              <a:t>Dealt with at high level under AOB, pending outcome of investigation (reported to ARC later)</a:t>
            </a:r>
          </a:p>
          <a:p>
            <a:pPr marL="636588" lvl="2" indent="-457200" algn="ctr">
              <a:buFont typeface="+mj-lt"/>
              <a:buAutoNum type="arabicPeriod"/>
            </a:pPr>
            <a:r>
              <a:rPr lang="en-GB" sz="1200" i="1" dirty="0">
                <a:solidFill>
                  <a:srgbClr val="FF0000"/>
                </a:solidFill>
              </a:rPr>
              <a:t>Timing sensitive and crucial</a:t>
            </a:r>
          </a:p>
          <a:p>
            <a:pPr marL="636588" lvl="2" indent="-457200" algn="ctr">
              <a:buFont typeface="+mj-lt"/>
              <a:buAutoNum type="arabicPeriod"/>
            </a:pPr>
            <a:r>
              <a:rPr lang="en-GB" sz="1200" i="1" dirty="0">
                <a:solidFill>
                  <a:srgbClr val="FF0000"/>
                </a:solidFill>
              </a:rPr>
              <a:t>ETBI Fraud Response Policy guides approach – fact-finding only, AGS investigates</a:t>
            </a:r>
          </a:p>
          <a:p>
            <a:pPr marL="457200" lvl="1" indent="-457200" algn="ctr">
              <a:buFont typeface="+mj-lt"/>
              <a:buAutoNum type="arabicPeriod"/>
            </a:pPr>
            <a:endParaRPr lang="en-GB" sz="900" dirty="0">
              <a:solidFill>
                <a:srgbClr val="000000"/>
              </a:solidFill>
            </a:endParaRPr>
          </a:p>
          <a:p>
            <a:pPr marL="457200" lvl="1" indent="-457200" algn="ctr">
              <a:buFont typeface="+mj-lt"/>
              <a:buAutoNum type="arabicPeriod"/>
            </a:pPr>
            <a:r>
              <a:rPr lang="en-GB" sz="1800" dirty="0">
                <a:solidFill>
                  <a:srgbClr val="000000"/>
                </a:solidFill>
              </a:rPr>
              <a:t>Opinion that a risk mitigation implemented by the executive is insufficient (e.g. adequacy of management response to issue identified)? </a:t>
            </a:r>
          </a:p>
          <a:p>
            <a:pPr marL="636588" lvl="2" indent="-457200" algn="ctr">
              <a:buFont typeface="+mj-lt"/>
              <a:buAutoNum type="arabicPeriod"/>
            </a:pPr>
            <a:r>
              <a:rPr lang="en-GB" sz="1200" i="1" dirty="0">
                <a:solidFill>
                  <a:srgbClr val="FF0000"/>
                </a:solidFill>
              </a:rPr>
              <a:t>Record in minutes where felt that response/actions not sufficient</a:t>
            </a:r>
          </a:p>
          <a:p>
            <a:pPr marL="636588" lvl="2" indent="-457200" algn="ctr">
              <a:buFont typeface="+mj-lt"/>
              <a:buAutoNum type="arabicPeriod"/>
            </a:pPr>
            <a:r>
              <a:rPr lang="en-GB" sz="1200" i="1" dirty="0">
                <a:solidFill>
                  <a:srgbClr val="FF0000"/>
                </a:solidFill>
              </a:rPr>
              <a:t>Open discussion with executive, in camera discussions in advance</a:t>
            </a:r>
          </a:p>
          <a:p>
            <a:pPr marL="457200" lvl="1" indent="-457200" algn="ctr">
              <a:buFont typeface="+mj-lt"/>
              <a:buAutoNum type="arabicPeriod"/>
            </a:pPr>
            <a:endParaRPr lang="en-GB" sz="2400" i="1" dirty="0">
              <a:solidFill>
                <a:srgbClr val="000000"/>
              </a:solidFill>
            </a:endParaRPr>
          </a:p>
          <a:p>
            <a:pPr marL="457200" lvl="1" indent="-457200" algn="ctr">
              <a:buFont typeface="+mj-lt"/>
              <a:buAutoNum type="arabicPeriod"/>
            </a:pPr>
            <a:endParaRPr lang="en-GB" sz="2400" i="1" dirty="0">
              <a:solidFill>
                <a:srgbClr val="000000"/>
              </a:solidFill>
            </a:endParaRPr>
          </a:p>
          <a:p>
            <a:pPr marL="457200" lvl="1" indent="-457200" algn="ctr">
              <a:buFont typeface="+mj-lt"/>
              <a:buAutoNum type="arabicPeriod"/>
            </a:pPr>
            <a:endParaRPr lang="en-GB" sz="2400" i="1" dirty="0">
              <a:solidFill>
                <a:srgbClr val="000000"/>
              </a:solidFill>
            </a:endParaRPr>
          </a:p>
          <a:p>
            <a:pPr marL="457200" lvl="1" indent="-457200" algn="ctr">
              <a:buFont typeface="+mj-lt"/>
              <a:buAutoNum type="arabicPeriod"/>
            </a:pPr>
            <a:endParaRPr lang="en-GB" sz="2400" i="1" dirty="0">
              <a:solidFill>
                <a:srgbClr val="000000"/>
              </a:solidFill>
            </a:endParaRPr>
          </a:p>
          <a:p>
            <a:pPr marL="457200" lvl="1" indent="-457200" algn="ctr">
              <a:buFont typeface="+mj-lt"/>
              <a:buAutoNum type="arabicPeriod"/>
            </a:pPr>
            <a:endParaRPr lang="en-GB" sz="2400" i="1" dirty="0">
              <a:solidFill>
                <a:srgbClr val="000000"/>
              </a:solidFill>
            </a:endParaRPr>
          </a:p>
        </p:txBody>
      </p:sp>
      <p:sp>
        <p:nvSpPr>
          <p:cNvPr id="3" name="Title 2"/>
          <p:cNvSpPr>
            <a:spLocks noGrp="1"/>
          </p:cNvSpPr>
          <p:nvPr>
            <p:ph type="title"/>
          </p:nvPr>
        </p:nvSpPr>
        <p:spPr>
          <a:xfrm>
            <a:off x="442800" y="504300"/>
            <a:ext cx="11307600" cy="478800"/>
          </a:xfrm>
        </p:spPr>
        <p:txBody>
          <a:bodyPr/>
          <a:lstStyle/>
          <a:p>
            <a:pPr algn="ctr"/>
            <a:r>
              <a:rPr lang="en-IE" sz="3200" dirty="0">
                <a:solidFill>
                  <a:srgbClr val="5A5858"/>
                </a:solidFill>
              </a:rPr>
              <a:t>The ARC Interactions with the Board</a:t>
            </a:r>
          </a:p>
        </p:txBody>
      </p:sp>
      <p:sp>
        <p:nvSpPr>
          <p:cNvPr id="4" name="Rounded Rectangle 3"/>
          <p:cNvSpPr/>
          <p:nvPr/>
        </p:nvSpPr>
        <p:spPr>
          <a:xfrm>
            <a:off x="251254" y="72316"/>
            <a:ext cx="11689492" cy="13427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200" b="1" dirty="0"/>
              <a:t>For the following scenarios:</a:t>
            </a:r>
          </a:p>
          <a:p>
            <a:pPr algn="ctr"/>
            <a:r>
              <a:rPr lang="en-IE" sz="2200" dirty="0"/>
              <a:t>What information should the Board receive?</a:t>
            </a:r>
          </a:p>
          <a:p>
            <a:pPr algn="ctr"/>
            <a:r>
              <a:rPr lang="en-US" sz="2200" dirty="0"/>
              <a:t>In the minutes – As commentary – Other?</a:t>
            </a:r>
            <a:endParaRPr lang="en-IE" sz="2200" dirty="0"/>
          </a:p>
        </p:txBody>
      </p:sp>
    </p:spTree>
    <p:extLst>
      <p:ext uri="{BB962C8B-B14F-4D97-AF65-F5344CB8AC3E}">
        <p14:creationId xmlns:p14="http://schemas.microsoft.com/office/powerpoint/2010/main" val="32820238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938845" y="2514599"/>
            <a:ext cx="8174158" cy="2205681"/>
          </a:xfrm>
        </p:spPr>
        <p:txBody>
          <a:bodyPr>
            <a:normAutofit/>
          </a:bodyPr>
          <a:lstStyle/>
          <a:p>
            <a:r>
              <a:rPr lang="en-IE" dirty="0"/>
              <a:t>Workshop Session 3:</a:t>
            </a:r>
          </a:p>
          <a:p>
            <a:r>
              <a:rPr lang="en-IE" sz="3800" b="0" dirty="0"/>
              <a:t>Managing Committee Performance</a:t>
            </a:r>
          </a:p>
        </p:txBody>
      </p:sp>
    </p:spTree>
    <p:extLst>
      <p:ext uri="{BB962C8B-B14F-4D97-AF65-F5344CB8AC3E}">
        <p14:creationId xmlns:p14="http://schemas.microsoft.com/office/powerpoint/2010/main" val="42922802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7" y="2075935"/>
            <a:ext cx="11307323" cy="4479890"/>
          </a:xfrm>
        </p:spPr>
        <p:txBody>
          <a:bodyPr anchor="t"/>
          <a:lstStyle/>
          <a:p>
            <a:pPr marL="457200" lvl="1" indent="-457200" algn="ctr">
              <a:buFont typeface="+mj-lt"/>
              <a:buAutoNum type="arabicPeriod"/>
            </a:pPr>
            <a:r>
              <a:rPr lang="en-GB" sz="1800" dirty="0"/>
              <a:t>Discussion dominated by a small number of people</a:t>
            </a:r>
          </a:p>
          <a:p>
            <a:pPr marL="584200" lvl="2" indent="-457200" algn="ctr">
              <a:buFont typeface="+mj-lt"/>
              <a:buAutoNum type="arabicPeriod"/>
            </a:pPr>
            <a:r>
              <a:rPr lang="en-GB" sz="1600" i="1" dirty="0">
                <a:solidFill>
                  <a:srgbClr val="FF0000"/>
                </a:solidFill>
              </a:rPr>
              <a:t>‘Tour de table’ strategy – directly ask all ARC members</a:t>
            </a:r>
          </a:p>
          <a:p>
            <a:pPr marL="584200" lvl="2" indent="-457200" algn="ctr">
              <a:buFont typeface="+mj-lt"/>
              <a:buAutoNum type="arabicPeriod"/>
            </a:pPr>
            <a:r>
              <a:rPr lang="en-GB" sz="1600" i="1" dirty="0">
                <a:solidFill>
                  <a:srgbClr val="FF0000"/>
                </a:solidFill>
              </a:rPr>
              <a:t>Reports may be long-winded too – not clear/concise</a:t>
            </a:r>
          </a:p>
          <a:p>
            <a:pPr marL="457200" lvl="1" indent="-457200" algn="ctr">
              <a:buFont typeface="+mj-lt"/>
              <a:buAutoNum type="arabicPeriod"/>
            </a:pPr>
            <a:endParaRPr lang="en-GB" sz="800" dirty="0"/>
          </a:p>
          <a:p>
            <a:pPr marL="457200" lvl="1" indent="-457200" algn="ctr">
              <a:buFont typeface="+mj-lt"/>
              <a:buAutoNum type="arabicPeriod"/>
            </a:pPr>
            <a:endParaRPr lang="en-GB" sz="800" dirty="0"/>
          </a:p>
          <a:p>
            <a:pPr marL="457200" lvl="1" indent="-457200" algn="ctr">
              <a:buFont typeface="+mj-lt"/>
              <a:buAutoNum type="arabicPeriod"/>
            </a:pPr>
            <a:r>
              <a:rPr lang="en-GB" sz="1800" dirty="0"/>
              <a:t>Refusal to prepare or engage by members or invitees</a:t>
            </a:r>
          </a:p>
          <a:p>
            <a:pPr marL="584200" lvl="2" indent="-457200" algn="ctr">
              <a:buFont typeface="+mj-lt"/>
              <a:buAutoNum type="arabicPeriod"/>
            </a:pPr>
            <a:r>
              <a:rPr lang="en-GB" sz="1600" i="1" dirty="0">
                <a:solidFill>
                  <a:srgbClr val="FF0000"/>
                </a:solidFill>
              </a:rPr>
              <a:t>Material uploaded on platforms e.g. SharePoint</a:t>
            </a:r>
          </a:p>
          <a:p>
            <a:pPr marL="584200" lvl="2" indent="-457200" algn="ctr">
              <a:buFont typeface="+mj-lt"/>
              <a:buAutoNum type="arabicPeriod"/>
            </a:pPr>
            <a:r>
              <a:rPr lang="en-GB" sz="1600" i="1" dirty="0">
                <a:solidFill>
                  <a:srgbClr val="FF0000"/>
                </a:solidFill>
              </a:rPr>
              <a:t>Info provided well in advance, good levels of member engagement</a:t>
            </a:r>
          </a:p>
          <a:p>
            <a:pPr marL="584200" lvl="2" indent="-457200" algn="ctr">
              <a:buFont typeface="+mj-lt"/>
              <a:buAutoNum type="arabicPeriod"/>
            </a:pPr>
            <a:r>
              <a:rPr lang="en-GB" sz="1600" i="1" dirty="0">
                <a:solidFill>
                  <a:srgbClr val="FF0000"/>
                </a:solidFill>
              </a:rPr>
              <a:t>Virtual meetings now the norm – members not always comfortable, can be tech issues but can be more time-effective</a:t>
            </a:r>
          </a:p>
          <a:p>
            <a:pPr marL="457200" lvl="1" indent="-457200" algn="ctr">
              <a:buFont typeface="+mj-lt"/>
              <a:buAutoNum type="arabicPeriod"/>
            </a:pPr>
            <a:endParaRPr lang="en-GB" sz="100" dirty="0"/>
          </a:p>
          <a:p>
            <a:pPr marL="457200" lvl="1" indent="-457200" algn="ctr">
              <a:buFont typeface="+mj-lt"/>
              <a:buAutoNum type="arabicPeriod"/>
            </a:pPr>
            <a:endParaRPr lang="en-GB" sz="1800" dirty="0"/>
          </a:p>
          <a:p>
            <a:pPr marL="457200" lvl="1" indent="-457200" algn="ctr">
              <a:buFont typeface="+mj-lt"/>
              <a:buAutoNum type="arabicPeriod"/>
            </a:pPr>
            <a:r>
              <a:rPr lang="en-GB" sz="1800" dirty="0"/>
              <a:t>Not enough time to get through the agenda or deviation</a:t>
            </a:r>
          </a:p>
          <a:p>
            <a:pPr marL="584200" lvl="2" indent="-457200" algn="ctr">
              <a:buFont typeface="+mj-lt"/>
              <a:buAutoNum type="arabicPeriod"/>
            </a:pPr>
            <a:r>
              <a:rPr lang="en-GB" sz="1600" i="1" dirty="0">
                <a:solidFill>
                  <a:srgbClr val="FF0000"/>
                </a:solidFill>
              </a:rPr>
              <a:t>Now guided to min 4 meetings per </a:t>
            </a:r>
            <a:r>
              <a:rPr lang="en-GB" sz="1600" i="1" dirty="0" err="1">
                <a:solidFill>
                  <a:srgbClr val="FF0000"/>
                </a:solidFill>
              </a:rPr>
              <a:t>anum</a:t>
            </a:r>
            <a:r>
              <a:rPr lang="en-GB" sz="1600" i="1" dirty="0">
                <a:solidFill>
                  <a:srgbClr val="FF0000"/>
                </a:solidFill>
              </a:rPr>
              <a:t> – ideally 6-8 would be needed</a:t>
            </a:r>
          </a:p>
          <a:p>
            <a:pPr marL="584200" lvl="2" indent="-457200" algn="ctr">
              <a:buFont typeface="+mj-lt"/>
              <a:buAutoNum type="arabicPeriod"/>
            </a:pPr>
            <a:r>
              <a:rPr lang="en-GB" sz="1600" i="1" dirty="0">
                <a:solidFill>
                  <a:srgbClr val="FF0000"/>
                </a:solidFill>
              </a:rPr>
              <a:t>Annual workplan guides agendas for each meeting – calendar of activity</a:t>
            </a:r>
          </a:p>
          <a:p>
            <a:pPr marL="457200" lvl="1" indent="-457200" algn="ctr">
              <a:buFont typeface="+mj-lt"/>
              <a:buAutoNum type="arabicPeriod"/>
            </a:pPr>
            <a:endParaRPr lang="en-GB" sz="800" dirty="0"/>
          </a:p>
          <a:p>
            <a:pPr marL="584200" lvl="2" indent="-457200" algn="ctr">
              <a:buFont typeface="+mj-lt"/>
              <a:buAutoNum type="arabicPeriod"/>
            </a:pPr>
            <a:endParaRPr lang="en-GB" sz="2400" i="1" dirty="0"/>
          </a:p>
        </p:txBody>
      </p:sp>
      <p:sp>
        <p:nvSpPr>
          <p:cNvPr id="3" name="Title 2"/>
          <p:cNvSpPr>
            <a:spLocks noGrp="1"/>
          </p:cNvSpPr>
          <p:nvPr>
            <p:ph type="title"/>
          </p:nvPr>
        </p:nvSpPr>
        <p:spPr>
          <a:xfrm>
            <a:off x="442800" y="504300"/>
            <a:ext cx="11307600" cy="478800"/>
          </a:xfrm>
        </p:spPr>
        <p:txBody>
          <a:bodyPr/>
          <a:lstStyle/>
          <a:p>
            <a:pPr algn="ctr"/>
            <a:r>
              <a:rPr lang="en-IE" sz="3200" dirty="0">
                <a:solidFill>
                  <a:srgbClr val="5A5858"/>
                </a:solidFill>
              </a:rPr>
              <a:t>Common Sources of Conflict/Frustration</a:t>
            </a:r>
          </a:p>
        </p:txBody>
      </p:sp>
      <p:sp>
        <p:nvSpPr>
          <p:cNvPr id="4" name="Rounded Rectangle 3"/>
          <p:cNvSpPr/>
          <p:nvPr/>
        </p:nvSpPr>
        <p:spPr>
          <a:xfrm>
            <a:off x="442200" y="108614"/>
            <a:ext cx="11307600" cy="174897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E" sz="2400" b="1" dirty="0">
                <a:solidFill>
                  <a:srgbClr val="FFFFFF"/>
                </a:solidFill>
                <a:latin typeface="Arial" panose="020B0604020202020204"/>
              </a:rPr>
              <a:t>What </a:t>
            </a:r>
            <a:r>
              <a:rPr kumimoji="0" lang="en-IE" sz="2400" b="1" i="0" u="none" strike="noStrike" kern="1200" cap="none" spc="0" normalizeH="0" baseline="0" noProof="0" dirty="0">
                <a:ln>
                  <a:noFill/>
                </a:ln>
                <a:solidFill>
                  <a:srgbClr val="FFFFFF"/>
                </a:solidFill>
                <a:effectLst/>
                <a:uLnTx/>
                <a:uFillTx/>
                <a:latin typeface="Arial" panose="020B0604020202020204"/>
                <a:ea typeface="+mn-ea"/>
                <a:cs typeface="+mn-cs"/>
              </a:rPr>
              <a:t>strategies are there for addressing the following sources of frustration before, during and after meetings?</a:t>
            </a:r>
          </a:p>
        </p:txBody>
      </p:sp>
    </p:spTree>
    <p:extLst>
      <p:ext uri="{BB962C8B-B14F-4D97-AF65-F5344CB8AC3E}">
        <p14:creationId xmlns:p14="http://schemas.microsoft.com/office/powerpoint/2010/main" val="38550093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67783"/>
            <a:ext cx="12192000" cy="3416320"/>
          </a:xfrm>
          <a:prstGeom prst="rect">
            <a:avLst/>
          </a:prstGeom>
        </p:spPr>
        <p:txBody>
          <a:bodyPr wrap="square">
            <a:spAutoFit/>
          </a:bodyPr>
          <a:lstStyle/>
          <a:p>
            <a:pPr marL="355600" marR="0" lvl="1" indent="-355600" algn="ctr"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000000"/>
                </a:solidFill>
                <a:effectLst/>
                <a:uLnTx/>
                <a:uFillTx/>
                <a:latin typeface="Arial" panose="020B0604020202020204"/>
                <a:ea typeface="+mn-ea"/>
                <a:cs typeface="+mn-cs"/>
              </a:rPr>
              <a:t>The membership is somewhat prescribed:</a:t>
            </a:r>
          </a:p>
          <a:p>
            <a:pPr marL="355600" marR="0" lvl="1" indent="-355600" algn="ctr"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srgbClr val="000000"/>
                </a:solidFill>
                <a:effectLst/>
                <a:uLnTx/>
                <a:uFillTx/>
                <a:latin typeface="Arial" panose="020B0604020202020204"/>
                <a:ea typeface="+mn-ea"/>
                <a:cs typeface="+mn-cs"/>
              </a:rPr>
              <a:t>How do you capitalise on the capabilities at the table?</a:t>
            </a:r>
          </a:p>
          <a:p>
            <a:pPr marL="355600" marR="0" lvl="1" indent="-355600" algn="ctr"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srgbClr val="000000"/>
                </a:solidFill>
                <a:effectLst/>
                <a:uLnTx/>
                <a:uFillTx/>
                <a:latin typeface="Arial" panose="020B0604020202020204"/>
                <a:ea typeface="+mn-ea"/>
                <a:cs typeface="+mn-cs"/>
              </a:rPr>
              <a:t>How do you bolster/supplement this skills mix?</a:t>
            </a:r>
          </a:p>
          <a:p>
            <a:pPr marL="355600" marR="0" lvl="1" indent="-355600" algn="ctr" defTabSz="914400" rtl="0" eaLnBrk="1" fontAlgn="auto" latinLnBrk="0" hangingPunct="1">
              <a:lnSpc>
                <a:spcPct val="100000"/>
              </a:lnSpc>
              <a:spcBef>
                <a:spcPts val="0"/>
              </a:spcBef>
              <a:spcAft>
                <a:spcPts val="0"/>
              </a:spcAft>
              <a:buClrTx/>
              <a:buSzTx/>
              <a:buFontTx/>
              <a:buNone/>
              <a:tabLst/>
              <a:defRPr/>
            </a:pPr>
            <a:endParaRPr kumimoji="0" lang="en-IE" sz="2000" b="1" i="1" u="none" strike="noStrike" kern="1200" cap="none" spc="0" normalizeH="0" baseline="0" noProof="0" dirty="0">
              <a:ln>
                <a:noFill/>
              </a:ln>
              <a:solidFill>
                <a:srgbClr val="000000"/>
              </a:solidFill>
              <a:effectLst/>
              <a:uLnTx/>
              <a:uFillTx/>
              <a:latin typeface="Arial" panose="020B0604020202020204"/>
              <a:ea typeface="+mn-ea"/>
              <a:cs typeface="+mn-cs"/>
            </a:endParaRPr>
          </a:p>
          <a:p>
            <a:pPr marL="355600" marR="0" lvl="1" indent="-355600" algn="ctr" defTabSz="914400" rtl="0" eaLnBrk="1" fontAlgn="auto" latinLnBrk="0" hangingPunct="1">
              <a:lnSpc>
                <a:spcPct val="100000"/>
              </a:lnSpc>
              <a:spcBef>
                <a:spcPts val="0"/>
              </a:spcBef>
              <a:spcAft>
                <a:spcPts val="0"/>
              </a:spcAft>
              <a:buClrTx/>
              <a:buSzTx/>
              <a:buFontTx/>
              <a:buNone/>
              <a:tabLst/>
              <a:defRPr/>
            </a:pPr>
            <a:r>
              <a:rPr kumimoji="0" lang="en-IE" sz="2000" i="1" u="none" strike="noStrike" kern="1200" cap="none" spc="0" normalizeH="0" baseline="0" noProof="0" dirty="0">
                <a:ln>
                  <a:noFill/>
                </a:ln>
                <a:solidFill>
                  <a:srgbClr val="FF0000"/>
                </a:solidFill>
                <a:effectLst/>
                <a:uLnTx/>
                <a:uFillTx/>
                <a:latin typeface="Arial" panose="020B0604020202020204"/>
                <a:ea typeface="+mn-ea"/>
                <a:cs typeface="+mn-cs"/>
              </a:rPr>
              <a:t>It is </a:t>
            </a:r>
            <a:r>
              <a:rPr lang="en-IE" sz="2000" i="1" dirty="0">
                <a:solidFill>
                  <a:srgbClr val="FF0000"/>
                </a:solidFill>
                <a:latin typeface="Arial" panose="020B0604020202020204"/>
              </a:rPr>
              <a:t>u</a:t>
            </a:r>
            <a:r>
              <a:rPr kumimoji="0" lang="en-IE" sz="2000" i="1" u="none" strike="noStrike" kern="1200" cap="none" spc="0" normalizeH="0" baseline="0" noProof="0" dirty="0" err="1">
                <a:ln>
                  <a:noFill/>
                </a:ln>
                <a:solidFill>
                  <a:srgbClr val="FF0000"/>
                </a:solidFill>
                <a:effectLst/>
                <a:uLnTx/>
                <a:uFillTx/>
                <a:latin typeface="Arial" panose="020B0604020202020204"/>
                <a:ea typeface="+mn-ea"/>
                <a:cs typeface="+mn-cs"/>
              </a:rPr>
              <a:t>nclear</a:t>
            </a:r>
            <a:r>
              <a:rPr kumimoji="0" lang="en-IE" sz="2000" i="1" u="none" strike="noStrike" kern="1200" cap="none" spc="0" normalizeH="0" baseline="0" noProof="0" dirty="0">
                <a:ln>
                  <a:noFill/>
                </a:ln>
                <a:solidFill>
                  <a:srgbClr val="FF0000"/>
                </a:solidFill>
                <a:effectLst/>
                <a:uLnTx/>
                <a:uFillTx/>
                <a:latin typeface="Arial" panose="020B0604020202020204"/>
                <a:ea typeface="+mn-ea"/>
                <a:cs typeface="+mn-cs"/>
              </a:rPr>
              <a:t> the extent to which ARC Chair involved in identifying skill requirements, but specified in Code that can provide recommendations on ARC membership. Board Chair consults ARC Chair on potential appointments to ARC in advance. Could be beneficial to have greater role in selection process. Membership can be affected by wholesale changes in membership, lack of rotation in terms of appointment etc – harms continuity over medium term. Annual review of ARC training requirements</a:t>
            </a:r>
          </a:p>
          <a:p>
            <a:pPr marL="355600" marR="0" lvl="1" indent="-355600" algn="ctr" defTabSz="914400" rtl="0" eaLnBrk="1" fontAlgn="auto" latinLnBrk="0" hangingPunct="1">
              <a:lnSpc>
                <a:spcPct val="100000"/>
              </a:lnSpc>
              <a:spcBef>
                <a:spcPts val="0"/>
              </a:spcBef>
              <a:spcAft>
                <a:spcPts val="0"/>
              </a:spcAft>
              <a:buClrTx/>
              <a:buSzTx/>
              <a:buFontTx/>
              <a:buNone/>
              <a:tabLst/>
              <a:defRPr/>
            </a:pPr>
            <a:endParaRPr lang="en-IE" sz="2400" dirty="0">
              <a:solidFill>
                <a:srgbClr val="000000"/>
              </a:solidFill>
              <a:latin typeface="Arial" panose="020B0604020202020204"/>
            </a:endParaRPr>
          </a:p>
        </p:txBody>
      </p:sp>
      <p:sp>
        <p:nvSpPr>
          <p:cNvPr id="12" name="Rounded Rectangle 11"/>
          <p:cNvSpPr/>
          <p:nvPr/>
        </p:nvSpPr>
        <p:spPr>
          <a:xfrm>
            <a:off x="3580108" y="571381"/>
            <a:ext cx="4680490" cy="1265753"/>
          </a:xfrm>
          <a:prstGeom prst="roundRect">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3" name="TextBox 12"/>
          <p:cNvSpPr txBox="1"/>
          <p:nvPr/>
        </p:nvSpPr>
        <p:spPr>
          <a:xfrm>
            <a:off x="5404775" y="729429"/>
            <a:ext cx="303900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000000"/>
                </a:solidFill>
                <a:effectLst/>
                <a:uLnTx/>
                <a:uFillTx/>
                <a:latin typeface="Arial" panose="020B0604020202020204"/>
                <a:ea typeface="+mn-ea"/>
                <a:cs typeface="+mn-cs"/>
              </a:rPr>
              <a:t>Composition: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rPr>
              <a:t>Knowledge, Skill &amp; Competence</a:t>
            </a:r>
          </a:p>
        </p:txBody>
      </p:sp>
      <p:grpSp>
        <p:nvGrpSpPr>
          <p:cNvPr id="14" name="Group 59"/>
          <p:cNvGrpSpPr>
            <a:grpSpLocks noChangeAspect="1"/>
          </p:cNvGrpSpPr>
          <p:nvPr/>
        </p:nvGrpSpPr>
        <p:grpSpPr bwMode="auto">
          <a:xfrm>
            <a:off x="4076519" y="755755"/>
            <a:ext cx="796627" cy="897004"/>
            <a:chOff x="4123" y="4754"/>
            <a:chExt cx="354" cy="439"/>
          </a:xfrm>
          <a:solidFill>
            <a:schemeClr val="bg1"/>
          </a:solidFill>
        </p:grpSpPr>
        <p:sp>
          <p:nvSpPr>
            <p:cNvPr id="15" name="Freeform 60"/>
            <p:cNvSpPr>
              <a:spLocks/>
            </p:cNvSpPr>
            <p:nvPr/>
          </p:nvSpPr>
          <p:spPr bwMode="auto">
            <a:xfrm>
              <a:off x="4152" y="4754"/>
              <a:ext cx="73" cy="72"/>
            </a:xfrm>
            <a:custGeom>
              <a:avLst/>
              <a:gdLst>
                <a:gd name="T0" fmla="*/ 142 w 142"/>
                <a:gd name="T1" fmla="*/ 72 h 142"/>
                <a:gd name="T2" fmla="*/ 142 w 142"/>
                <a:gd name="T3" fmla="*/ 72 h 142"/>
                <a:gd name="T4" fmla="*/ 142 w 142"/>
                <a:gd name="T5" fmla="*/ 72 h 142"/>
                <a:gd name="T6" fmla="*/ 70 w 142"/>
                <a:gd name="T7" fmla="*/ 142 h 142"/>
                <a:gd name="T8" fmla="*/ 0 w 142"/>
                <a:gd name="T9" fmla="*/ 72 h 142"/>
                <a:gd name="T10" fmla="*/ 70 w 142"/>
                <a:gd name="T11" fmla="*/ 0 h 142"/>
                <a:gd name="T12" fmla="*/ 142 w 142"/>
                <a:gd name="T13" fmla="*/ 72 h 142"/>
              </a:gdLst>
              <a:ahLst/>
              <a:cxnLst>
                <a:cxn ang="0">
                  <a:pos x="T0" y="T1"/>
                </a:cxn>
                <a:cxn ang="0">
                  <a:pos x="T2" y="T3"/>
                </a:cxn>
                <a:cxn ang="0">
                  <a:pos x="T4" y="T5"/>
                </a:cxn>
                <a:cxn ang="0">
                  <a:pos x="T6" y="T7"/>
                </a:cxn>
                <a:cxn ang="0">
                  <a:pos x="T8" y="T9"/>
                </a:cxn>
                <a:cxn ang="0">
                  <a:pos x="T10" y="T11"/>
                </a:cxn>
                <a:cxn ang="0">
                  <a:pos x="T12" y="T13"/>
                </a:cxn>
              </a:cxnLst>
              <a:rect l="0" t="0" r="r" b="b"/>
              <a:pathLst>
                <a:path w="142" h="142">
                  <a:moveTo>
                    <a:pt x="142" y="72"/>
                  </a:moveTo>
                  <a:lnTo>
                    <a:pt x="142" y="72"/>
                  </a:lnTo>
                  <a:lnTo>
                    <a:pt x="142" y="72"/>
                  </a:lnTo>
                  <a:cubicBezTo>
                    <a:pt x="142" y="111"/>
                    <a:pt x="109" y="142"/>
                    <a:pt x="70" y="142"/>
                  </a:cubicBezTo>
                  <a:cubicBezTo>
                    <a:pt x="30" y="142"/>
                    <a:pt x="0" y="111"/>
                    <a:pt x="0" y="72"/>
                  </a:cubicBezTo>
                  <a:cubicBezTo>
                    <a:pt x="0" y="32"/>
                    <a:pt x="30" y="0"/>
                    <a:pt x="70" y="0"/>
                  </a:cubicBezTo>
                  <a:cubicBezTo>
                    <a:pt x="109" y="0"/>
                    <a:pt x="142" y="32"/>
                    <a:pt x="142" y="7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 name="Freeform 61"/>
            <p:cNvSpPr>
              <a:spLocks/>
            </p:cNvSpPr>
            <p:nvPr/>
          </p:nvSpPr>
          <p:spPr bwMode="auto">
            <a:xfrm>
              <a:off x="4261" y="4832"/>
              <a:ext cx="73" cy="72"/>
            </a:xfrm>
            <a:custGeom>
              <a:avLst/>
              <a:gdLst>
                <a:gd name="T0" fmla="*/ 143 w 143"/>
                <a:gd name="T1" fmla="*/ 73 h 143"/>
                <a:gd name="T2" fmla="*/ 143 w 143"/>
                <a:gd name="T3" fmla="*/ 73 h 143"/>
                <a:gd name="T4" fmla="*/ 143 w 143"/>
                <a:gd name="T5" fmla="*/ 73 h 143"/>
                <a:gd name="T6" fmla="*/ 71 w 143"/>
                <a:gd name="T7" fmla="*/ 143 h 143"/>
                <a:gd name="T8" fmla="*/ 0 w 143"/>
                <a:gd name="T9" fmla="*/ 73 h 143"/>
                <a:gd name="T10" fmla="*/ 71 w 143"/>
                <a:gd name="T11" fmla="*/ 0 h 143"/>
                <a:gd name="T12" fmla="*/ 143 w 143"/>
                <a:gd name="T13" fmla="*/ 73 h 143"/>
              </a:gdLst>
              <a:ahLst/>
              <a:cxnLst>
                <a:cxn ang="0">
                  <a:pos x="T0" y="T1"/>
                </a:cxn>
                <a:cxn ang="0">
                  <a:pos x="T2" y="T3"/>
                </a:cxn>
                <a:cxn ang="0">
                  <a:pos x="T4" y="T5"/>
                </a:cxn>
                <a:cxn ang="0">
                  <a:pos x="T6" y="T7"/>
                </a:cxn>
                <a:cxn ang="0">
                  <a:pos x="T8" y="T9"/>
                </a:cxn>
                <a:cxn ang="0">
                  <a:pos x="T10" y="T11"/>
                </a:cxn>
                <a:cxn ang="0">
                  <a:pos x="T12" y="T13"/>
                </a:cxn>
              </a:cxnLst>
              <a:rect l="0" t="0" r="r" b="b"/>
              <a:pathLst>
                <a:path w="143" h="143">
                  <a:moveTo>
                    <a:pt x="143" y="73"/>
                  </a:moveTo>
                  <a:lnTo>
                    <a:pt x="143" y="73"/>
                  </a:lnTo>
                  <a:lnTo>
                    <a:pt x="143" y="73"/>
                  </a:lnTo>
                  <a:cubicBezTo>
                    <a:pt x="143" y="112"/>
                    <a:pt x="110" y="143"/>
                    <a:pt x="71" y="143"/>
                  </a:cubicBezTo>
                  <a:cubicBezTo>
                    <a:pt x="31" y="143"/>
                    <a:pt x="0" y="112"/>
                    <a:pt x="0" y="73"/>
                  </a:cubicBezTo>
                  <a:cubicBezTo>
                    <a:pt x="0" y="33"/>
                    <a:pt x="31" y="0"/>
                    <a:pt x="71" y="0"/>
                  </a:cubicBezTo>
                  <a:cubicBezTo>
                    <a:pt x="110" y="0"/>
                    <a:pt x="143" y="33"/>
                    <a:pt x="143"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7" name="Freeform 62"/>
            <p:cNvSpPr>
              <a:spLocks/>
            </p:cNvSpPr>
            <p:nvPr/>
          </p:nvSpPr>
          <p:spPr bwMode="auto">
            <a:xfrm>
              <a:off x="4232" y="4919"/>
              <a:ext cx="132" cy="274"/>
            </a:xfrm>
            <a:custGeom>
              <a:avLst/>
              <a:gdLst>
                <a:gd name="T0" fmla="*/ 159 w 257"/>
                <a:gd name="T1" fmla="*/ 0 h 542"/>
                <a:gd name="T2" fmla="*/ 159 w 257"/>
                <a:gd name="T3" fmla="*/ 0 h 542"/>
                <a:gd name="T4" fmla="*/ 159 w 257"/>
                <a:gd name="T5" fmla="*/ 0 h 542"/>
                <a:gd name="T6" fmla="*/ 129 w 257"/>
                <a:gd name="T7" fmla="*/ 66 h 542"/>
                <a:gd name="T8" fmla="*/ 99 w 257"/>
                <a:gd name="T9" fmla="*/ 0 h 542"/>
                <a:gd name="T10" fmla="*/ 0 w 257"/>
                <a:gd name="T11" fmla="*/ 35 h 542"/>
                <a:gd name="T12" fmla="*/ 0 w 257"/>
                <a:gd name="T13" fmla="*/ 277 h 542"/>
                <a:gd name="T14" fmla="*/ 73 w 257"/>
                <a:gd name="T15" fmla="*/ 296 h 542"/>
                <a:gd name="T16" fmla="*/ 90 w 257"/>
                <a:gd name="T17" fmla="*/ 542 h 542"/>
                <a:gd name="T18" fmla="*/ 116 w 257"/>
                <a:gd name="T19" fmla="*/ 542 h 542"/>
                <a:gd name="T20" fmla="*/ 144 w 257"/>
                <a:gd name="T21" fmla="*/ 542 h 542"/>
                <a:gd name="T22" fmla="*/ 169 w 257"/>
                <a:gd name="T23" fmla="*/ 542 h 542"/>
                <a:gd name="T24" fmla="*/ 187 w 257"/>
                <a:gd name="T25" fmla="*/ 296 h 542"/>
                <a:gd name="T26" fmla="*/ 257 w 257"/>
                <a:gd name="T27" fmla="*/ 277 h 542"/>
                <a:gd name="T28" fmla="*/ 257 w 257"/>
                <a:gd name="T29" fmla="*/ 35 h 542"/>
                <a:gd name="T30" fmla="*/ 159 w 257"/>
                <a:gd name="T31" fmla="*/ 0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7" h="542">
                  <a:moveTo>
                    <a:pt x="159" y="0"/>
                  </a:moveTo>
                  <a:lnTo>
                    <a:pt x="159" y="0"/>
                  </a:lnTo>
                  <a:lnTo>
                    <a:pt x="159" y="0"/>
                  </a:lnTo>
                  <a:lnTo>
                    <a:pt x="129" y="66"/>
                  </a:lnTo>
                  <a:lnTo>
                    <a:pt x="99" y="0"/>
                  </a:lnTo>
                  <a:lnTo>
                    <a:pt x="0" y="35"/>
                  </a:lnTo>
                  <a:lnTo>
                    <a:pt x="0" y="277"/>
                  </a:lnTo>
                  <a:lnTo>
                    <a:pt x="73" y="296"/>
                  </a:lnTo>
                  <a:lnTo>
                    <a:pt x="90" y="542"/>
                  </a:lnTo>
                  <a:lnTo>
                    <a:pt x="116" y="542"/>
                  </a:lnTo>
                  <a:lnTo>
                    <a:pt x="144" y="542"/>
                  </a:lnTo>
                  <a:lnTo>
                    <a:pt x="169" y="542"/>
                  </a:lnTo>
                  <a:lnTo>
                    <a:pt x="187" y="296"/>
                  </a:lnTo>
                  <a:lnTo>
                    <a:pt x="257" y="277"/>
                  </a:lnTo>
                  <a:lnTo>
                    <a:pt x="257" y="35"/>
                  </a:lnTo>
                  <a:lnTo>
                    <a:pt x="1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Freeform 63"/>
            <p:cNvSpPr>
              <a:spLocks/>
            </p:cNvSpPr>
            <p:nvPr/>
          </p:nvSpPr>
          <p:spPr bwMode="auto">
            <a:xfrm>
              <a:off x="4123" y="4841"/>
              <a:ext cx="132" cy="274"/>
            </a:xfrm>
            <a:custGeom>
              <a:avLst/>
              <a:gdLst>
                <a:gd name="T0" fmla="*/ 196 w 257"/>
                <a:gd name="T1" fmla="*/ 171 h 542"/>
                <a:gd name="T2" fmla="*/ 196 w 257"/>
                <a:gd name="T3" fmla="*/ 171 h 542"/>
                <a:gd name="T4" fmla="*/ 253 w 257"/>
                <a:gd name="T5" fmla="*/ 148 h 542"/>
                <a:gd name="T6" fmla="*/ 257 w 257"/>
                <a:gd name="T7" fmla="*/ 35 h 542"/>
                <a:gd name="T8" fmla="*/ 158 w 257"/>
                <a:gd name="T9" fmla="*/ 0 h 542"/>
                <a:gd name="T10" fmla="*/ 128 w 257"/>
                <a:gd name="T11" fmla="*/ 66 h 542"/>
                <a:gd name="T12" fmla="*/ 98 w 257"/>
                <a:gd name="T13" fmla="*/ 0 h 542"/>
                <a:gd name="T14" fmla="*/ 0 w 257"/>
                <a:gd name="T15" fmla="*/ 35 h 542"/>
                <a:gd name="T16" fmla="*/ 0 w 257"/>
                <a:gd name="T17" fmla="*/ 277 h 542"/>
                <a:gd name="T18" fmla="*/ 72 w 257"/>
                <a:gd name="T19" fmla="*/ 296 h 542"/>
                <a:gd name="T20" fmla="*/ 89 w 257"/>
                <a:gd name="T21" fmla="*/ 542 h 542"/>
                <a:gd name="T22" fmla="*/ 115 w 257"/>
                <a:gd name="T23" fmla="*/ 542 h 542"/>
                <a:gd name="T24" fmla="*/ 143 w 257"/>
                <a:gd name="T25" fmla="*/ 542 h 542"/>
                <a:gd name="T26" fmla="*/ 169 w 257"/>
                <a:gd name="T27" fmla="*/ 542 h 542"/>
                <a:gd name="T28" fmla="*/ 186 w 257"/>
                <a:gd name="T29" fmla="*/ 296 h 542"/>
                <a:gd name="T30" fmla="*/ 196 w 257"/>
                <a:gd name="T31" fmla="*/ 286 h 542"/>
                <a:gd name="T32" fmla="*/ 196 w 257"/>
                <a:gd name="T33" fmla="*/ 171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7" h="542">
                  <a:moveTo>
                    <a:pt x="196" y="171"/>
                  </a:moveTo>
                  <a:lnTo>
                    <a:pt x="196" y="171"/>
                  </a:lnTo>
                  <a:lnTo>
                    <a:pt x="253" y="148"/>
                  </a:lnTo>
                  <a:lnTo>
                    <a:pt x="257" y="35"/>
                  </a:lnTo>
                  <a:lnTo>
                    <a:pt x="158" y="0"/>
                  </a:lnTo>
                  <a:lnTo>
                    <a:pt x="128" y="66"/>
                  </a:lnTo>
                  <a:lnTo>
                    <a:pt x="98" y="0"/>
                  </a:lnTo>
                  <a:lnTo>
                    <a:pt x="0" y="35"/>
                  </a:lnTo>
                  <a:lnTo>
                    <a:pt x="0" y="277"/>
                  </a:lnTo>
                  <a:lnTo>
                    <a:pt x="72" y="296"/>
                  </a:lnTo>
                  <a:lnTo>
                    <a:pt x="89" y="542"/>
                  </a:lnTo>
                  <a:lnTo>
                    <a:pt x="115" y="542"/>
                  </a:lnTo>
                  <a:lnTo>
                    <a:pt x="143" y="542"/>
                  </a:lnTo>
                  <a:lnTo>
                    <a:pt x="169" y="542"/>
                  </a:lnTo>
                  <a:lnTo>
                    <a:pt x="186" y="296"/>
                  </a:lnTo>
                  <a:lnTo>
                    <a:pt x="196" y="286"/>
                  </a:lnTo>
                  <a:lnTo>
                    <a:pt x="196" y="17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9" name="Freeform 64"/>
            <p:cNvSpPr>
              <a:spLocks/>
            </p:cNvSpPr>
            <p:nvPr/>
          </p:nvSpPr>
          <p:spPr bwMode="auto">
            <a:xfrm>
              <a:off x="4374" y="4754"/>
              <a:ext cx="73" cy="72"/>
            </a:xfrm>
            <a:custGeom>
              <a:avLst/>
              <a:gdLst>
                <a:gd name="T0" fmla="*/ 0 w 143"/>
                <a:gd name="T1" fmla="*/ 72 h 142"/>
                <a:gd name="T2" fmla="*/ 0 w 143"/>
                <a:gd name="T3" fmla="*/ 72 h 142"/>
                <a:gd name="T4" fmla="*/ 0 w 143"/>
                <a:gd name="T5" fmla="*/ 72 h 142"/>
                <a:gd name="T6" fmla="*/ 72 w 143"/>
                <a:gd name="T7" fmla="*/ 142 h 142"/>
                <a:gd name="T8" fmla="*/ 143 w 143"/>
                <a:gd name="T9" fmla="*/ 72 h 142"/>
                <a:gd name="T10" fmla="*/ 72 w 143"/>
                <a:gd name="T11" fmla="*/ 0 h 142"/>
                <a:gd name="T12" fmla="*/ 0 w 143"/>
                <a:gd name="T13" fmla="*/ 72 h 142"/>
              </a:gdLst>
              <a:ahLst/>
              <a:cxnLst>
                <a:cxn ang="0">
                  <a:pos x="T0" y="T1"/>
                </a:cxn>
                <a:cxn ang="0">
                  <a:pos x="T2" y="T3"/>
                </a:cxn>
                <a:cxn ang="0">
                  <a:pos x="T4" y="T5"/>
                </a:cxn>
                <a:cxn ang="0">
                  <a:pos x="T6" y="T7"/>
                </a:cxn>
                <a:cxn ang="0">
                  <a:pos x="T8" y="T9"/>
                </a:cxn>
                <a:cxn ang="0">
                  <a:pos x="T10" y="T11"/>
                </a:cxn>
                <a:cxn ang="0">
                  <a:pos x="T12" y="T13"/>
                </a:cxn>
              </a:cxnLst>
              <a:rect l="0" t="0" r="r" b="b"/>
              <a:pathLst>
                <a:path w="143" h="142">
                  <a:moveTo>
                    <a:pt x="0" y="72"/>
                  </a:moveTo>
                  <a:lnTo>
                    <a:pt x="0" y="72"/>
                  </a:lnTo>
                  <a:lnTo>
                    <a:pt x="0" y="72"/>
                  </a:lnTo>
                  <a:cubicBezTo>
                    <a:pt x="0" y="111"/>
                    <a:pt x="33" y="142"/>
                    <a:pt x="72" y="142"/>
                  </a:cubicBezTo>
                  <a:cubicBezTo>
                    <a:pt x="112" y="142"/>
                    <a:pt x="143" y="111"/>
                    <a:pt x="143" y="72"/>
                  </a:cubicBezTo>
                  <a:cubicBezTo>
                    <a:pt x="143" y="32"/>
                    <a:pt x="112" y="0"/>
                    <a:pt x="72" y="0"/>
                  </a:cubicBezTo>
                  <a:cubicBezTo>
                    <a:pt x="33" y="0"/>
                    <a:pt x="0" y="32"/>
                    <a:pt x="0" y="7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 name="Freeform 65"/>
            <p:cNvSpPr>
              <a:spLocks/>
            </p:cNvSpPr>
            <p:nvPr/>
          </p:nvSpPr>
          <p:spPr bwMode="auto">
            <a:xfrm>
              <a:off x="4345" y="4841"/>
              <a:ext cx="132" cy="274"/>
            </a:xfrm>
            <a:custGeom>
              <a:avLst/>
              <a:gdLst>
                <a:gd name="T0" fmla="*/ 61 w 257"/>
                <a:gd name="T1" fmla="*/ 171 h 542"/>
                <a:gd name="T2" fmla="*/ 61 w 257"/>
                <a:gd name="T3" fmla="*/ 171 h 542"/>
                <a:gd name="T4" fmla="*/ 4 w 257"/>
                <a:gd name="T5" fmla="*/ 148 h 542"/>
                <a:gd name="T6" fmla="*/ 0 w 257"/>
                <a:gd name="T7" fmla="*/ 35 h 542"/>
                <a:gd name="T8" fmla="*/ 98 w 257"/>
                <a:gd name="T9" fmla="*/ 0 h 542"/>
                <a:gd name="T10" fmla="*/ 128 w 257"/>
                <a:gd name="T11" fmla="*/ 66 h 542"/>
                <a:gd name="T12" fmla="*/ 158 w 257"/>
                <a:gd name="T13" fmla="*/ 0 h 542"/>
                <a:gd name="T14" fmla="*/ 257 w 257"/>
                <a:gd name="T15" fmla="*/ 35 h 542"/>
                <a:gd name="T16" fmla="*/ 257 w 257"/>
                <a:gd name="T17" fmla="*/ 277 h 542"/>
                <a:gd name="T18" fmla="*/ 184 w 257"/>
                <a:gd name="T19" fmla="*/ 296 h 542"/>
                <a:gd name="T20" fmla="*/ 167 w 257"/>
                <a:gd name="T21" fmla="*/ 542 h 542"/>
                <a:gd name="T22" fmla="*/ 141 w 257"/>
                <a:gd name="T23" fmla="*/ 542 h 542"/>
                <a:gd name="T24" fmla="*/ 113 w 257"/>
                <a:gd name="T25" fmla="*/ 542 h 542"/>
                <a:gd name="T26" fmla="*/ 87 w 257"/>
                <a:gd name="T27" fmla="*/ 542 h 542"/>
                <a:gd name="T28" fmla="*/ 70 w 257"/>
                <a:gd name="T29" fmla="*/ 296 h 542"/>
                <a:gd name="T30" fmla="*/ 60 w 257"/>
                <a:gd name="T31" fmla="*/ 286 h 542"/>
                <a:gd name="T32" fmla="*/ 61 w 257"/>
                <a:gd name="T33" fmla="*/ 171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7" h="542">
                  <a:moveTo>
                    <a:pt x="61" y="171"/>
                  </a:moveTo>
                  <a:lnTo>
                    <a:pt x="61" y="171"/>
                  </a:lnTo>
                  <a:lnTo>
                    <a:pt x="4" y="148"/>
                  </a:lnTo>
                  <a:lnTo>
                    <a:pt x="0" y="35"/>
                  </a:lnTo>
                  <a:lnTo>
                    <a:pt x="98" y="0"/>
                  </a:lnTo>
                  <a:lnTo>
                    <a:pt x="128" y="66"/>
                  </a:lnTo>
                  <a:lnTo>
                    <a:pt x="158" y="0"/>
                  </a:lnTo>
                  <a:lnTo>
                    <a:pt x="257" y="35"/>
                  </a:lnTo>
                  <a:lnTo>
                    <a:pt x="257" y="277"/>
                  </a:lnTo>
                  <a:lnTo>
                    <a:pt x="184" y="296"/>
                  </a:lnTo>
                  <a:lnTo>
                    <a:pt x="167" y="542"/>
                  </a:lnTo>
                  <a:lnTo>
                    <a:pt x="141" y="542"/>
                  </a:lnTo>
                  <a:lnTo>
                    <a:pt x="113" y="542"/>
                  </a:lnTo>
                  <a:lnTo>
                    <a:pt x="87" y="542"/>
                  </a:lnTo>
                  <a:lnTo>
                    <a:pt x="70" y="296"/>
                  </a:lnTo>
                  <a:lnTo>
                    <a:pt x="60" y="286"/>
                  </a:lnTo>
                  <a:lnTo>
                    <a:pt x="61" y="17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
        <p:nvSpPr>
          <p:cNvPr id="21" name="Content Placeholder 1">
            <a:extLst>
              <a:ext uri="{FF2B5EF4-FFF2-40B4-BE49-F238E27FC236}">
                <a16:creationId xmlns:a16="http://schemas.microsoft.com/office/drawing/2014/main" id="{5780ADEF-27FC-42B7-ADF5-E63A7C053821}"/>
              </a:ext>
            </a:extLst>
          </p:cNvPr>
          <p:cNvSpPr txBox="1">
            <a:spLocks/>
          </p:cNvSpPr>
          <p:nvPr/>
        </p:nvSpPr>
        <p:spPr>
          <a:xfrm>
            <a:off x="1140941" y="5733366"/>
            <a:ext cx="9910118" cy="790409"/>
          </a:xfrm>
          <a:prstGeom prst="rect">
            <a:avLst/>
          </a:prstGeom>
          <a:noFill/>
        </p:spPr>
        <p:txBody>
          <a:bodyPr vert="horz" lIns="144000" tIns="144000" rIns="144000" bIns="144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7937" lvl="1" indent="0">
              <a:buNone/>
            </a:pPr>
            <a:endParaRPr lang="en-IE" sz="1800" i="1" dirty="0">
              <a:solidFill>
                <a:srgbClr val="FF0000"/>
              </a:solidFill>
            </a:endParaRPr>
          </a:p>
        </p:txBody>
      </p:sp>
    </p:spTree>
    <p:extLst>
      <p:ext uri="{BB962C8B-B14F-4D97-AF65-F5344CB8AC3E}">
        <p14:creationId xmlns:p14="http://schemas.microsoft.com/office/powerpoint/2010/main" val="4294355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8" y="1440000"/>
            <a:ext cx="6885002" cy="5115825"/>
          </a:xfrm>
          <a:solidFill>
            <a:schemeClr val="accent1">
              <a:lumMod val="10000"/>
              <a:lumOff val="90000"/>
            </a:schemeClr>
          </a:solidFill>
        </p:spPr>
        <p:txBody>
          <a:bodyPr lIns="72000" tIns="72000" rIns="72000" bIns="72000"/>
          <a:lstStyle/>
          <a:p>
            <a:pPr lvl="1"/>
            <a:endParaRPr lang="en-IE" sz="2000" dirty="0"/>
          </a:p>
          <a:p>
            <a:pPr lvl="1"/>
            <a:r>
              <a:rPr lang="en-IE" sz="2000" dirty="0"/>
              <a:t>Significant Legal Requirements</a:t>
            </a:r>
          </a:p>
          <a:p>
            <a:pPr lvl="2"/>
            <a:r>
              <a:rPr lang="en-IE" sz="2000" dirty="0"/>
              <a:t>Ethics and Standards in Public Office</a:t>
            </a:r>
          </a:p>
          <a:p>
            <a:pPr lvl="2"/>
            <a:r>
              <a:rPr lang="en-IE" sz="2000" dirty="0"/>
              <a:t>Annual Returns &amp; matters arising</a:t>
            </a:r>
          </a:p>
          <a:p>
            <a:pPr lvl="2"/>
            <a:endParaRPr lang="en-IE" sz="2000" dirty="0"/>
          </a:p>
          <a:p>
            <a:pPr lvl="1"/>
            <a:r>
              <a:rPr lang="en-IE" sz="2000" b="1" dirty="0"/>
              <a:t>Major source of reputational and operational risk</a:t>
            </a:r>
          </a:p>
          <a:p>
            <a:pPr lvl="2"/>
            <a:endParaRPr lang="en-IE" sz="2000" i="1" dirty="0"/>
          </a:p>
          <a:p>
            <a:pPr lvl="1"/>
            <a:r>
              <a:rPr lang="en-IE" sz="2000" dirty="0"/>
              <a:t>Note – your fiduciary responsibilities always apply</a:t>
            </a:r>
          </a:p>
          <a:p>
            <a:pPr lvl="1"/>
            <a:endParaRPr lang="en-US" sz="2000" dirty="0"/>
          </a:p>
          <a:p>
            <a:pPr lvl="1"/>
            <a:r>
              <a:rPr lang="en-US" sz="2000" dirty="0">
                <a:solidFill>
                  <a:schemeClr val="tx1"/>
                </a:solidFill>
              </a:rPr>
              <a:t>Until it is declared and appropriately managed, there is </a:t>
            </a:r>
            <a:r>
              <a:rPr lang="en-US" sz="2000" u="sng" dirty="0">
                <a:solidFill>
                  <a:schemeClr val="tx1"/>
                </a:solidFill>
              </a:rPr>
              <a:t>no difference</a:t>
            </a:r>
            <a:r>
              <a:rPr lang="en-US" sz="2000" dirty="0">
                <a:solidFill>
                  <a:schemeClr val="tx1"/>
                </a:solidFill>
              </a:rPr>
              <a:t> between perceived and actual conflicts of interest.</a:t>
            </a:r>
            <a:endParaRPr lang="en-IE" sz="2000" dirty="0">
              <a:solidFill>
                <a:schemeClr val="tx1"/>
              </a:solidFill>
            </a:endParaRPr>
          </a:p>
          <a:p>
            <a:pPr lvl="1"/>
            <a:endParaRPr lang="en-IE" sz="2000" dirty="0"/>
          </a:p>
          <a:p>
            <a:pPr lvl="1"/>
            <a:endParaRPr lang="en-IE" sz="2000" dirty="0"/>
          </a:p>
          <a:p>
            <a:pPr lvl="1"/>
            <a:endParaRPr lang="en-IE" sz="2000" dirty="0"/>
          </a:p>
          <a:p>
            <a:endParaRPr lang="en-IE" sz="1200" dirty="0"/>
          </a:p>
        </p:txBody>
      </p:sp>
      <p:sp>
        <p:nvSpPr>
          <p:cNvPr id="3" name="Title 2"/>
          <p:cNvSpPr>
            <a:spLocks noGrp="1"/>
          </p:cNvSpPr>
          <p:nvPr>
            <p:ph type="title"/>
          </p:nvPr>
        </p:nvSpPr>
        <p:spPr/>
        <p:txBody>
          <a:bodyPr/>
          <a:lstStyle/>
          <a:p>
            <a:r>
              <a:rPr lang="en-IE" dirty="0"/>
              <a:t>Conflicts of Interest</a:t>
            </a:r>
          </a:p>
        </p:txBody>
      </p:sp>
      <p:grpSp>
        <p:nvGrpSpPr>
          <p:cNvPr id="10" name="Group 126"/>
          <p:cNvGrpSpPr>
            <a:grpSpLocks noChangeAspect="1"/>
          </p:cNvGrpSpPr>
          <p:nvPr/>
        </p:nvGrpSpPr>
        <p:grpSpPr bwMode="auto">
          <a:xfrm>
            <a:off x="7857891" y="1643201"/>
            <a:ext cx="3477765" cy="2159023"/>
            <a:chOff x="3999" y="1499"/>
            <a:chExt cx="298" cy="185"/>
          </a:xfrm>
          <a:solidFill>
            <a:srgbClr val="FDB913"/>
          </a:solidFill>
        </p:grpSpPr>
        <p:sp>
          <p:nvSpPr>
            <p:cNvPr id="11" name="Freeform 127"/>
            <p:cNvSpPr>
              <a:spLocks noEditPoints="1"/>
            </p:cNvSpPr>
            <p:nvPr/>
          </p:nvSpPr>
          <p:spPr bwMode="auto">
            <a:xfrm>
              <a:off x="3999" y="1600"/>
              <a:ext cx="298" cy="84"/>
            </a:xfrm>
            <a:custGeom>
              <a:avLst/>
              <a:gdLst>
                <a:gd name="T0" fmla="*/ 2468 w 4964"/>
                <a:gd name="T1" fmla="*/ 760 h 1389"/>
                <a:gd name="T2" fmla="*/ 2468 w 4964"/>
                <a:gd name="T3" fmla="*/ 760 h 1389"/>
                <a:gd name="T4" fmla="*/ 2524 w 4964"/>
                <a:gd name="T5" fmla="*/ 672 h 1389"/>
                <a:gd name="T6" fmla="*/ 2466 w 4964"/>
                <a:gd name="T7" fmla="*/ 618 h 1389"/>
                <a:gd name="T8" fmla="*/ 2416 w 4964"/>
                <a:gd name="T9" fmla="*/ 669 h 1389"/>
                <a:gd name="T10" fmla="*/ 2468 w 4964"/>
                <a:gd name="T11" fmla="*/ 760 h 1389"/>
                <a:gd name="T12" fmla="*/ 1999 w 4964"/>
                <a:gd name="T13" fmla="*/ 1388 h 1389"/>
                <a:gd name="T14" fmla="*/ 1999 w 4964"/>
                <a:gd name="T15" fmla="*/ 1388 h 1389"/>
                <a:gd name="T16" fmla="*/ 1799 w 4964"/>
                <a:gd name="T17" fmla="*/ 1388 h 1389"/>
                <a:gd name="T18" fmla="*/ 1700 w 4964"/>
                <a:gd name="T19" fmla="*/ 1315 h 1389"/>
                <a:gd name="T20" fmla="*/ 1786 w 4964"/>
                <a:gd name="T21" fmla="*/ 1228 h 1389"/>
                <a:gd name="T22" fmla="*/ 1840 w 4964"/>
                <a:gd name="T23" fmla="*/ 1198 h 1389"/>
                <a:gd name="T24" fmla="*/ 2190 w 4964"/>
                <a:gd name="T25" fmla="*/ 906 h 1389"/>
                <a:gd name="T26" fmla="*/ 2190 w 4964"/>
                <a:gd name="T27" fmla="*/ 753 h 1389"/>
                <a:gd name="T28" fmla="*/ 1878 w 4964"/>
                <a:gd name="T29" fmla="*/ 753 h 1389"/>
                <a:gd name="T30" fmla="*/ 813 w 4964"/>
                <a:gd name="T31" fmla="*/ 753 h 1389"/>
                <a:gd name="T32" fmla="*/ 738 w 4964"/>
                <a:gd name="T33" fmla="*/ 741 h 1389"/>
                <a:gd name="T34" fmla="*/ 690 w 4964"/>
                <a:gd name="T35" fmla="*/ 669 h 1389"/>
                <a:gd name="T36" fmla="*/ 741 w 4964"/>
                <a:gd name="T37" fmla="*/ 601 h 1389"/>
                <a:gd name="T38" fmla="*/ 879 w 4964"/>
                <a:gd name="T39" fmla="*/ 589 h 1389"/>
                <a:gd name="T40" fmla="*/ 947 w 4964"/>
                <a:gd name="T41" fmla="*/ 560 h 1389"/>
                <a:gd name="T42" fmla="*/ 886 w 4964"/>
                <a:gd name="T43" fmla="*/ 530 h 1389"/>
                <a:gd name="T44" fmla="*/ 319 w 4964"/>
                <a:gd name="T45" fmla="*/ 344 h 1389"/>
                <a:gd name="T46" fmla="*/ 0 w 4964"/>
                <a:gd name="T47" fmla="*/ 2 h 1389"/>
                <a:gd name="T48" fmla="*/ 2088 w 4964"/>
                <a:gd name="T49" fmla="*/ 2 h 1389"/>
                <a:gd name="T50" fmla="*/ 1907 w 4964"/>
                <a:gd name="T51" fmla="*/ 248 h 1389"/>
                <a:gd name="T52" fmla="*/ 1275 w 4964"/>
                <a:gd name="T53" fmla="*/ 519 h 1389"/>
                <a:gd name="T54" fmla="*/ 1158 w 4964"/>
                <a:gd name="T55" fmla="*/ 564 h 1389"/>
                <a:gd name="T56" fmla="*/ 1283 w 4964"/>
                <a:gd name="T57" fmla="*/ 589 h 1389"/>
                <a:gd name="T58" fmla="*/ 2207 w 4964"/>
                <a:gd name="T59" fmla="*/ 592 h 1389"/>
                <a:gd name="T60" fmla="*/ 2358 w 4964"/>
                <a:gd name="T61" fmla="*/ 508 h 1389"/>
                <a:gd name="T62" fmla="*/ 2581 w 4964"/>
                <a:gd name="T63" fmla="*/ 508 h 1389"/>
                <a:gd name="T64" fmla="*/ 2723 w 4964"/>
                <a:gd name="T65" fmla="*/ 591 h 1389"/>
                <a:gd name="T66" fmla="*/ 3705 w 4964"/>
                <a:gd name="T67" fmla="*/ 590 h 1389"/>
                <a:gd name="T68" fmla="*/ 3808 w 4964"/>
                <a:gd name="T69" fmla="*/ 590 h 1389"/>
                <a:gd name="T70" fmla="*/ 3817 w 4964"/>
                <a:gd name="T71" fmla="*/ 558 h 1389"/>
                <a:gd name="T72" fmla="*/ 3752 w 4964"/>
                <a:gd name="T73" fmla="*/ 529 h 1389"/>
                <a:gd name="T74" fmla="*/ 3142 w 4964"/>
                <a:gd name="T75" fmla="*/ 313 h 1389"/>
                <a:gd name="T76" fmla="*/ 2870 w 4964"/>
                <a:gd name="T77" fmla="*/ 0 h 1389"/>
                <a:gd name="T78" fmla="*/ 4964 w 4964"/>
                <a:gd name="T79" fmla="*/ 0 h 1389"/>
                <a:gd name="T80" fmla="*/ 4707 w 4964"/>
                <a:gd name="T81" fmla="*/ 305 h 1389"/>
                <a:gd name="T82" fmla="*/ 4091 w 4964"/>
                <a:gd name="T83" fmla="*/ 529 h 1389"/>
                <a:gd name="T84" fmla="*/ 4021 w 4964"/>
                <a:gd name="T85" fmla="*/ 562 h 1389"/>
                <a:gd name="T86" fmla="*/ 4093 w 4964"/>
                <a:gd name="T87" fmla="*/ 588 h 1389"/>
                <a:gd name="T88" fmla="*/ 4214 w 4964"/>
                <a:gd name="T89" fmla="*/ 595 h 1389"/>
                <a:gd name="T90" fmla="*/ 4279 w 4964"/>
                <a:gd name="T91" fmla="*/ 671 h 1389"/>
                <a:gd name="T92" fmla="*/ 4215 w 4964"/>
                <a:gd name="T93" fmla="*/ 747 h 1389"/>
                <a:gd name="T94" fmla="*/ 4112 w 4964"/>
                <a:gd name="T95" fmla="*/ 754 h 1389"/>
                <a:gd name="T96" fmla="*/ 2833 w 4964"/>
                <a:gd name="T97" fmla="*/ 754 h 1389"/>
                <a:gd name="T98" fmla="*/ 2749 w 4964"/>
                <a:gd name="T99" fmla="*/ 754 h 1389"/>
                <a:gd name="T100" fmla="*/ 2749 w 4964"/>
                <a:gd name="T101" fmla="*/ 904 h 1389"/>
                <a:gd name="T102" fmla="*/ 3097 w 4964"/>
                <a:gd name="T103" fmla="*/ 1195 h 1389"/>
                <a:gd name="T104" fmla="*/ 3167 w 4964"/>
                <a:gd name="T105" fmla="*/ 1230 h 1389"/>
                <a:gd name="T106" fmla="*/ 3249 w 4964"/>
                <a:gd name="T107" fmla="*/ 1309 h 1389"/>
                <a:gd name="T108" fmla="*/ 3159 w 4964"/>
                <a:gd name="T109" fmla="*/ 1388 h 1389"/>
                <a:gd name="T110" fmla="*/ 2958 w 4964"/>
                <a:gd name="T111" fmla="*/ 1388 h 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64" h="1389">
                  <a:moveTo>
                    <a:pt x="2468" y="760"/>
                  </a:moveTo>
                  <a:lnTo>
                    <a:pt x="2468" y="760"/>
                  </a:lnTo>
                  <a:cubicBezTo>
                    <a:pt x="2497" y="716"/>
                    <a:pt x="2527" y="691"/>
                    <a:pt x="2524" y="672"/>
                  </a:cubicBezTo>
                  <a:cubicBezTo>
                    <a:pt x="2521" y="650"/>
                    <a:pt x="2489" y="623"/>
                    <a:pt x="2466" y="618"/>
                  </a:cubicBezTo>
                  <a:cubicBezTo>
                    <a:pt x="2453" y="614"/>
                    <a:pt x="2417" y="650"/>
                    <a:pt x="2416" y="669"/>
                  </a:cubicBezTo>
                  <a:cubicBezTo>
                    <a:pt x="2415" y="691"/>
                    <a:pt x="2440" y="715"/>
                    <a:pt x="2468" y="760"/>
                  </a:cubicBezTo>
                  <a:close/>
                  <a:moveTo>
                    <a:pt x="1999" y="1388"/>
                  </a:moveTo>
                  <a:lnTo>
                    <a:pt x="1999" y="1388"/>
                  </a:lnTo>
                  <a:cubicBezTo>
                    <a:pt x="1932" y="1388"/>
                    <a:pt x="1865" y="1388"/>
                    <a:pt x="1799" y="1388"/>
                  </a:cubicBezTo>
                  <a:cubicBezTo>
                    <a:pt x="1746" y="1389"/>
                    <a:pt x="1704" y="1373"/>
                    <a:pt x="1700" y="1315"/>
                  </a:cubicBezTo>
                  <a:cubicBezTo>
                    <a:pt x="1696" y="1257"/>
                    <a:pt x="1729" y="1232"/>
                    <a:pt x="1786" y="1228"/>
                  </a:cubicBezTo>
                  <a:cubicBezTo>
                    <a:pt x="1805" y="1227"/>
                    <a:pt x="1831" y="1214"/>
                    <a:pt x="1840" y="1198"/>
                  </a:cubicBezTo>
                  <a:cubicBezTo>
                    <a:pt x="1926" y="1054"/>
                    <a:pt x="2050" y="959"/>
                    <a:pt x="2190" y="906"/>
                  </a:cubicBezTo>
                  <a:lnTo>
                    <a:pt x="2190" y="753"/>
                  </a:lnTo>
                  <a:cubicBezTo>
                    <a:pt x="1992" y="753"/>
                    <a:pt x="2084" y="753"/>
                    <a:pt x="1878" y="753"/>
                  </a:cubicBezTo>
                  <a:cubicBezTo>
                    <a:pt x="1523" y="753"/>
                    <a:pt x="1168" y="754"/>
                    <a:pt x="813" y="753"/>
                  </a:cubicBezTo>
                  <a:cubicBezTo>
                    <a:pt x="787" y="753"/>
                    <a:pt x="756" y="754"/>
                    <a:pt x="738" y="741"/>
                  </a:cubicBezTo>
                  <a:cubicBezTo>
                    <a:pt x="715" y="725"/>
                    <a:pt x="689" y="693"/>
                    <a:pt x="690" y="669"/>
                  </a:cubicBezTo>
                  <a:cubicBezTo>
                    <a:pt x="691" y="645"/>
                    <a:pt x="718" y="609"/>
                    <a:pt x="741" y="601"/>
                  </a:cubicBezTo>
                  <a:cubicBezTo>
                    <a:pt x="785" y="588"/>
                    <a:pt x="833" y="595"/>
                    <a:pt x="879" y="589"/>
                  </a:cubicBezTo>
                  <a:cubicBezTo>
                    <a:pt x="903" y="585"/>
                    <a:pt x="924" y="570"/>
                    <a:pt x="947" y="560"/>
                  </a:cubicBezTo>
                  <a:cubicBezTo>
                    <a:pt x="927" y="550"/>
                    <a:pt x="907" y="533"/>
                    <a:pt x="886" y="530"/>
                  </a:cubicBezTo>
                  <a:cubicBezTo>
                    <a:pt x="686" y="503"/>
                    <a:pt x="493" y="452"/>
                    <a:pt x="319" y="344"/>
                  </a:cubicBezTo>
                  <a:cubicBezTo>
                    <a:pt x="186" y="261"/>
                    <a:pt x="75" y="158"/>
                    <a:pt x="0" y="2"/>
                  </a:cubicBezTo>
                  <a:lnTo>
                    <a:pt x="2088" y="2"/>
                  </a:lnTo>
                  <a:cubicBezTo>
                    <a:pt x="2060" y="109"/>
                    <a:pt x="1985" y="182"/>
                    <a:pt x="1907" y="248"/>
                  </a:cubicBezTo>
                  <a:cubicBezTo>
                    <a:pt x="1725" y="404"/>
                    <a:pt x="1511" y="485"/>
                    <a:pt x="1275" y="519"/>
                  </a:cubicBezTo>
                  <a:cubicBezTo>
                    <a:pt x="1235" y="525"/>
                    <a:pt x="1197" y="548"/>
                    <a:pt x="1158" y="564"/>
                  </a:cubicBezTo>
                  <a:cubicBezTo>
                    <a:pt x="1199" y="572"/>
                    <a:pt x="1241" y="588"/>
                    <a:pt x="1283" y="589"/>
                  </a:cubicBezTo>
                  <a:cubicBezTo>
                    <a:pt x="1690" y="591"/>
                    <a:pt x="1800" y="588"/>
                    <a:pt x="2207" y="592"/>
                  </a:cubicBezTo>
                  <a:cubicBezTo>
                    <a:pt x="2280" y="592"/>
                    <a:pt x="2324" y="574"/>
                    <a:pt x="2358" y="508"/>
                  </a:cubicBezTo>
                  <a:cubicBezTo>
                    <a:pt x="2464" y="302"/>
                    <a:pt x="2478" y="311"/>
                    <a:pt x="2581" y="508"/>
                  </a:cubicBezTo>
                  <a:cubicBezTo>
                    <a:pt x="2614" y="571"/>
                    <a:pt x="2653" y="592"/>
                    <a:pt x="2723" y="591"/>
                  </a:cubicBezTo>
                  <a:cubicBezTo>
                    <a:pt x="3139" y="588"/>
                    <a:pt x="3289" y="590"/>
                    <a:pt x="3705" y="590"/>
                  </a:cubicBezTo>
                  <a:lnTo>
                    <a:pt x="3808" y="590"/>
                  </a:lnTo>
                  <a:cubicBezTo>
                    <a:pt x="3811" y="579"/>
                    <a:pt x="3814" y="569"/>
                    <a:pt x="3817" y="558"/>
                  </a:cubicBezTo>
                  <a:cubicBezTo>
                    <a:pt x="3795" y="548"/>
                    <a:pt x="3775" y="532"/>
                    <a:pt x="3752" y="529"/>
                  </a:cubicBezTo>
                  <a:cubicBezTo>
                    <a:pt x="3533" y="501"/>
                    <a:pt x="3326" y="440"/>
                    <a:pt x="3142" y="313"/>
                  </a:cubicBezTo>
                  <a:cubicBezTo>
                    <a:pt x="3029" y="235"/>
                    <a:pt x="2937" y="138"/>
                    <a:pt x="2870" y="0"/>
                  </a:cubicBezTo>
                  <a:lnTo>
                    <a:pt x="4964" y="0"/>
                  </a:lnTo>
                  <a:cubicBezTo>
                    <a:pt x="4910" y="137"/>
                    <a:pt x="4815" y="228"/>
                    <a:pt x="4707" y="305"/>
                  </a:cubicBezTo>
                  <a:cubicBezTo>
                    <a:pt x="4522" y="436"/>
                    <a:pt x="4312" y="499"/>
                    <a:pt x="4091" y="529"/>
                  </a:cubicBezTo>
                  <a:cubicBezTo>
                    <a:pt x="4066" y="532"/>
                    <a:pt x="4044" y="550"/>
                    <a:pt x="4021" y="562"/>
                  </a:cubicBezTo>
                  <a:cubicBezTo>
                    <a:pt x="4045" y="571"/>
                    <a:pt x="4068" y="585"/>
                    <a:pt x="4093" y="588"/>
                  </a:cubicBezTo>
                  <a:cubicBezTo>
                    <a:pt x="4133" y="593"/>
                    <a:pt x="4178" y="581"/>
                    <a:pt x="4214" y="595"/>
                  </a:cubicBezTo>
                  <a:cubicBezTo>
                    <a:pt x="4243" y="606"/>
                    <a:pt x="4279" y="644"/>
                    <a:pt x="4279" y="671"/>
                  </a:cubicBezTo>
                  <a:cubicBezTo>
                    <a:pt x="4280" y="697"/>
                    <a:pt x="4244" y="733"/>
                    <a:pt x="4215" y="747"/>
                  </a:cubicBezTo>
                  <a:cubicBezTo>
                    <a:pt x="4186" y="760"/>
                    <a:pt x="4147" y="754"/>
                    <a:pt x="4112" y="754"/>
                  </a:cubicBezTo>
                  <a:cubicBezTo>
                    <a:pt x="3597" y="754"/>
                    <a:pt x="3348" y="754"/>
                    <a:pt x="2833" y="754"/>
                  </a:cubicBezTo>
                  <a:lnTo>
                    <a:pt x="2749" y="754"/>
                  </a:lnTo>
                  <a:lnTo>
                    <a:pt x="2749" y="904"/>
                  </a:lnTo>
                  <a:cubicBezTo>
                    <a:pt x="2885" y="959"/>
                    <a:pt x="3012" y="1050"/>
                    <a:pt x="3097" y="1195"/>
                  </a:cubicBezTo>
                  <a:cubicBezTo>
                    <a:pt x="3108" y="1214"/>
                    <a:pt x="3147" y="1214"/>
                    <a:pt x="3167" y="1230"/>
                  </a:cubicBezTo>
                  <a:cubicBezTo>
                    <a:pt x="3198" y="1253"/>
                    <a:pt x="3243" y="1279"/>
                    <a:pt x="3249" y="1309"/>
                  </a:cubicBezTo>
                  <a:cubicBezTo>
                    <a:pt x="3259" y="1365"/>
                    <a:pt x="3213" y="1388"/>
                    <a:pt x="3159" y="1388"/>
                  </a:cubicBezTo>
                  <a:cubicBezTo>
                    <a:pt x="3092" y="1388"/>
                    <a:pt x="3025" y="1388"/>
                    <a:pt x="2958" y="1388"/>
                  </a:cubicBezTo>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12" name="Freeform 128"/>
            <p:cNvSpPr>
              <a:spLocks/>
            </p:cNvSpPr>
            <p:nvPr/>
          </p:nvSpPr>
          <p:spPr bwMode="auto">
            <a:xfrm>
              <a:off x="4013" y="1499"/>
              <a:ext cx="98" cy="93"/>
            </a:xfrm>
            <a:custGeom>
              <a:avLst/>
              <a:gdLst>
                <a:gd name="T0" fmla="*/ 223 w 1641"/>
                <a:gd name="T1" fmla="*/ 812 h 1546"/>
                <a:gd name="T2" fmla="*/ 223 w 1641"/>
                <a:gd name="T3" fmla="*/ 812 h 1546"/>
                <a:gd name="T4" fmla="*/ 102 w 1641"/>
                <a:gd name="T5" fmla="*/ 810 h 1546"/>
                <a:gd name="T6" fmla="*/ 5 w 1641"/>
                <a:gd name="T7" fmla="*/ 768 h 1546"/>
                <a:gd name="T8" fmla="*/ 41 w 1641"/>
                <a:gd name="T9" fmla="*/ 648 h 1546"/>
                <a:gd name="T10" fmla="*/ 480 w 1641"/>
                <a:gd name="T11" fmla="*/ 261 h 1546"/>
                <a:gd name="T12" fmla="*/ 706 w 1641"/>
                <a:gd name="T13" fmla="*/ 66 h 1546"/>
                <a:gd name="T14" fmla="*/ 919 w 1641"/>
                <a:gd name="T15" fmla="*/ 66 h 1546"/>
                <a:gd name="T16" fmla="*/ 1124 w 1641"/>
                <a:gd name="T17" fmla="*/ 241 h 1546"/>
                <a:gd name="T18" fmla="*/ 1372 w 1641"/>
                <a:gd name="T19" fmla="*/ 191 h 1546"/>
                <a:gd name="T20" fmla="*/ 1394 w 1641"/>
                <a:gd name="T21" fmla="*/ 264 h 1546"/>
                <a:gd name="T22" fmla="*/ 1560 w 1641"/>
                <a:gd name="T23" fmla="*/ 621 h 1546"/>
                <a:gd name="T24" fmla="*/ 1613 w 1641"/>
                <a:gd name="T25" fmla="*/ 672 h 1546"/>
                <a:gd name="T26" fmla="*/ 1630 w 1641"/>
                <a:gd name="T27" fmla="*/ 765 h 1546"/>
                <a:gd name="T28" fmla="*/ 1549 w 1641"/>
                <a:gd name="T29" fmla="*/ 809 h 1546"/>
                <a:gd name="T30" fmla="*/ 1405 w 1641"/>
                <a:gd name="T31" fmla="*/ 811 h 1546"/>
                <a:gd name="T32" fmla="*/ 1405 w 1641"/>
                <a:gd name="T33" fmla="*/ 1139 h 1546"/>
                <a:gd name="T34" fmla="*/ 1405 w 1641"/>
                <a:gd name="T35" fmla="*/ 1456 h 1546"/>
                <a:gd name="T36" fmla="*/ 1334 w 1641"/>
                <a:gd name="T37" fmla="*/ 1543 h 1546"/>
                <a:gd name="T38" fmla="*/ 969 w 1641"/>
                <a:gd name="T39" fmla="*/ 1543 h 1546"/>
                <a:gd name="T40" fmla="*/ 969 w 1641"/>
                <a:gd name="T41" fmla="*/ 1139 h 1546"/>
                <a:gd name="T42" fmla="*/ 664 w 1641"/>
                <a:gd name="T43" fmla="*/ 1139 h 1546"/>
                <a:gd name="T44" fmla="*/ 664 w 1641"/>
                <a:gd name="T45" fmla="*/ 1541 h 1546"/>
                <a:gd name="T46" fmla="*/ 279 w 1641"/>
                <a:gd name="T47" fmla="*/ 1537 h 1546"/>
                <a:gd name="T48" fmla="*/ 226 w 1641"/>
                <a:gd name="T49" fmla="*/ 1450 h 1546"/>
                <a:gd name="T50" fmla="*/ 223 w 1641"/>
                <a:gd name="T51" fmla="*/ 919 h 1546"/>
                <a:gd name="T52" fmla="*/ 223 w 1641"/>
                <a:gd name="T53" fmla="*/ 812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41" h="1546">
                  <a:moveTo>
                    <a:pt x="223" y="812"/>
                  </a:moveTo>
                  <a:lnTo>
                    <a:pt x="223" y="812"/>
                  </a:lnTo>
                  <a:cubicBezTo>
                    <a:pt x="175" y="812"/>
                    <a:pt x="138" y="817"/>
                    <a:pt x="102" y="810"/>
                  </a:cubicBezTo>
                  <a:cubicBezTo>
                    <a:pt x="67" y="803"/>
                    <a:pt x="7" y="786"/>
                    <a:pt x="5" y="768"/>
                  </a:cubicBezTo>
                  <a:cubicBezTo>
                    <a:pt x="0" y="729"/>
                    <a:pt x="13" y="674"/>
                    <a:pt x="41" y="648"/>
                  </a:cubicBezTo>
                  <a:cubicBezTo>
                    <a:pt x="183" y="515"/>
                    <a:pt x="333" y="389"/>
                    <a:pt x="480" y="261"/>
                  </a:cubicBezTo>
                  <a:cubicBezTo>
                    <a:pt x="555" y="196"/>
                    <a:pt x="630" y="130"/>
                    <a:pt x="706" y="66"/>
                  </a:cubicBezTo>
                  <a:cubicBezTo>
                    <a:pt x="785" y="0"/>
                    <a:pt x="838" y="0"/>
                    <a:pt x="919" y="66"/>
                  </a:cubicBezTo>
                  <a:cubicBezTo>
                    <a:pt x="988" y="123"/>
                    <a:pt x="1055" y="182"/>
                    <a:pt x="1124" y="241"/>
                  </a:cubicBezTo>
                  <a:cubicBezTo>
                    <a:pt x="1159" y="194"/>
                    <a:pt x="1328" y="157"/>
                    <a:pt x="1372" y="191"/>
                  </a:cubicBezTo>
                  <a:cubicBezTo>
                    <a:pt x="1388" y="204"/>
                    <a:pt x="1398" y="241"/>
                    <a:pt x="1394" y="264"/>
                  </a:cubicBezTo>
                  <a:cubicBezTo>
                    <a:pt x="1368" y="422"/>
                    <a:pt x="1422" y="540"/>
                    <a:pt x="1560" y="621"/>
                  </a:cubicBezTo>
                  <a:cubicBezTo>
                    <a:pt x="1581" y="633"/>
                    <a:pt x="1604" y="651"/>
                    <a:pt x="1613" y="672"/>
                  </a:cubicBezTo>
                  <a:cubicBezTo>
                    <a:pt x="1626" y="700"/>
                    <a:pt x="1641" y="741"/>
                    <a:pt x="1630" y="765"/>
                  </a:cubicBezTo>
                  <a:cubicBezTo>
                    <a:pt x="1620" y="788"/>
                    <a:pt x="1579" y="804"/>
                    <a:pt x="1549" y="809"/>
                  </a:cubicBezTo>
                  <a:cubicBezTo>
                    <a:pt x="1507" y="817"/>
                    <a:pt x="1463" y="811"/>
                    <a:pt x="1405" y="811"/>
                  </a:cubicBezTo>
                  <a:lnTo>
                    <a:pt x="1405" y="1139"/>
                  </a:lnTo>
                  <a:cubicBezTo>
                    <a:pt x="1405" y="1244"/>
                    <a:pt x="1406" y="1350"/>
                    <a:pt x="1405" y="1456"/>
                  </a:cubicBezTo>
                  <a:cubicBezTo>
                    <a:pt x="1405" y="1503"/>
                    <a:pt x="1392" y="1543"/>
                    <a:pt x="1334" y="1543"/>
                  </a:cubicBezTo>
                  <a:cubicBezTo>
                    <a:pt x="1215" y="1543"/>
                    <a:pt x="1095" y="1543"/>
                    <a:pt x="969" y="1543"/>
                  </a:cubicBezTo>
                  <a:lnTo>
                    <a:pt x="969" y="1139"/>
                  </a:lnTo>
                  <a:lnTo>
                    <a:pt x="664" y="1139"/>
                  </a:lnTo>
                  <a:lnTo>
                    <a:pt x="664" y="1541"/>
                  </a:lnTo>
                  <a:cubicBezTo>
                    <a:pt x="530" y="1541"/>
                    <a:pt x="404" y="1546"/>
                    <a:pt x="279" y="1537"/>
                  </a:cubicBezTo>
                  <a:cubicBezTo>
                    <a:pt x="258" y="1536"/>
                    <a:pt x="227" y="1481"/>
                    <a:pt x="226" y="1450"/>
                  </a:cubicBezTo>
                  <a:cubicBezTo>
                    <a:pt x="221" y="1273"/>
                    <a:pt x="223" y="1096"/>
                    <a:pt x="223" y="919"/>
                  </a:cubicBezTo>
                  <a:lnTo>
                    <a:pt x="223" y="8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13" name="Freeform 129"/>
            <p:cNvSpPr>
              <a:spLocks/>
            </p:cNvSpPr>
            <p:nvPr/>
          </p:nvSpPr>
          <p:spPr bwMode="auto">
            <a:xfrm>
              <a:off x="4144" y="1637"/>
              <a:ext cx="7" cy="9"/>
            </a:xfrm>
            <a:custGeom>
              <a:avLst/>
              <a:gdLst>
                <a:gd name="T0" fmla="*/ 52 w 112"/>
                <a:gd name="T1" fmla="*/ 146 h 146"/>
                <a:gd name="T2" fmla="*/ 52 w 112"/>
                <a:gd name="T3" fmla="*/ 146 h 146"/>
                <a:gd name="T4" fmla="*/ 1 w 112"/>
                <a:gd name="T5" fmla="*/ 55 h 146"/>
                <a:gd name="T6" fmla="*/ 51 w 112"/>
                <a:gd name="T7" fmla="*/ 4 h 146"/>
                <a:gd name="T8" fmla="*/ 109 w 112"/>
                <a:gd name="T9" fmla="*/ 58 h 146"/>
                <a:gd name="T10" fmla="*/ 52 w 112"/>
                <a:gd name="T11" fmla="*/ 146 h 146"/>
              </a:gdLst>
              <a:ahLst/>
              <a:cxnLst>
                <a:cxn ang="0">
                  <a:pos x="T0" y="T1"/>
                </a:cxn>
                <a:cxn ang="0">
                  <a:pos x="T2" y="T3"/>
                </a:cxn>
                <a:cxn ang="0">
                  <a:pos x="T4" y="T5"/>
                </a:cxn>
                <a:cxn ang="0">
                  <a:pos x="T6" y="T7"/>
                </a:cxn>
                <a:cxn ang="0">
                  <a:pos x="T8" y="T9"/>
                </a:cxn>
                <a:cxn ang="0">
                  <a:pos x="T10" y="T11"/>
                </a:cxn>
              </a:cxnLst>
              <a:rect l="0" t="0" r="r" b="b"/>
              <a:pathLst>
                <a:path w="112" h="146">
                  <a:moveTo>
                    <a:pt x="52" y="146"/>
                  </a:moveTo>
                  <a:lnTo>
                    <a:pt x="52" y="146"/>
                  </a:lnTo>
                  <a:cubicBezTo>
                    <a:pt x="25" y="101"/>
                    <a:pt x="0" y="77"/>
                    <a:pt x="1" y="55"/>
                  </a:cubicBezTo>
                  <a:cubicBezTo>
                    <a:pt x="2" y="36"/>
                    <a:pt x="38" y="0"/>
                    <a:pt x="51" y="4"/>
                  </a:cubicBezTo>
                  <a:cubicBezTo>
                    <a:pt x="75" y="9"/>
                    <a:pt x="106" y="36"/>
                    <a:pt x="109" y="58"/>
                  </a:cubicBezTo>
                  <a:cubicBezTo>
                    <a:pt x="112" y="77"/>
                    <a:pt x="82" y="102"/>
                    <a:pt x="52" y="14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14" name="Freeform 130"/>
            <p:cNvSpPr>
              <a:spLocks noEditPoints="1"/>
            </p:cNvSpPr>
            <p:nvPr/>
          </p:nvSpPr>
          <p:spPr bwMode="auto">
            <a:xfrm>
              <a:off x="4187" y="1505"/>
              <a:ext cx="104" cy="63"/>
            </a:xfrm>
            <a:custGeom>
              <a:avLst/>
              <a:gdLst>
                <a:gd name="T0" fmla="*/ 677 w 1737"/>
                <a:gd name="T1" fmla="*/ 248 h 1044"/>
                <a:gd name="T2" fmla="*/ 677 w 1737"/>
                <a:gd name="T3" fmla="*/ 248 h 1044"/>
                <a:gd name="T4" fmla="*/ 677 w 1737"/>
                <a:gd name="T5" fmla="*/ 248 h 1044"/>
                <a:gd name="T6" fmla="*/ 684 w 1737"/>
                <a:gd name="T7" fmla="*/ 134 h 1044"/>
                <a:gd name="T8" fmla="*/ 719 w 1737"/>
                <a:gd name="T9" fmla="*/ 102 h 1044"/>
                <a:gd name="T10" fmla="*/ 1019 w 1737"/>
                <a:gd name="T11" fmla="*/ 102 h 1044"/>
                <a:gd name="T12" fmla="*/ 1049 w 1737"/>
                <a:gd name="T13" fmla="*/ 134 h 1044"/>
                <a:gd name="T14" fmla="*/ 1057 w 1737"/>
                <a:gd name="T15" fmla="*/ 248 h 1044"/>
                <a:gd name="T16" fmla="*/ 677 w 1737"/>
                <a:gd name="T17" fmla="*/ 248 h 1044"/>
                <a:gd name="T18" fmla="*/ 0 w 1737"/>
                <a:gd name="T19" fmla="*/ 896 h 1044"/>
                <a:gd name="T20" fmla="*/ 0 w 1737"/>
                <a:gd name="T21" fmla="*/ 896 h 1044"/>
                <a:gd name="T22" fmla="*/ 0 w 1737"/>
                <a:gd name="T23" fmla="*/ 896 h 1044"/>
                <a:gd name="T24" fmla="*/ 54 w 1737"/>
                <a:gd name="T25" fmla="*/ 970 h 1044"/>
                <a:gd name="T26" fmla="*/ 339 w 1737"/>
                <a:gd name="T27" fmla="*/ 1010 h 1044"/>
                <a:gd name="T28" fmla="*/ 339 w 1737"/>
                <a:gd name="T29" fmla="*/ 994 h 1044"/>
                <a:gd name="T30" fmla="*/ 460 w 1737"/>
                <a:gd name="T31" fmla="*/ 896 h 1044"/>
                <a:gd name="T32" fmla="*/ 582 w 1737"/>
                <a:gd name="T33" fmla="*/ 994 h 1044"/>
                <a:gd name="T34" fmla="*/ 574 w 1737"/>
                <a:gd name="T35" fmla="*/ 1034 h 1044"/>
                <a:gd name="T36" fmla="*/ 871 w 1737"/>
                <a:gd name="T37" fmla="*/ 1042 h 1044"/>
                <a:gd name="T38" fmla="*/ 1143 w 1737"/>
                <a:gd name="T39" fmla="*/ 1036 h 1044"/>
                <a:gd name="T40" fmla="*/ 1257 w 1737"/>
                <a:gd name="T41" fmla="*/ 898 h 1044"/>
                <a:gd name="T42" fmla="*/ 1376 w 1737"/>
                <a:gd name="T43" fmla="*/ 996 h 1044"/>
                <a:gd name="T44" fmla="*/ 1379 w 1737"/>
                <a:gd name="T45" fmla="*/ 1011 h 1044"/>
                <a:gd name="T46" fmla="*/ 1680 w 1737"/>
                <a:gd name="T47" fmla="*/ 970 h 1044"/>
                <a:gd name="T48" fmla="*/ 1737 w 1737"/>
                <a:gd name="T49" fmla="*/ 896 h 1044"/>
                <a:gd name="T50" fmla="*/ 1737 w 1737"/>
                <a:gd name="T51" fmla="*/ 305 h 1044"/>
                <a:gd name="T52" fmla="*/ 1680 w 1737"/>
                <a:gd name="T53" fmla="*/ 248 h 1044"/>
                <a:gd name="T54" fmla="*/ 1163 w 1737"/>
                <a:gd name="T55" fmla="*/ 248 h 1044"/>
                <a:gd name="T56" fmla="*/ 1156 w 1737"/>
                <a:gd name="T57" fmla="*/ 126 h 1044"/>
                <a:gd name="T58" fmla="*/ 1019 w 1737"/>
                <a:gd name="T59" fmla="*/ 0 h 1044"/>
                <a:gd name="T60" fmla="*/ 719 w 1737"/>
                <a:gd name="T61" fmla="*/ 0 h 1044"/>
                <a:gd name="T62" fmla="*/ 582 w 1737"/>
                <a:gd name="T63" fmla="*/ 126 h 1044"/>
                <a:gd name="T64" fmla="*/ 574 w 1737"/>
                <a:gd name="T65" fmla="*/ 248 h 1044"/>
                <a:gd name="T66" fmla="*/ 54 w 1737"/>
                <a:gd name="T67" fmla="*/ 248 h 1044"/>
                <a:gd name="T68" fmla="*/ 0 w 1737"/>
                <a:gd name="T69" fmla="*/ 305 h 1044"/>
                <a:gd name="T70" fmla="*/ 0 w 1737"/>
                <a:gd name="T71" fmla="*/ 896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37" h="1044">
                  <a:moveTo>
                    <a:pt x="677" y="248"/>
                  </a:moveTo>
                  <a:lnTo>
                    <a:pt x="677" y="248"/>
                  </a:lnTo>
                  <a:lnTo>
                    <a:pt x="677" y="248"/>
                  </a:lnTo>
                  <a:lnTo>
                    <a:pt x="684" y="134"/>
                  </a:lnTo>
                  <a:cubicBezTo>
                    <a:pt x="684" y="118"/>
                    <a:pt x="703" y="102"/>
                    <a:pt x="719" y="102"/>
                  </a:cubicBezTo>
                  <a:lnTo>
                    <a:pt x="1019" y="102"/>
                  </a:lnTo>
                  <a:cubicBezTo>
                    <a:pt x="1034" y="102"/>
                    <a:pt x="1049" y="118"/>
                    <a:pt x="1049" y="134"/>
                  </a:cubicBezTo>
                  <a:lnTo>
                    <a:pt x="1057" y="248"/>
                  </a:lnTo>
                  <a:lnTo>
                    <a:pt x="677" y="248"/>
                  </a:lnTo>
                  <a:close/>
                  <a:moveTo>
                    <a:pt x="0" y="896"/>
                  </a:moveTo>
                  <a:lnTo>
                    <a:pt x="0" y="896"/>
                  </a:lnTo>
                  <a:lnTo>
                    <a:pt x="0" y="896"/>
                  </a:lnTo>
                  <a:cubicBezTo>
                    <a:pt x="0" y="929"/>
                    <a:pt x="23" y="961"/>
                    <a:pt x="54" y="970"/>
                  </a:cubicBezTo>
                  <a:cubicBezTo>
                    <a:pt x="54" y="970"/>
                    <a:pt x="160" y="986"/>
                    <a:pt x="339" y="1010"/>
                  </a:cubicBezTo>
                  <a:lnTo>
                    <a:pt x="339" y="994"/>
                  </a:lnTo>
                  <a:cubicBezTo>
                    <a:pt x="339" y="970"/>
                    <a:pt x="346" y="896"/>
                    <a:pt x="460" y="896"/>
                  </a:cubicBezTo>
                  <a:cubicBezTo>
                    <a:pt x="574" y="896"/>
                    <a:pt x="581" y="978"/>
                    <a:pt x="582" y="994"/>
                  </a:cubicBezTo>
                  <a:lnTo>
                    <a:pt x="574" y="1034"/>
                  </a:lnTo>
                  <a:cubicBezTo>
                    <a:pt x="669" y="1042"/>
                    <a:pt x="768" y="1042"/>
                    <a:pt x="871" y="1042"/>
                  </a:cubicBezTo>
                  <a:cubicBezTo>
                    <a:pt x="969" y="1042"/>
                    <a:pt x="1044" y="1044"/>
                    <a:pt x="1143" y="1036"/>
                  </a:cubicBezTo>
                  <a:cubicBezTo>
                    <a:pt x="1140" y="998"/>
                    <a:pt x="1143" y="898"/>
                    <a:pt x="1257" y="898"/>
                  </a:cubicBezTo>
                  <a:cubicBezTo>
                    <a:pt x="1367" y="898"/>
                    <a:pt x="1373" y="960"/>
                    <a:pt x="1376" y="996"/>
                  </a:cubicBezTo>
                  <a:cubicBezTo>
                    <a:pt x="1377" y="1012"/>
                    <a:pt x="1379" y="1011"/>
                    <a:pt x="1379" y="1011"/>
                  </a:cubicBezTo>
                  <a:cubicBezTo>
                    <a:pt x="1553" y="987"/>
                    <a:pt x="1680" y="970"/>
                    <a:pt x="1680" y="970"/>
                  </a:cubicBezTo>
                  <a:cubicBezTo>
                    <a:pt x="1714" y="961"/>
                    <a:pt x="1737" y="929"/>
                    <a:pt x="1737" y="896"/>
                  </a:cubicBezTo>
                  <a:lnTo>
                    <a:pt x="1737" y="305"/>
                  </a:lnTo>
                  <a:cubicBezTo>
                    <a:pt x="1737" y="272"/>
                    <a:pt x="1714" y="248"/>
                    <a:pt x="1680" y="248"/>
                  </a:cubicBezTo>
                  <a:lnTo>
                    <a:pt x="1163" y="248"/>
                  </a:lnTo>
                  <a:lnTo>
                    <a:pt x="1156" y="126"/>
                  </a:lnTo>
                  <a:cubicBezTo>
                    <a:pt x="1156" y="53"/>
                    <a:pt x="1091" y="0"/>
                    <a:pt x="1019" y="0"/>
                  </a:cubicBezTo>
                  <a:lnTo>
                    <a:pt x="719" y="0"/>
                  </a:lnTo>
                  <a:cubicBezTo>
                    <a:pt x="646" y="0"/>
                    <a:pt x="582" y="53"/>
                    <a:pt x="582" y="126"/>
                  </a:cubicBezTo>
                  <a:lnTo>
                    <a:pt x="574" y="248"/>
                  </a:lnTo>
                  <a:lnTo>
                    <a:pt x="54" y="248"/>
                  </a:lnTo>
                  <a:cubicBezTo>
                    <a:pt x="31" y="248"/>
                    <a:pt x="0" y="272"/>
                    <a:pt x="0" y="305"/>
                  </a:cubicBezTo>
                  <a:lnTo>
                    <a:pt x="0" y="89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15" name="Freeform 131"/>
            <p:cNvSpPr>
              <a:spLocks/>
            </p:cNvSpPr>
            <p:nvPr/>
          </p:nvSpPr>
          <p:spPr bwMode="auto">
            <a:xfrm>
              <a:off x="4191" y="1568"/>
              <a:ext cx="95" cy="25"/>
            </a:xfrm>
            <a:custGeom>
              <a:avLst/>
              <a:gdLst>
                <a:gd name="T0" fmla="*/ 291 w 1597"/>
                <a:gd name="T1" fmla="*/ 48 h 417"/>
                <a:gd name="T2" fmla="*/ 291 w 1597"/>
                <a:gd name="T3" fmla="*/ 48 h 417"/>
                <a:gd name="T4" fmla="*/ 291 w 1597"/>
                <a:gd name="T5" fmla="*/ 48 h 417"/>
                <a:gd name="T6" fmla="*/ 291 w 1597"/>
                <a:gd name="T7" fmla="*/ 77 h 417"/>
                <a:gd name="T8" fmla="*/ 407 w 1597"/>
                <a:gd name="T9" fmla="*/ 161 h 417"/>
                <a:gd name="T10" fmla="*/ 516 w 1597"/>
                <a:gd name="T11" fmla="*/ 77 h 417"/>
                <a:gd name="T12" fmla="*/ 516 w 1597"/>
                <a:gd name="T13" fmla="*/ 70 h 417"/>
                <a:gd name="T14" fmla="*/ 800 w 1597"/>
                <a:gd name="T15" fmla="*/ 77 h 417"/>
                <a:gd name="T16" fmla="*/ 1077 w 1597"/>
                <a:gd name="T17" fmla="*/ 70 h 417"/>
                <a:gd name="T18" fmla="*/ 1077 w 1597"/>
                <a:gd name="T19" fmla="*/ 77 h 417"/>
                <a:gd name="T20" fmla="*/ 1186 w 1597"/>
                <a:gd name="T21" fmla="*/ 161 h 417"/>
                <a:gd name="T22" fmla="*/ 1302 w 1597"/>
                <a:gd name="T23" fmla="*/ 77 h 417"/>
                <a:gd name="T24" fmla="*/ 1302 w 1597"/>
                <a:gd name="T25" fmla="*/ 48 h 417"/>
                <a:gd name="T26" fmla="*/ 1571 w 1597"/>
                <a:gd name="T27" fmla="*/ 15 h 417"/>
                <a:gd name="T28" fmla="*/ 1597 w 1597"/>
                <a:gd name="T29" fmla="*/ 0 h 417"/>
                <a:gd name="T30" fmla="*/ 1597 w 1597"/>
                <a:gd name="T31" fmla="*/ 348 h 417"/>
                <a:gd name="T32" fmla="*/ 1526 w 1597"/>
                <a:gd name="T33" fmla="*/ 417 h 417"/>
                <a:gd name="T34" fmla="*/ 67 w 1597"/>
                <a:gd name="T35" fmla="*/ 417 h 417"/>
                <a:gd name="T36" fmla="*/ 0 w 1597"/>
                <a:gd name="T37" fmla="*/ 348 h 417"/>
                <a:gd name="T38" fmla="*/ 0 w 1597"/>
                <a:gd name="T39" fmla="*/ 0 h 417"/>
                <a:gd name="T40" fmla="*/ 22 w 1597"/>
                <a:gd name="T41" fmla="*/ 15 h 417"/>
                <a:gd name="T42" fmla="*/ 291 w 1597"/>
                <a:gd name="T43" fmla="*/ 48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7" h="417">
                  <a:moveTo>
                    <a:pt x="291" y="48"/>
                  </a:moveTo>
                  <a:lnTo>
                    <a:pt x="291" y="48"/>
                  </a:lnTo>
                  <a:lnTo>
                    <a:pt x="291" y="48"/>
                  </a:lnTo>
                  <a:lnTo>
                    <a:pt x="291" y="77"/>
                  </a:lnTo>
                  <a:cubicBezTo>
                    <a:pt x="291" y="121"/>
                    <a:pt x="348" y="161"/>
                    <a:pt x="407" y="161"/>
                  </a:cubicBezTo>
                  <a:cubicBezTo>
                    <a:pt x="460" y="161"/>
                    <a:pt x="516" y="121"/>
                    <a:pt x="516" y="77"/>
                  </a:cubicBezTo>
                  <a:lnTo>
                    <a:pt x="516" y="70"/>
                  </a:lnTo>
                  <a:cubicBezTo>
                    <a:pt x="602" y="77"/>
                    <a:pt x="699" y="77"/>
                    <a:pt x="800" y="77"/>
                  </a:cubicBezTo>
                  <a:cubicBezTo>
                    <a:pt x="894" y="77"/>
                    <a:pt x="995" y="77"/>
                    <a:pt x="1077" y="70"/>
                  </a:cubicBezTo>
                  <a:lnTo>
                    <a:pt x="1077" y="77"/>
                  </a:lnTo>
                  <a:cubicBezTo>
                    <a:pt x="1077" y="121"/>
                    <a:pt x="1133" y="161"/>
                    <a:pt x="1186" y="161"/>
                  </a:cubicBezTo>
                  <a:cubicBezTo>
                    <a:pt x="1249" y="161"/>
                    <a:pt x="1302" y="121"/>
                    <a:pt x="1302" y="77"/>
                  </a:cubicBezTo>
                  <a:lnTo>
                    <a:pt x="1302" y="48"/>
                  </a:lnTo>
                  <a:cubicBezTo>
                    <a:pt x="1474" y="37"/>
                    <a:pt x="1571" y="15"/>
                    <a:pt x="1571" y="15"/>
                  </a:cubicBezTo>
                  <a:cubicBezTo>
                    <a:pt x="1590" y="15"/>
                    <a:pt x="1597" y="8"/>
                    <a:pt x="1597" y="0"/>
                  </a:cubicBezTo>
                  <a:lnTo>
                    <a:pt x="1597" y="348"/>
                  </a:lnTo>
                  <a:cubicBezTo>
                    <a:pt x="1597" y="381"/>
                    <a:pt x="1564" y="417"/>
                    <a:pt x="1526" y="417"/>
                  </a:cubicBezTo>
                  <a:lnTo>
                    <a:pt x="67" y="417"/>
                  </a:lnTo>
                  <a:cubicBezTo>
                    <a:pt x="30" y="417"/>
                    <a:pt x="0" y="381"/>
                    <a:pt x="0" y="348"/>
                  </a:cubicBezTo>
                  <a:lnTo>
                    <a:pt x="0" y="0"/>
                  </a:lnTo>
                  <a:cubicBezTo>
                    <a:pt x="7" y="8"/>
                    <a:pt x="15" y="15"/>
                    <a:pt x="22" y="15"/>
                  </a:cubicBezTo>
                  <a:cubicBezTo>
                    <a:pt x="22" y="15"/>
                    <a:pt x="123" y="37"/>
                    <a:pt x="291" y="4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grpSp>
      <p:sp>
        <p:nvSpPr>
          <p:cNvPr id="16" name="TextBox 15"/>
          <p:cNvSpPr txBox="1"/>
          <p:nvPr/>
        </p:nvSpPr>
        <p:spPr>
          <a:xfrm>
            <a:off x="7576457" y="4034527"/>
            <a:ext cx="4173943"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000000"/>
                </a:solidFill>
                <a:effectLst/>
                <a:uLnTx/>
                <a:uFillTx/>
                <a:latin typeface="Arial" panose="020B0604020202020204"/>
                <a:ea typeface="+mn-ea"/>
                <a:cs typeface="+mn-cs"/>
              </a:rPr>
              <a:t>Balance:</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rPr>
              <a:t>Committee Members’ obligations to act in the interests of the ETB</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rPr>
              <a:t>Committee Members’ rights to have private lives, interest and ambitions</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rPr>
              <a:t>Balanced by honest communication, and robust processes.</a:t>
            </a:r>
          </a:p>
        </p:txBody>
      </p:sp>
    </p:spTree>
    <p:extLst>
      <p:ext uri="{BB962C8B-B14F-4D97-AF65-F5344CB8AC3E}">
        <p14:creationId xmlns:p14="http://schemas.microsoft.com/office/powerpoint/2010/main" val="37848918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normAutofit/>
          </a:bodyPr>
          <a:lstStyle/>
          <a:p>
            <a:r>
              <a:rPr lang="en-IE" dirty="0"/>
              <a:t>Summary</a:t>
            </a:r>
          </a:p>
        </p:txBody>
      </p:sp>
    </p:spTree>
    <p:extLst>
      <p:ext uri="{BB962C8B-B14F-4D97-AF65-F5344CB8AC3E}">
        <p14:creationId xmlns:p14="http://schemas.microsoft.com/office/powerpoint/2010/main" val="36572006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7" y="1409700"/>
            <a:ext cx="11307323" cy="5146125"/>
          </a:xfrm>
        </p:spPr>
        <p:txBody>
          <a:bodyPr anchor="t"/>
          <a:lstStyle/>
          <a:p>
            <a:pPr marL="342900" lvl="1" indent="-342900"/>
            <a:r>
              <a:rPr lang="en-IE" sz="2000" dirty="0"/>
              <a:t>In relation to the Code, your role is primarily to ensure the ARC provides high-quality information to the Board to support decisions (where it relates to a reserved function) and public / ministerial assurance (where it relates to any executive matter)</a:t>
            </a:r>
          </a:p>
          <a:p>
            <a:pPr marL="342900" lvl="1" indent="-342900"/>
            <a:endParaRPr lang="en-IE" sz="2000" dirty="0"/>
          </a:p>
          <a:p>
            <a:pPr marL="342900" lvl="1" indent="-342900"/>
            <a:r>
              <a:rPr lang="en-IE" sz="2000" dirty="0"/>
              <a:t>Be the eyes and ears of the Board for risk and implementation of policies and procedures</a:t>
            </a:r>
          </a:p>
          <a:p>
            <a:pPr marL="342900" lvl="1" indent="-342900"/>
            <a:endParaRPr lang="en-IE" sz="2000" dirty="0"/>
          </a:p>
          <a:p>
            <a:pPr marL="342900" lvl="1" indent="-342900"/>
            <a:r>
              <a:rPr lang="en-IE" sz="2000" dirty="0"/>
              <a:t>This programme emphasises that </a:t>
            </a:r>
            <a:r>
              <a:rPr lang="en-IE" sz="2000" b="1" dirty="0"/>
              <a:t>governance is real work</a:t>
            </a:r>
          </a:p>
          <a:p>
            <a:pPr marL="342900" lvl="1" indent="-342900"/>
            <a:endParaRPr lang="en-IE" sz="2000" b="1" dirty="0"/>
          </a:p>
          <a:p>
            <a:pPr marL="342900" lvl="1" indent="-342900"/>
            <a:r>
              <a:rPr lang="en-IE" sz="2000" dirty="0"/>
              <a:t>Your independence and flow of information is crucial to the organisation.</a:t>
            </a:r>
          </a:p>
          <a:p>
            <a:pPr marL="342900" lvl="1" indent="-342900"/>
            <a:endParaRPr lang="en-IE" sz="2000" dirty="0"/>
          </a:p>
          <a:p>
            <a:pPr marL="342900" lvl="1" indent="-342900"/>
            <a:r>
              <a:rPr lang="en-IE" sz="2000" dirty="0"/>
              <a:t>Helping the Board to make governance a conscious effort </a:t>
            </a:r>
            <a:r>
              <a:rPr lang="en-IE" sz="2000" dirty="0" err="1"/>
              <a:t>i.r.o</a:t>
            </a:r>
            <a:r>
              <a:rPr lang="en-IE" sz="2000" dirty="0"/>
              <a:t> consideration of risk</a:t>
            </a:r>
          </a:p>
        </p:txBody>
      </p:sp>
      <p:sp>
        <p:nvSpPr>
          <p:cNvPr id="3" name="Title 2"/>
          <p:cNvSpPr>
            <a:spLocks noGrp="1"/>
          </p:cNvSpPr>
          <p:nvPr>
            <p:ph type="title"/>
          </p:nvPr>
        </p:nvSpPr>
        <p:spPr>
          <a:xfrm>
            <a:off x="442800" y="542400"/>
            <a:ext cx="11307600" cy="478800"/>
          </a:xfrm>
        </p:spPr>
        <p:txBody>
          <a:bodyPr/>
          <a:lstStyle/>
          <a:p>
            <a:r>
              <a:rPr lang="en-IE" dirty="0"/>
              <a:t>Key Take-Home Messages</a:t>
            </a:r>
          </a:p>
        </p:txBody>
      </p:sp>
    </p:spTree>
    <p:extLst>
      <p:ext uri="{BB962C8B-B14F-4D97-AF65-F5344CB8AC3E}">
        <p14:creationId xmlns:p14="http://schemas.microsoft.com/office/powerpoint/2010/main" val="19056802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normAutofit lnSpcReduction="10000"/>
          </a:bodyPr>
          <a:lstStyle/>
          <a:p>
            <a:r>
              <a:rPr lang="en-IE" dirty="0"/>
              <a:t>Final Comments or Queries</a:t>
            </a:r>
            <a:endParaRPr lang="en-IE" b="0" dirty="0"/>
          </a:p>
          <a:p>
            <a:endParaRPr lang="en-IE" dirty="0"/>
          </a:p>
        </p:txBody>
      </p:sp>
    </p:spTree>
    <p:extLst>
      <p:ext uri="{BB962C8B-B14F-4D97-AF65-F5344CB8AC3E}">
        <p14:creationId xmlns:p14="http://schemas.microsoft.com/office/powerpoint/2010/main" val="34372996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t>Final Tour de Table</a:t>
            </a:r>
          </a:p>
        </p:txBody>
      </p:sp>
      <p:sp>
        <p:nvSpPr>
          <p:cNvPr id="4" name="Rectangle 3"/>
          <p:cNvSpPr/>
          <p:nvPr/>
        </p:nvSpPr>
        <p:spPr>
          <a:xfrm>
            <a:off x="442800" y="1452501"/>
            <a:ext cx="11307600" cy="3505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200" b="0" i="0" u="none" strike="noStrike" kern="1200" cap="none" spc="0" normalizeH="0" baseline="0" noProof="0" dirty="0">
                <a:ln>
                  <a:noFill/>
                </a:ln>
                <a:solidFill>
                  <a:prstClr val="white"/>
                </a:solidFill>
                <a:effectLst/>
                <a:uLnTx/>
                <a:uFillTx/>
                <a:latin typeface="Arial" panose="020B0604020202020204"/>
                <a:ea typeface="+mn-ea"/>
                <a:cs typeface="+mn-cs"/>
              </a:rPr>
              <a:t>What are your top takeaways?</a:t>
            </a:r>
          </a:p>
        </p:txBody>
      </p:sp>
      <p:sp>
        <p:nvSpPr>
          <p:cNvPr id="5" name="Rectangle 4"/>
          <p:cNvSpPr/>
          <p:nvPr/>
        </p:nvSpPr>
        <p:spPr>
          <a:xfrm>
            <a:off x="442800" y="3381536"/>
            <a:ext cx="11307600" cy="355086"/>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200" b="0" i="0" u="none" strike="noStrike" kern="1200" cap="none" spc="0" normalizeH="0" baseline="0" noProof="0" dirty="0">
                <a:ln>
                  <a:noFill/>
                </a:ln>
                <a:solidFill>
                  <a:prstClr val="white"/>
                </a:solidFill>
                <a:effectLst/>
                <a:uLnTx/>
                <a:uFillTx/>
                <a:latin typeface="Arial" panose="020B0604020202020204"/>
                <a:ea typeface="+mn-ea"/>
                <a:cs typeface="+mn-cs"/>
              </a:rPr>
              <a:t>What is something you might do differently?</a:t>
            </a:r>
          </a:p>
        </p:txBody>
      </p:sp>
      <p:sp>
        <p:nvSpPr>
          <p:cNvPr id="7" name="Rectangle 6"/>
          <p:cNvSpPr/>
          <p:nvPr/>
        </p:nvSpPr>
        <p:spPr>
          <a:xfrm>
            <a:off x="442800" y="5045724"/>
            <a:ext cx="11307599" cy="45196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dirty="0">
                <a:ln>
                  <a:noFill/>
                </a:ln>
                <a:solidFill>
                  <a:prstClr val="white"/>
                </a:solidFill>
                <a:effectLst/>
                <a:uLnTx/>
                <a:uFillTx/>
                <a:latin typeface="Arial" panose="020B0604020202020204"/>
                <a:ea typeface="+mn-ea"/>
                <a:cs typeface="+mn-cs"/>
              </a:rPr>
              <a:t>What is something you would like to develop further?</a:t>
            </a:r>
          </a:p>
        </p:txBody>
      </p:sp>
      <p:sp>
        <p:nvSpPr>
          <p:cNvPr id="8" name="TextBox 7"/>
          <p:cNvSpPr txBox="1"/>
          <p:nvPr/>
        </p:nvSpPr>
        <p:spPr>
          <a:xfrm>
            <a:off x="442800" y="1808361"/>
            <a:ext cx="11307600" cy="141577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514F4F"/>
                </a:solidFill>
                <a:latin typeface="Arial" panose="020B0604020202020204"/>
              </a:rPr>
              <a:t>Clarity on info flow between ARC/Board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srgbClr val="514F4F"/>
                </a:solidFill>
                <a:effectLst/>
                <a:uLnTx/>
                <a:uFillTx/>
                <a:latin typeface="Arial" panose="020B0604020202020204"/>
                <a:ea typeface="+mn-ea"/>
                <a:cs typeface="+mn-cs"/>
              </a:rPr>
              <a:t>IAU</a:t>
            </a: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 engagement and strengthened role/capacity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514F4F"/>
                </a:solidFill>
                <a:latin typeface="Arial" panose="020B0604020202020204"/>
              </a:rPr>
              <a:t>Similar issues across </a:t>
            </a:r>
            <a:r>
              <a:rPr lang="en-US" sz="1400" dirty="0" err="1">
                <a:solidFill>
                  <a:srgbClr val="514F4F"/>
                </a:solidFill>
                <a:latin typeface="Arial" panose="020B0604020202020204"/>
              </a:rPr>
              <a:t>ARCs</a:t>
            </a:r>
            <a:r>
              <a:rPr lang="en-US" sz="1400" dirty="0">
                <a:solidFill>
                  <a:srgbClr val="514F4F"/>
                </a:solidFill>
                <a:latin typeface="Arial" panose="020B0604020202020204"/>
              </a:rPr>
              <a:t> – we are not alone!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Reminder on Anti-Fraud and Corruption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514F4F"/>
                </a:solidFill>
                <a:latin typeface="Arial" panose="020B0604020202020204"/>
              </a:rPr>
              <a:t>Methods of reporting to Board on difficult issues</a:t>
            </a:r>
            <a:endParaRPr kumimoji="0" lang="en-IE" sz="1400" b="0" i="0" u="none" strike="noStrike" kern="1200" cap="none" spc="0" normalizeH="0" baseline="0" noProof="0" dirty="0">
              <a:ln>
                <a:noFill/>
              </a:ln>
              <a:solidFill>
                <a:srgbClr val="514F4F"/>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600" b="0" i="0" u="sng" strike="noStrike" kern="1200" cap="none" spc="0" normalizeH="0" baseline="0" noProof="0" dirty="0">
              <a:ln>
                <a:noFill/>
              </a:ln>
              <a:solidFill>
                <a:srgbClr val="514F4F"/>
              </a:solidFill>
              <a:effectLst/>
              <a:uLnTx/>
              <a:uFillTx/>
              <a:latin typeface="Arial" panose="020B0604020202020204"/>
              <a:ea typeface="+mn-ea"/>
              <a:cs typeface="+mn-cs"/>
            </a:endParaRPr>
          </a:p>
        </p:txBody>
      </p:sp>
      <p:sp>
        <p:nvSpPr>
          <p:cNvPr id="9" name="TextBox 8"/>
          <p:cNvSpPr txBox="1"/>
          <p:nvPr/>
        </p:nvSpPr>
        <p:spPr>
          <a:xfrm>
            <a:off x="442800" y="3760747"/>
            <a:ext cx="11307600" cy="95410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514F4F"/>
                </a:solidFill>
                <a:latin typeface="Arial" panose="020B0604020202020204"/>
              </a:rPr>
              <a:t>Tighten the ARC workplan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In camera meetings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Standing agenda item for ‘early warning indicators’ from executive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err="1">
                <a:solidFill>
                  <a:srgbClr val="514F4F"/>
                </a:solidFill>
                <a:latin typeface="Arial" panose="020B0604020202020204"/>
              </a:rPr>
              <a:t>Formalisation</a:t>
            </a:r>
            <a:r>
              <a:rPr lang="en-US" sz="1400" dirty="0">
                <a:solidFill>
                  <a:srgbClr val="514F4F"/>
                </a:solidFill>
                <a:latin typeface="Arial" panose="020B0604020202020204"/>
              </a:rPr>
              <a:t> of links between ARC and Finance Committee</a:t>
            </a:r>
            <a:endParaRPr kumimoji="0" lang="en-IE" sz="1400" b="0" i="0" u="none" strike="noStrike" kern="1200" cap="none" spc="0" normalizeH="0" baseline="0" noProof="0" dirty="0">
              <a:ln>
                <a:noFill/>
              </a:ln>
              <a:solidFill>
                <a:srgbClr val="514F4F"/>
              </a:solidFill>
              <a:effectLst/>
              <a:uLnTx/>
              <a:uFillTx/>
              <a:latin typeface="Arial" panose="020B0604020202020204"/>
              <a:ea typeface="+mn-ea"/>
              <a:cs typeface="+mn-cs"/>
            </a:endParaRPr>
          </a:p>
        </p:txBody>
      </p:sp>
      <p:sp>
        <p:nvSpPr>
          <p:cNvPr id="10" name="TextBox 9"/>
          <p:cNvSpPr txBox="1"/>
          <p:nvPr/>
        </p:nvSpPr>
        <p:spPr>
          <a:xfrm>
            <a:off x="442800" y="5589130"/>
            <a:ext cx="11307600" cy="95410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514F4F"/>
                </a:solidFill>
                <a:latin typeface="Arial" panose="020B0604020202020204"/>
              </a:rPr>
              <a:t>Better relations with Board Chair, greater rapport and developing connections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srgbClr val="514F4F"/>
                </a:solidFill>
                <a:effectLst/>
                <a:uLnTx/>
                <a:uFillTx/>
                <a:latin typeface="Arial" panose="020B0604020202020204"/>
                <a:ea typeface="+mn-ea"/>
                <a:cs typeface="+mn-cs"/>
              </a:rPr>
              <a:t>C&amp;AG</a:t>
            </a: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a:t>
            </a:r>
            <a:r>
              <a:rPr kumimoji="0" lang="en-US" sz="1400" b="0" i="0" u="none" strike="noStrike" kern="1200" cap="none" spc="0" normalizeH="0" baseline="0" noProof="0" dirty="0" err="1">
                <a:ln>
                  <a:noFill/>
                </a:ln>
                <a:solidFill>
                  <a:srgbClr val="514F4F"/>
                </a:solidFill>
                <a:effectLst/>
                <a:uLnTx/>
                <a:uFillTx/>
                <a:latin typeface="Arial" panose="020B0604020202020204"/>
                <a:ea typeface="+mn-ea"/>
                <a:cs typeface="+mn-cs"/>
              </a:rPr>
              <a:t>IAU</a:t>
            </a: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 engagement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514F4F"/>
                </a:solidFill>
                <a:latin typeface="Arial" panose="020B0604020202020204"/>
              </a:rPr>
              <a:t>Openness in communication channels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Reviews of ARC effectiveness (as distinct from self-reporting on its performance)</a:t>
            </a:r>
            <a:endParaRPr kumimoji="0" lang="en-IE" sz="1400" b="0" i="0" u="none" strike="noStrike" kern="1200" cap="none" spc="0" normalizeH="0" baseline="0" noProof="0" dirty="0">
              <a:ln>
                <a:noFill/>
              </a:ln>
              <a:solidFill>
                <a:srgbClr val="514F4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228913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5"/>
          </p:nvPr>
        </p:nvSpPr>
        <p:spPr/>
        <p:txBody>
          <a:bodyPr/>
          <a:lstStyle/>
          <a:p>
            <a:r>
              <a:rPr lang="en-IE" b="1" dirty="0"/>
              <a:t>Alan Davidson</a:t>
            </a:r>
          </a:p>
          <a:p>
            <a:r>
              <a:rPr lang="en-US" dirty="0"/>
              <a:t>Associate Director, Consulting</a:t>
            </a:r>
          </a:p>
          <a:p>
            <a:r>
              <a:rPr lang="en-US" dirty="0"/>
              <a:t>Alan.Davidson@Crowe.ie</a:t>
            </a:r>
            <a:endParaRPr lang="en-IE" dirty="0"/>
          </a:p>
        </p:txBody>
      </p:sp>
      <p:pic>
        <p:nvPicPr>
          <p:cNvPr id="1026" name="Picture 2" descr="\\bc1-dc\home\IT\directory\pics\aland.jpg"/>
          <p:cNvPicPr>
            <a:picLocks noGrp="1" noChangeAspect="1" noChangeArrowheads="1"/>
          </p:cNvPicPr>
          <p:nvPr>
            <p:ph type="pic" sz="quarter" idx="16"/>
          </p:nvPr>
        </p:nvPicPr>
        <p:blipFill>
          <a:blip r:embed="rId2" cstate="print">
            <a:extLst>
              <a:ext uri="{28A0092B-C50C-407E-A947-70E740481C1C}">
                <a14:useLocalDpi xmlns:a14="http://schemas.microsoft.com/office/drawing/2010/main" val="0"/>
              </a:ext>
            </a:extLst>
          </a:blip>
          <a:srcRect t="1409" b="140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c1-dc\home\IT\directory\pics\hughs.jpg"/>
          <p:cNvPicPr>
            <a:picLocks noGrp="1" noChangeAspect="1" noChangeArrowheads="1"/>
          </p:cNvPicPr>
          <p:nvPr>
            <p:ph type="pic" sz="quarter" idx="18"/>
          </p:nvPr>
        </p:nvPicPr>
        <p:blipFill>
          <a:blip r:embed="rId3" cstate="print">
            <a:extLst>
              <a:ext uri="{28A0092B-C50C-407E-A947-70E740481C1C}">
                <a14:useLocalDpi xmlns:a14="http://schemas.microsoft.com/office/drawing/2010/main" val="0"/>
              </a:ext>
            </a:extLst>
          </a:blip>
          <a:srcRect t="1409" b="140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p:cNvSpPr txBox="1">
            <a:spLocks/>
          </p:cNvSpPr>
          <p:nvPr/>
        </p:nvSpPr>
        <p:spPr>
          <a:xfrm>
            <a:off x="7272896" y="4876800"/>
            <a:ext cx="2342147" cy="957020"/>
          </a:xfrm>
          <a:prstGeom prst="rect">
            <a:avLst/>
          </a:prstGeom>
          <a:noFill/>
        </p:spPr>
        <p:txBody>
          <a:bodyPr vert="horz" lIns="0" tIns="182880" rIns="91440" bIns="45720" rtlCol="0">
            <a:normAutofit/>
          </a:bodyPr>
          <a:lstStyle>
            <a:lvl1pPr marL="0" indent="0" algn="l" defTabSz="742950" rtl="0" eaLnBrk="1" latinLnBrk="0" hangingPunct="1">
              <a:lnSpc>
                <a:spcPts val="1420"/>
              </a:lnSpc>
              <a:spcBef>
                <a:spcPts val="0"/>
              </a:spcBef>
              <a:spcAft>
                <a:spcPts val="281"/>
              </a:spcAft>
              <a:buClr>
                <a:schemeClr val="tx1"/>
              </a:buClr>
              <a:buSzPct val="100000"/>
              <a:buFont typeface="+mj-lt"/>
              <a:buNone/>
              <a:tabLst/>
              <a:defRPr sz="1100" b="0" kern="1200" baseline="0">
                <a:solidFill>
                  <a:schemeClr val="bg1"/>
                </a:solidFill>
                <a:latin typeface="Arial" charset="0"/>
                <a:ea typeface="Arial" charset="0"/>
                <a:cs typeface="Arial" charset="0"/>
              </a:defRPr>
            </a:lvl1pPr>
            <a:lvl2pPr marL="231775" indent="-222250" algn="l" defTabSz="742950" rtl="0" eaLnBrk="1" latinLnBrk="0" hangingPunct="1">
              <a:lnSpc>
                <a:spcPct val="100000"/>
              </a:lnSpc>
              <a:spcBef>
                <a:spcPts val="0"/>
              </a:spcBef>
              <a:spcAft>
                <a:spcPts val="81"/>
              </a:spcAft>
              <a:buClr>
                <a:srgbClr val="F6A81B"/>
              </a:buClr>
              <a:buSzPct val="140000"/>
              <a:buFont typeface="Arial" panose="020B0604020202020204" pitchFamily="34" charset="0"/>
              <a:buChar char="•"/>
              <a:tabLst>
                <a:tab pos="174625" algn="l"/>
                <a:tab pos="177800" algn="l"/>
              </a:tabLst>
              <a:defRPr sz="1800" kern="1200">
                <a:solidFill>
                  <a:schemeClr val="tx1"/>
                </a:solidFill>
                <a:latin typeface="Arial" charset="0"/>
                <a:ea typeface="Arial" charset="0"/>
                <a:cs typeface="Arial" charset="0"/>
              </a:defRPr>
            </a:lvl2pPr>
            <a:lvl3pPr marL="358775" indent="-179388" algn="l" defTabSz="742950" rtl="0" eaLnBrk="1" latinLnBrk="0" hangingPunct="1">
              <a:lnSpc>
                <a:spcPct val="100000"/>
              </a:lnSpc>
              <a:spcBef>
                <a:spcPts val="0"/>
              </a:spcBef>
              <a:spcAft>
                <a:spcPts val="81"/>
              </a:spcAft>
              <a:buClr>
                <a:srgbClr val="002F68"/>
              </a:buClr>
              <a:buSzPct val="140000"/>
              <a:buFont typeface="Arial" charset="0"/>
              <a:buChar char="•"/>
              <a:tabLst/>
              <a:defRPr sz="1800" kern="1200" baseline="0">
                <a:solidFill>
                  <a:schemeClr val="tx1"/>
                </a:solidFill>
                <a:latin typeface="Arial" charset="0"/>
                <a:ea typeface="Arial" charset="0"/>
                <a:cs typeface="Arial" charset="0"/>
              </a:defRPr>
            </a:lvl3pPr>
            <a:lvl4pPr marL="581025" indent="-231775" algn="l" defTabSz="742950" rtl="0" eaLnBrk="1" latinLnBrk="0" hangingPunct="1">
              <a:lnSpc>
                <a:spcPct val="100000"/>
              </a:lnSpc>
              <a:spcBef>
                <a:spcPts val="0"/>
              </a:spcBef>
              <a:spcAft>
                <a:spcPts val="81"/>
              </a:spcAft>
              <a:buClr>
                <a:srgbClr val="979595"/>
              </a:buClr>
              <a:buSzPct val="140000"/>
              <a:buFont typeface="Arial" panose="020B0604020202020204" pitchFamily="34" charset="0"/>
              <a:buChar char="•"/>
              <a:tabLst>
                <a:tab pos="538163" algn="l"/>
              </a:tabLst>
              <a:defRPr sz="1800" kern="1200">
                <a:solidFill>
                  <a:schemeClr val="tx1"/>
                </a:solidFill>
                <a:latin typeface="Arial" charset="0"/>
                <a:ea typeface="Arial" charset="0"/>
                <a:cs typeface="Arial" charset="0"/>
              </a:defRPr>
            </a:lvl4pPr>
            <a:lvl5pPr marL="581025" indent="-231775" algn="l" defTabSz="742950" rtl="0" eaLnBrk="1" latinLnBrk="0" hangingPunct="1">
              <a:lnSpc>
                <a:spcPct val="100000"/>
              </a:lnSpc>
              <a:spcBef>
                <a:spcPts val="0"/>
              </a:spcBef>
              <a:spcAft>
                <a:spcPts val="81"/>
              </a:spcAft>
              <a:buClr>
                <a:srgbClr val="979595"/>
              </a:buClr>
              <a:buSzPct val="140000"/>
              <a:buFont typeface="Arial" panose="020B0604020202020204" pitchFamily="34" charset="0"/>
              <a:buChar char="•"/>
              <a:tabLst>
                <a:tab pos="538163" algn="l"/>
              </a:tabLst>
              <a:defRPr sz="1800" kern="1200">
                <a:solidFill>
                  <a:schemeClr val="tx1"/>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IE" b="1" dirty="0"/>
              <a:t>Hugh Sullivan</a:t>
            </a:r>
          </a:p>
          <a:p>
            <a:r>
              <a:rPr lang="en-IE" dirty="0"/>
              <a:t>Manager, Consulting</a:t>
            </a:r>
          </a:p>
          <a:p>
            <a:r>
              <a:rPr lang="en-IE" dirty="0"/>
              <a:t>Hugh.Sullivan@Crowe.ie</a:t>
            </a:r>
          </a:p>
        </p:txBody>
      </p:sp>
    </p:spTree>
    <p:extLst>
      <p:ext uri="{BB962C8B-B14F-4D97-AF65-F5344CB8AC3E}">
        <p14:creationId xmlns:p14="http://schemas.microsoft.com/office/powerpoint/2010/main" val="1325543534"/>
      </p:ext>
    </p:extLst>
  </p:cSld>
  <p:clrMapOvr>
    <a:masterClrMapping/>
  </p:clrMapOvr>
</p:sld>
</file>

<file path=ppt/theme/theme1.xml><?xml version="1.0" encoding="utf-8"?>
<a:theme xmlns:a="http://schemas.openxmlformats.org/drawingml/2006/main" name="3_Office Theme">
  <a:themeElements>
    <a:clrScheme name="Custom 6">
      <a:dk1>
        <a:srgbClr val="000000"/>
      </a:dk1>
      <a:lt1>
        <a:srgbClr val="FFFFFF"/>
      </a:lt1>
      <a:dk2>
        <a:srgbClr val="514F4F"/>
      </a:dk2>
      <a:lt2>
        <a:srgbClr val="E7E6E6"/>
      </a:lt2>
      <a:accent1>
        <a:srgbClr val="F2B229"/>
      </a:accent1>
      <a:accent2>
        <a:srgbClr val="00254A"/>
      </a:accent2>
      <a:accent3>
        <a:srgbClr val="55C5E9"/>
      </a:accent3>
      <a:accent4>
        <a:srgbClr val="00AB8E"/>
      </a:accent4>
      <a:accent5>
        <a:srgbClr val="ED1C24"/>
      </a:accent5>
      <a:accent6>
        <a:srgbClr val="999999"/>
      </a:accent6>
      <a:hlink>
        <a:srgbClr val="0563C1"/>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WidescreenTemplate-2017-D11" id="{42331974-C0A7-114A-9DA1-44C92181D976}" vid="{C72E2391-A575-814A-8438-26E302FCEDF9}"/>
    </a:ext>
  </a:extLst>
</a:theme>
</file>

<file path=ppt/theme/theme2.xml><?xml version="1.0" encoding="utf-8"?>
<a:theme xmlns:a="http://schemas.openxmlformats.org/drawingml/2006/main" name="1_Office Theme">
  <a:themeElements>
    <a:clrScheme name="1 Crowe Horwath - Brand colours">
      <a:dk1>
        <a:srgbClr val="514F4F"/>
      </a:dk1>
      <a:lt1>
        <a:sysClr val="window" lastClr="FFFFFF"/>
      </a:lt1>
      <a:dk2>
        <a:srgbClr val="514F4F"/>
      </a:dk2>
      <a:lt2>
        <a:srgbClr val="E7E6E6"/>
      </a:lt2>
      <a:accent1>
        <a:srgbClr val="002D62"/>
      </a:accent1>
      <a:accent2>
        <a:srgbClr val="FDB913"/>
      </a:accent2>
      <a:accent3>
        <a:srgbClr val="5574B9"/>
      </a:accent3>
      <a:accent4>
        <a:srgbClr val="D44B06"/>
      </a:accent4>
      <a:accent5>
        <a:srgbClr val="007947"/>
      </a:accent5>
      <a:accent6>
        <a:srgbClr val="999999"/>
      </a:accent6>
      <a:hlink>
        <a:srgbClr val="0563C1"/>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 Presentation A4 Sept 2017 NC" id="{6D693696-F791-4A83-94A7-455E9674AE3E}" vid="{E06D0EAD-798E-4BD5-8DDC-FBEBEDF5F2F3}"/>
    </a:ext>
  </a:extLst>
</a:theme>
</file>

<file path=ppt/theme/theme3.xml><?xml version="1.0" encoding="utf-8"?>
<a:theme xmlns:a="http://schemas.openxmlformats.org/drawingml/2006/main" name="2_Office Theme">
  <a:themeElements>
    <a:clrScheme name="1 Crowe Horwath - Brand colours">
      <a:dk1>
        <a:srgbClr val="514F4F"/>
      </a:dk1>
      <a:lt1>
        <a:sysClr val="window" lastClr="FFFFFF"/>
      </a:lt1>
      <a:dk2>
        <a:srgbClr val="514F4F"/>
      </a:dk2>
      <a:lt2>
        <a:srgbClr val="E7E6E6"/>
      </a:lt2>
      <a:accent1>
        <a:srgbClr val="002D62"/>
      </a:accent1>
      <a:accent2>
        <a:srgbClr val="FDB913"/>
      </a:accent2>
      <a:accent3>
        <a:srgbClr val="5574B9"/>
      </a:accent3>
      <a:accent4>
        <a:srgbClr val="D44B06"/>
      </a:accent4>
      <a:accent5>
        <a:srgbClr val="007947"/>
      </a:accent5>
      <a:accent6>
        <a:srgbClr val="999999"/>
      </a:accent6>
      <a:hlink>
        <a:srgbClr val="0563C1"/>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 Presentation A4 Sept 2017 NC" id="{6D693696-F791-4A83-94A7-455E9674AE3E}" vid="{E06D0EAD-798E-4BD5-8DDC-FBEBEDF5F2F3}"/>
    </a:ext>
  </a:extLst>
</a:theme>
</file>

<file path=ppt/theme/theme4.xml><?xml version="1.0" encoding="utf-8"?>
<a:theme xmlns:a="http://schemas.openxmlformats.org/drawingml/2006/main" name="5_Office Theme">
  <a:themeElements>
    <a:clrScheme name="Custom 6">
      <a:dk1>
        <a:srgbClr val="000000"/>
      </a:dk1>
      <a:lt1>
        <a:srgbClr val="FFFFFF"/>
      </a:lt1>
      <a:dk2>
        <a:srgbClr val="514F4F"/>
      </a:dk2>
      <a:lt2>
        <a:srgbClr val="E7E6E6"/>
      </a:lt2>
      <a:accent1>
        <a:srgbClr val="F2B229"/>
      </a:accent1>
      <a:accent2>
        <a:srgbClr val="00254A"/>
      </a:accent2>
      <a:accent3>
        <a:srgbClr val="55C5E9"/>
      </a:accent3>
      <a:accent4>
        <a:srgbClr val="00AB8E"/>
      </a:accent4>
      <a:accent5>
        <a:srgbClr val="ED1C24"/>
      </a:accent5>
      <a:accent6>
        <a:srgbClr val="999999"/>
      </a:accent6>
      <a:hlink>
        <a:srgbClr val="0563C1"/>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WidescreenTemplate-2017-D11" id="{42331974-C0A7-114A-9DA1-44C92181D976}" vid="{C72E2391-A575-814A-8438-26E302FCEDF9}"/>
    </a:ext>
  </a:extLst>
</a:theme>
</file>

<file path=ppt/theme/theme5.xml><?xml version="1.0" encoding="utf-8"?>
<a:theme xmlns:a="http://schemas.openxmlformats.org/drawingml/2006/main" name="6_Office Theme">
  <a:themeElements>
    <a:clrScheme name="1 Crowe Horwath - Brand colours">
      <a:dk1>
        <a:srgbClr val="514F4F"/>
      </a:dk1>
      <a:lt1>
        <a:sysClr val="window" lastClr="FFFFFF"/>
      </a:lt1>
      <a:dk2>
        <a:srgbClr val="514F4F"/>
      </a:dk2>
      <a:lt2>
        <a:srgbClr val="E7E6E6"/>
      </a:lt2>
      <a:accent1>
        <a:srgbClr val="002D62"/>
      </a:accent1>
      <a:accent2>
        <a:srgbClr val="FDB913"/>
      </a:accent2>
      <a:accent3>
        <a:srgbClr val="5574B9"/>
      </a:accent3>
      <a:accent4>
        <a:srgbClr val="D44B06"/>
      </a:accent4>
      <a:accent5>
        <a:srgbClr val="007947"/>
      </a:accent5>
      <a:accent6>
        <a:srgbClr val="999999"/>
      </a:accent6>
      <a:hlink>
        <a:srgbClr val="0563C1"/>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 Presentation A4 Sept 2017 NC" id="{6D693696-F791-4A83-94A7-455E9674AE3E}" vid="{E06D0EAD-798E-4BD5-8DDC-FBEBEDF5F2F3}"/>
    </a:ext>
  </a:extLst>
</a:theme>
</file>

<file path=ppt/theme/theme6.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ETBI Letterhead" ma:contentTypeID="0x0101002C35D5EFE3AA4047B2864BD9AEE0EEC60068886C740FEE2741B53B5F1662E712DA" ma:contentTypeVersion="8" ma:contentTypeDescription="ETBI Letterhead TEMPLATE" ma:contentTypeScope="" ma:versionID="0a63a3c26bea70e7dc45cc89d0efaa0b">
  <xsd:schema xmlns:xsd="http://www.w3.org/2001/XMLSchema" xmlns:xs="http://www.w3.org/2001/XMLSchema" xmlns:p="http://schemas.microsoft.com/office/2006/metadata/properties" xmlns:ns2="ef5328ec-fbf9-45be-bcc1-266d633dc644" targetNamespace="http://schemas.microsoft.com/office/2006/metadata/properties" ma:root="true" ma:fieldsID="e0b194f929a57b4759dde601a57c8dbe" ns2:_="">
    <xsd:import namespace="ef5328ec-fbf9-45be-bcc1-266d633dc644"/>
    <xsd:element name="properties">
      <xsd:complexType>
        <xsd:sequence>
          <xsd:element name="documentManagement">
            <xsd:complexType>
              <xsd:all>
                <xsd:element ref="ns2:MediaServiceGenerationTime" minOccurs="0"/>
                <xsd:element ref="ns2:MediaServiceEventHashCode" minOccurs="0"/>
                <xsd:element ref="ns2:Quarter" minOccurs="0"/>
                <xsd:element ref="ns2:ReviewDat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5328ec-fbf9-45be-bcc1-266d633dc644" elementFormDefault="qualified">
    <xsd:import namespace="http://schemas.microsoft.com/office/2006/documentManagement/types"/>
    <xsd:import namespace="http://schemas.microsoft.com/office/infopath/2007/PartnerControls"/>
    <xsd:element name="MediaServiceGenerationTime" ma:index="8" nillable="true" ma:displayName="MediaServiceGenerationTime" ma:hidden="true" ma:internalName="MediaServiceGenerationTime" ma:readOnly="true">
      <xsd:simpleType>
        <xsd:restriction base="dms:Text"/>
      </xsd:simpleType>
    </xsd:element>
    <xsd:element name="MediaServiceEventHashCode" ma:index="9" nillable="true" ma:displayName="MediaServiceEventHashCode" ma:hidden="true" ma:internalName="MediaServiceEventHashCode" ma:readOnly="true">
      <xsd:simpleType>
        <xsd:restriction base="dms:Text"/>
      </xsd:simpleType>
    </xsd:element>
    <xsd:element name="Quarter" ma:index="10" nillable="true" ma:displayName="Quarter" ma:format="Dropdown" ma:internalName="Quarter">
      <xsd:simpleType>
        <xsd:restriction base="dms:Text">
          <xsd:maxLength value="255"/>
        </xsd:restriction>
      </xsd:simpleType>
    </xsd:element>
    <xsd:element name="ReviewDate" ma:index="11" nillable="true" ma:displayName="Review Date" ma:format="DateOnly" ma:internalName="ReviewDate">
      <xsd:simpleType>
        <xsd:restriction base="dms:DateTim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ReviewDate xmlns="ef5328ec-fbf9-45be-bcc1-266d633dc644" xsi:nil="true"/>
    <Quarter xmlns="ef5328ec-fbf9-45be-bcc1-266d633dc644" xsi:nil="true"/>
  </documentManagement>
</p:properties>
</file>

<file path=customXml/itemProps1.xml><?xml version="1.0" encoding="utf-8"?>
<ds:datastoreItem xmlns:ds="http://schemas.openxmlformats.org/officeDocument/2006/customXml" ds:itemID="{7BF46605-A7AA-4D2C-8CDF-9F572012ADDB}">
  <ds:schemaRefs>
    <ds:schemaRef ds:uri="http://schemas.microsoft.com/sharepoint/v3/contenttype/forms"/>
  </ds:schemaRefs>
</ds:datastoreItem>
</file>

<file path=customXml/itemProps2.xml><?xml version="1.0" encoding="utf-8"?>
<ds:datastoreItem xmlns:ds="http://schemas.openxmlformats.org/officeDocument/2006/customXml" ds:itemID="{DE23CFAD-EE3D-44E7-BDD4-384DD42C4A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5328ec-fbf9-45be-bcc1-266d633dc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2F8C2D-6971-4AB5-9277-77A935EE3FB9}">
  <ds:schemaRefs>
    <ds:schemaRef ds:uri="http://schemas.microsoft.com/office/2006/metadata/properties"/>
    <ds:schemaRef ds:uri="http://schemas.microsoft.com/office/infopath/2007/PartnerControls"/>
    <ds:schemaRef ds:uri="ef5328ec-fbf9-45be-bcc1-266d633dc644"/>
  </ds:schemaRefs>
</ds:datastoreItem>
</file>

<file path=docProps/app.xml><?xml version="1.0" encoding="utf-8"?>
<Properties xmlns="http://schemas.openxmlformats.org/officeDocument/2006/extended-properties" xmlns:vt="http://schemas.openxmlformats.org/officeDocument/2006/docPropsVTypes">
  <Template/>
  <TotalTime>9958</TotalTime>
  <Words>4315</Words>
  <Application>Microsoft Office PowerPoint</Application>
  <PresentationFormat>Widescreen</PresentationFormat>
  <Paragraphs>620</Paragraphs>
  <Slides>53</Slides>
  <Notes>3</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53</vt:i4>
      </vt:variant>
    </vt:vector>
  </HeadingPairs>
  <TitlesOfParts>
    <vt:vector size="64" baseType="lpstr">
      <vt:lpstr>Arial</vt:lpstr>
      <vt:lpstr>Calibri</vt:lpstr>
      <vt:lpstr>Trebuchet MS</vt:lpstr>
      <vt:lpstr>Wingdings</vt:lpstr>
      <vt:lpstr>Wingdings 3</vt:lpstr>
      <vt:lpstr>3_Office Theme</vt:lpstr>
      <vt:lpstr>1_Office Theme</vt:lpstr>
      <vt:lpstr>2_Office Theme</vt:lpstr>
      <vt:lpstr>5_Office Theme</vt:lpstr>
      <vt:lpstr>6_Office Theme</vt:lpstr>
      <vt:lpstr>Facet</vt:lpstr>
      <vt:lpstr>Governance Training Programme: Audit and Risk Committee Chairs</vt:lpstr>
      <vt:lpstr>VC Etiquette</vt:lpstr>
      <vt:lpstr>Agenda &amp; Objectives</vt:lpstr>
      <vt:lpstr>PowerPoint Presentation</vt:lpstr>
      <vt:lpstr>PowerPoint Presentation</vt:lpstr>
      <vt:lpstr>Background and Context</vt:lpstr>
      <vt:lpstr>PowerPoint Presentation</vt:lpstr>
      <vt:lpstr>Audit and Risk Committee Chairs Information Session </vt:lpstr>
      <vt:lpstr>Definition of Internal Audit</vt:lpstr>
      <vt:lpstr>Audit Plan</vt:lpstr>
      <vt:lpstr>2020 Audit activity  </vt:lpstr>
      <vt:lpstr>IAU –ETBs Steering Committee </vt:lpstr>
      <vt:lpstr>Internal Audit Reports –  Reporting Procedures</vt:lpstr>
      <vt:lpstr>PowerPoint Presentation</vt:lpstr>
      <vt:lpstr>Consulting/“Support”</vt:lpstr>
      <vt:lpstr>IAU- ETBs Resource</vt:lpstr>
      <vt:lpstr> </vt:lpstr>
      <vt:lpstr>Brief Tour de Table…</vt:lpstr>
      <vt:lpstr>PowerPoint Presentation</vt:lpstr>
      <vt:lpstr>ETB Act 2013 Section 45 (for reference)</vt:lpstr>
      <vt:lpstr>Summary of legal basis</vt:lpstr>
      <vt:lpstr>PowerPoint Presentation</vt:lpstr>
      <vt:lpstr>The Code of Practice</vt:lpstr>
      <vt:lpstr>Development of ETB Governance</vt:lpstr>
      <vt:lpstr>ETB Governance Framework</vt:lpstr>
      <vt:lpstr>ETB Governance – What is unique</vt:lpstr>
      <vt:lpstr>Reserved Functions (ETB Act 2013|12(2))</vt:lpstr>
      <vt:lpstr>What the Code Says… (The ARC)</vt:lpstr>
      <vt:lpstr>What the Code Says cont.…. (The ARC) </vt:lpstr>
      <vt:lpstr>What the Code Says cont.…  (The ARC) </vt:lpstr>
      <vt:lpstr>Internal Control and Risk Management</vt:lpstr>
      <vt:lpstr>What the Code Says…. (The ARC Chairperson)</vt:lpstr>
      <vt:lpstr>Summary of the Code ….</vt:lpstr>
      <vt:lpstr>PowerPoint Presentation</vt:lpstr>
      <vt:lpstr>ARC Purpose and Responsibilities</vt:lpstr>
      <vt:lpstr>PowerPoint Presentation</vt:lpstr>
      <vt:lpstr>PowerPoint Presentation</vt:lpstr>
      <vt:lpstr>ETB Governance Framework (reminder)</vt:lpstr>
      <vt:lpstr>How do you Interact (cont.)?</vt:lpstr>
      <vt:lpstr>How do you Interact?</vt:lpstr>
      <vt:lpstr>Audit and Risk Committee Governance Interactions</vt:lpstr>
      <vt:lpstr>PowerPoint Presentation</vt:lpstr>
      <vt:lpstr>The ARC Interactions with the Executive</vt:lpstr>
      <vt:lpstr>The ARC Interactions with the Board</vt:lpstr>
      <vt:lpstr>PowerPoint Presentation</vt:lpstr>
      <vt:lpstr>Common Sources of Conflict/Frustration</vt:lpstr>
      <vt:lpstr>PowerPoint Presentation</vt:lpstr>
      <vt:lpstr>Conflicts of Interest</vt:lpstr>
      <vt:lpstr>PowerPoint Presentation</vt:lpstr>
      <vt:lpstr>Key Take-Home Messages</vt:lpstr>
      <vt:lpstr>PowerPoint Presentation</vt:lpstr>
      <vt:lpstr>Final Tour de Table</vt:lpstr>
      <vt:lpstr>PowerPoint Presentation</vt:lpstr>
    </vt:vector>
  </TitlesOfParts>
  <Company>Crowe Horwath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Sayonara Bittencourt</dc:creator>
  <cp:lastModifiedBy>ETBI Support</cp:lastModifiedBy>
  <cp:revision>876</cp:revision>
  <cp:lastPrinted>2017-07-13T14:55:44Z</cp:lastPrinted>
  <dcterms:created xsi:type="dcterms:W3CDTF">2017-03-27T13:14:32Z</dcterms:created>
  <dcterms:modified xsi:type="dcterms:W3CDTF">2021-01-12T08:53:42Z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0x0101002C35D5EFE3AA4047B2864BD9AEE0EEC60068886C740FEE2741B53B5F1662E712DA</vt:lpwstr>
  </property>
</Properties>
</file>