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8" r:id="rId4"/>
  </p:sldMasterIdLst>
  <p:sldIdLst>
    <p:sldId id="256" r:id="rId5"/>
    <p:sldId id="273" r:id="rId6"/>
    <p:sldId id="283" r:id="rId7"/>
    <p:sldId id="298" r:id="rId8"/>
    <p:sldId id="257" r:id="rId9"/>
    <p:sldId id="294" r:id="rId10"/>
    <p:sldId id="300" r:id="rId11"/>
    <p:sldId id="263" r:id="rId12"/>
    <p:sldId id="286" r:id="rId13"/>
    <p:sldId id="264" r:id="rId14"/>
    <p:sldId id="265" r:id="rId15"/>
    <p:sldId id="282" r:id="rId16"/>
    <p:sldId id="288" r:id="rId17"/>
    <p:sldId id="266" r:id="rId18"/>
    <p:sldId id="267" r:id="rId19"/>
    <p:sldId id="268" r:id="rId20"/>
    <p:sldId id="287" r:id="rId21"/>
    <p:sldId id="270" r:id="rId22"/>
    <p:sldId id="271" r:id="rId23"/>
    <p:sldId id="272" r:id="rId24"/>
    <p:sldId id="274" r:id="rId25"/>
    <p:sldId id="303" r:id="rId26"/>
    <p:sldId id="275" r:id="rId27"/>
    <p:sldId id="302" r:id="rId28"/>
    <p:sldId id="285" r:id="rId29"/>
    <p:sldId id="292" r:id="rId30"/>
    <p:sldId id="259" r:id="rId31"/>
    <p:sldId id="296" r:id="rId32"/>
    <p:sldId id="293" r:id="rId33"/>
    <p:sldId id="261" r:id="rId34"/>
    <p:sldId id="276" r:id="rId35"/>
    <p:sldId id="279" r:id="rId36"/>
    <p:sldId id="301"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99"/>
    <a:srgbClr val="FFFFFF"/>
    <a:srgbClr val="000000"/>
    <a:srgbClr val="81D9D1"/>
    <a:srgbClr val="02A1A1"/>
    <a:srgbClr val="9BC981"/>
    <a:srgbClr val="CCFFCC"/>
    <a:srgbClr val="70B597"/>
    <a:srgbClr val="9AC981"/>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D34733-81F9-4111-93AD-E22CF18043B2}" v="388" dt="2020-01-30T08:27:54.7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70" autoAdjust="0"/>
    <p:restoredTop sz="94660"/>
  </p:normalViewPr>
  <p:slideViewPr>
    <p:cSldViewPr snapToGrid="0">
      <p:cViewPr varScale="1">
        <p:scale>
          <a:sx n="80" d="100"/>
          <a:sy n="80" d="100"/>
        </p:scale>
        <p:origin x="102" y="7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mela Keegan" userId="2f212aca-9a3d-40d8-9775-260cd865459d" providerId="ADAL" clId="{A5E0ECB8-138C-4186-B3DF-6125A4C99AF2}"/>
    <pc:docChg chg="undo custSel mod addSld delSld modSld sldOrd">
      <pc:chgData name="Pamela Keegan" userId="2f212aca-9a3d-40d8-9775-260cd865459d" providerId="ADAL" clId="{A5E0ECB8-138C-4186-B3DF-6125A4C99AF2}" dt="2020-01-28T15:48:25.117" v="3940" actId="1076"/>
      <pc:docMkLst>
        <pc:docMk/>
      </pc:docMkLst>
      <pc:sldChg chg="modSp">
        <pc:chgData name="Pamela Keegan" userId="2f212aca-9a3d-40d8-9775-260cd865459d" providerId="ADAL" clId="{A5E0ECB8-138C-4186-B3DF-6125A4C99AF2}" dt="2020-01-22T08:36:36.742" v="652" actId="14100"/>
        <pc:sldMkLst>
          <pc:docMk/>
          <pc:sldMk cId="3400334434" sldId="256"/>
        </pc:sldMkLst>
        <pc:picChg chg="mod">
          <ac:chgData name="Pamela Keegan" userId="2f212aca-9a3d-40d8-9775-260cd865459d" providerId="ADAL" clId="{A5E0ECB8-138C-4186-B3DF-6125A4C99AF2}" dt="2020-01-22T08:36:36.742" v="652" actId="14100"/>
          <ac:picMkLst>
            <pc:docMk/>
            <pc:sldMk cId="3400334434" sldId="256"/>
            <ac:picMk id="9" creationId="{6CF80868-F34C-4CE2-855B-61C373E67AE1}"/>
          </ac:picMkLst>
        </pc:picChg>
      </pc:sldChg>
      <pc:sldChg chg="addSp delSp modSp modAnim">
        <pc:chgData name="Pamela Keegan" userId="2f212aca-9a3d-40d8-9775-260cd865459d" providerId="ADAL" clId="{A5E0ECB8-138C-4186-B3DF-6125A4C99AF2}" dt="2020-01-28T14:24:16.644" v="3928" actId="14100"/>
        <pc:sldMkLst>
          <pc:docMk/>
          <pc:sldMk cId="4213569605" sldId="257"/>
        </pc:sldMkLst>
        <pc:spChg chg="add del mod">
          <ac:chgData name="Pamela Keegan" userId="2f212aca-9a3d-40d8-9775-260cd865459d" providerId="ADAL" clId="{A5E0ECB8-138C-4186-B3DF-6125A4C99AF2}" dt="2020-01-22T08:30:27.783" v="601"/>
          <ac:spMkLst>
            <pc:docMk/>
            <pc:sldMk cId="4213569605" sldId="257"/>
            <ac:spMk id="2" creationId="{2534C894-ECFD-4DC5-B728-EE098C0070EA}"/>
          </ac:spMkLst>
        </pc:spChg>
        <pc:spChg chg="del">
          <ac:chgData name="Pamela Keegan" userId="2f212aca-9a3d-40d8-9775-260cd865459d" providerId="ADAL" clId="{A5E0ECB8-138C-4186-B3DF-6125A4C99AF2}" dt="2020-01-22T08:30:24.585" v="600"/>
          <ac:spMkLst>
            <pc:docMk/>
            <pc:sldMk cId="4213569605" sldId="257"/>
            <ac:spMk id="6" creationId="{06EA1CCE-DFC9-4073-9EB4-C11796C4EE8C}"/>
          </ac:spMkLst>
        </pc:spChg>
        <pc:spChg chg="mod">
          <ac:chgData name="Pamela Keegan" userId="2f212aca-9a3d-40d8-9775-260cd865459d" providerId="ADAL" clId="{A5E0ECB8-138C-4186-B3DF-6125A4C99AF2}" dt="2020-01-28T14:24:16.644" v="3928" actId="14100"/>
          <ac:spMkLst>
            <pc:docMk/>
            <pc:sldMk cId="4213569605" sldId="257"/>
            <ac:spMk id="7" creationId="{2841AA40-AD66-4B0E-B977-E55D055270F2}"/>
          </ac:spMkLst>
        </pc:spChg>
        <pc:spChg chg="add mod">
          <ac:chgData name="Pamela Keegan" userId="2f212aca-9a3d-40d8-9775-260cd865459d" providerId="ADAL" clId="{A5E0ECB8-138C-4186-B3DF-6125A4C99AF2}" dt="2020-01-28T10:30:05.826" v="2832" actId="1076"/>
          <ac:spMkLst>
            <pc:docMk/>
            <pc:sldMk cId="4213569605" sldId="257"/>
            <ac:spMk id="9" creationId="{E44A9389-D0E2-434A-B7C0-02B315E1D427}"/>
          </ac:spMkLst>
        </pc:spChg>
      </pc:sldChg>
      <pc:sldChg chg="addSp delSp modSp delAnim modAnim">
        <pc:chgData name="Pamela Keegan" userId="2f212aca-9a3d-40d8-9775-260cd865459d" providerId="ADAL" clId="{A5E0ECB8-138C-4186-B3DF-6125A4C99AF2}" dt="2020-01-28T11:45:51.230" v="3689"/>
        <pc:sldMkLst>
          <pc:docMk/>
          <pc:sldMk cId="1475593936" sldId="259"/>
        </pc:sldMkLst>
        <pc:spChg chg="del mod">
          <ac:chgData name="Pamela Keegan" userId="2f212aca-9a3d-40d8-9775-260cd865459d" providerId="ADAL" clId="{A5E0ECB8-138C-4186-B3DF-6125A4C99AF2}" dt="2020-01-22T08:22:14.251" v="521" actId="478"/>
          <ac:spMkLst>
            <pc:docMk/>
            <pc:sldMk cId="1475593936" sldId="259"/>
            <ac:spMk id="2" creationId="{3E41D2A3-50D4-46E6-9D61-B00E25C5C89C}"/>
          </ac:spMkLst>
        </pc:spChg>
        <pc:spChg chg="add mod">
          <ac:chgData name="Pamela Keegan" userId="2f212aca-9a3d-40d8-9775-260cd865459d" providerId="ADAL" clId="{A5E0ECB8-138C-4186-B3DF-6125A4C99AF2}" dt="2020-01-28T11:45:43.322" v="3687" actId="1076"/>
          <ac:spMkLst>
            <pc:docMk/>
            <pc:sldMk cId="1475593936" sldId="259"/>
            <ac:spMk id="2" creationId="{DD308063-D436-468D-BDD0-A796EE209140}"/>
          </ac:spMkLst>
        </pc:spChg>
        <pc:spChg chg="add del mod">
          <ac:chgData name="Pamela Keegan" userId="2f212aca-9a3d-40d8-9775-260cd865459d" providerId="ADAL" clId="{A5E0ECB8-138C-4186-B3DF-6125A4C99AF2}" dt="2020-01-22T08:22:20.181" v="522"/>
          <ac:spMkLst>
            <pc:docMk/>
            <pc:sldMk cId="1475593936" sldId="259"/>
            <ac:spMk id="4" creationId="{18DC56D2-B2D7-4D63-BBE7-3E17DFC001A3}"/>
          </ac:spMkLst>
        </pc:spChg>
        <pc:spChg chg="add mod">
          <ac:chgData name="Pamela Keegan" userId="2f212aca-9a3d-40d8-9775-260cd865459d" providerId="ADAL" clId="{A5E0ECB8-138C-4186-B3DF-6125A4C99AF2}" dt="2020-01-28T10:35:41.463" v="2888" actId="122"/>
          <ac:spMkLst>
            <pc:docMk/>
            <pc:sldMk cId="1475593936" sldId="259"/>
            <ac:spMk id="7" creationId="{BBD73577-C162-47EE-885D-00FB93939257}"/>
          </ac:spMkLst>
        </pc:spChg>
        <pc:spChg chg="add mod">
          <ac:chgData name="Pamela Keegan" userId="2f212aca-9a3d-40d8-9775-260cd865459d" providerId="ADAL" clId="{A5E0ECB8-138C-4186-B3DF-6125A4C99AF2}" dt="2020-01-28T10:35:48.120" v="2889" actId="1076"/>
          <ac:spMkLst>
            <pc:docMk/>
            <pc:sldMk cId="1475593936" sldId="259"/>
            <ac:spMk id="8" creationId="{10F94B83-1BA1-4D1E-B982-7787AA91A3AA}"/>
          </ac:spMkLst>
        </pc:spChg>
        <pc:graphicFrameChg chg="mod">
          <ac:chgData name="Pamela Keegan" userId="2f212aca-9a3d-40d8-9775-260cd865459d" providerId="ADAL" clId="{A5E0ECB8-138C-4186-B3DF-6125A4C99AF2}" dt="2020-01-28T11:44:51.156" v="3619" actId="20577"/>
          <ac:graphicFrameMkLst>
            <pc:docMk/>
            <pc:sldMk cId="1475593936" sldId="259"/>
            <ac:graphicFrameMk id="5" creationId="{444D42E2-40C8-4198-90A5-BA1DC54837E9}"/>
          </ac:graphicFrameMkLst>
        </pc:graphicFrameChg>
      </pc:sldChg>
      <pc:sldChg chg="modSp del">
        <pc:chgData name="Pamela Keegan" userId="2f212aca-9a3d-40d8-9775-260cd865459d" providerId="ADAL" clId="{A5E0ECB8-138C-4186-B3DF-6125A4C99AF2}" dt="2020-01-22T08:22:44.111" v="526" actId="47"/>
        <pc:sldMkLst>
          <pc:docMk/>
          <pc:sldMk cId="2322356330" sldId="260"/>
        </pc:sldMkLst>
        <pc:graphicFrameChg chg="mod">
          <ac:chgData name="Pamela Keegan" userId="2f212aca-9a3d-40d8-9775-260cd865459d" providerId="ADAL" clId="{A5E0ECB8-138C-4186-B3DF-6125A4C99AF2}" dt="2020-01-22T08:19:34.392" v="475"/>
          <ac:graphicFrameMkLst>
            <pc:docMk/>
            <pc:sldMk cId="2322356330" sldId="260"/>
            <ac:graphicFrameMk id="18" creationId="{603E80E6-9058-48B8-B9D8-0D2F4BE3FAAF}"/>
          </ac:graphicFrameMkLst>
        </pc:graphicFrameChg>
      </pc:sldChg>
      <pc:sldChg chg="addSp delSp modSp mod setBg">
        <pc:chgData name="Pamela Keegan" userId="2f212aca-9a3d-40d8-9775-260cd865459d" providerId="ADAL" clId="{A5E0ECB8-138C-4186-B3DF-6125A4C99AF2}" dt="2020-01-22T08:47:22.144" v="705" actId="207"/>
        <pc:sldMkLst>
          <pc:docMk/>
          <pc:sldMk cId="2130566821" sldId="261"/>
        </pc:sldMkLst>
        <pc:spChg chg="del mod">
          <ac:chgData name="Pamela Keegan" userId="2f212aca-9a3d-40d8-9775-260cd865459d" providerId="ADAL" clId="{A5E0ECB8-138C-4186-B3DF-6125A4C99AF2}" dt="2020-01-22T08:14:58.716" v="426" actId="478"/>
          <ac:spMkLst>
            <pc:docMk/>
            <pc:sldMk cId="2130566821" sldId="261"/>
            <ac:spMk id="2" creationId="{6F50FDA9-2814-416D-935F-38DF97908B2F}"/>
          </ac:spMkLst>
        </pc:spChg>
        <pc:spChg chg="add del mod">
          <ac:chgData name="Pamela Keegan" userId="2f212aca-9a3d-40d8-9775-260cd865459d" providerId="ADAL" clId="{A5E0ECB8-138C-4186-B3DF-6125A4C99AF2}" dt="2020-01-22T08:15:25.002" v="434"/>
          <ac:spMkLst>
            <pc:docMk/>
            <pc:sldMk cId="2130566821" sldId="261"/>
            <ac:spMk id="5" creationId="{9E5228F2-2BD4-4A7A-9D1C-5049EF0FCF0E}"/>
          </ac:spMkLst>
        </pc:spChg>
        <pc:spChg chg="add mod">
          <ac:chgData name="Pamela Keegan" userId="2f212aca-9a3d-40d8-9775-260cd865459d" providerId="ADAL" clId="{A5E0ECB8-138C-4186-B3DF-6125A4C99AF2}" dt="2020-01-22T08:47:22.144" v="705" actId="207"/>
          <ac:spMkLst>
            <pc:docMk/>
            <pc:sldMk cId="2130566821" sldId="261"/>
            <ac:spMk id="15" creationId="{BF0FD54B-0EAA-48E1-A075-D9C26BE5C211}"/>
          </ac:spMkLst>
        </pc:spChg>
        <pc:spChg chg="add del">
          <ac:chgData name="Pamela Keegan" userId="2f212aca-9a3d-40d8-9775-260cd865459d" providerId="ADAL" clId="{A5E0ECB8-138C-4186-B3DF-6125A4C99AF2}" dt="2020-01-22T08:15:34.032" v="436" actId="26606"/>
          <ac:spMkLst>
            <pc:docMk/>
            <pc:sldMk cId="2130566821" sldId="261"/>
            <ac:spMk id="41" creationId="{4AC0CD9D-7610-4620-93B4-798CCD9AB581}"/>
          </ac:spMkLst>
        </pc:spChg>
        <pc:spChg chg="add del">
          <ac:chgData name="Pamela Keegan" userId="2f212aca-9a3d-40d8-9775-260cd865459d" providerId="ADAL" clId="{A5E0ECB8-138C-4186-B3DF-6125A4C99AF2}" dt="2020-01-22T08:15:34.032" v="436" actId="26606"/>
          <ac:spMkLst>
            <pc:docMk/>
            <pc:sldMk cId="2130566821" sldId="261"/>
            <ac:spMk id="47" creationId="{DE4D62F9-188E-4530-84C2-24BDEE4BEB82}"/>
          </ac:spMkLst>
        </pc:spChg>
        <pc:spChg chg="add del">
          <ac:chgData name="Pamela Keegan" userId="2f212aca-9a3d-40d8-9775-260cd865459d" providerId="ADAL" clId="{A5E0ECB8-138C-4186-B3DF-6125A4C99AF2}" dt="2020-01-22T08:15:34.032" v="436" actId="26606"/>
          <ac:spMkLst>
            <pc:docMk/>
            <pc:sldMk cId="2130566821" sldId="261"/>
            <ac:spMk id="49" creationId="{D67CA421-FA2B-47ED-A101-F8BBEBB2976B}"/>
          </ac:spMkLst>
        </pc:spChg>
        <pc:spChg chg="add del">
          <ac:chgData name="Pamela Keegan" userId="2f212aca-9a3d-40d8-9775-260cd865459d" providerId="ADAL" clId="{A5E0ECB8-138C-4186-B3DF-6125A4C99AF2}" dt="2020-01-22T08:15:34.032" v="436" actId="26606"/>
          <ac:spMkLst>
            <pc:docMk/>
            <pc:sldMk cId="2130566821" sldId="261"/>
            <ac:spMk id="51" creationId="{12425D82-CD5E-45A4-9542-70951E59F2D1}"/>
          </ac:spMkLst>
        </pc:spChg>
        <pc:spChg chg="add del">
          <ac:chgData name="Pamela Keegan" userId="2f212aca-9a3d-40d8-9775-260cd865459d" providerId="ADAL" clId="{A5E0ECB8-138C-4186-B3DF-6125A4C99AF2}" dt="2020-01-22T08:15:34.032" v="436" actId="26606"/>
          <ac:spMkLst>
            <pc:docMk/>
            <pc:sldMk cId="2130566821" sldId="261"/>
            <ac:spMk id="53" creationId="{221DB897-A621-4D5F-AC81-91199AC4370E}"/>
          </ac:spMkLst>
        </pc:spChg>
        <pc:spChg chg="add del">
          <ac:chgData name="Pamela Keegan" userId="2f212aca-9a3d-40d8-9775-260cd865459d" providerId="ADAL" clId="{A5E0ECB8-138C-4186-B3DF-6125A4C99AF2}" dt="2020-01-22T08:15:34.032" v="436" actId="26606"/>
          <ac:spMkLst>
            <pc:docMk/>
            <pc:sldMk cId="2130566821" sldId="261"/>
            <ac:spMk id="62" creationId="{4FA533C5-33E3-4611-AF9F-72811D8B26A6}"/>
          </ac:spMkLst>
        </pc:spChg>
        <pc:spChg chg="add del">
          <ac:chgData name="Pamela Keegan" userId="2f212aca-9a3d-40d8-9775-260cd865459d" providerId="ADAL" clId="{A5E0ECB8-138C-4186-B3DF-6125A4C99AF2}" dt="2020-01-22T08:15:34.032" v="436" actId="26606"/>
          <ac:spMkLst>
            <pc:docMk/>
            <pc:sldMk cId="2130566821" sldId="261"/>
            <ac:spMk id="68" creationId="{87F0FDC4-AD8C-47D9-9131-623C98ADB0AE}"/>
          </ac:spMkLst>
        </pc:spChg>
        <pc:spChg chg="add del">
          <ac:chgData name="Pamela Keegan" userId="2f212aca-9a3d-40d8-9775-260cd865459d" providerId="ADAL" clId="{A5E0ECB8-138C-4186-B3DF-6125A4C99AF2}" dt="2020-01-22T08:15:34.032" v="436" actId="26606"/>
          <ac:spMkLst>
            <pc:docMk/>
            <pc:sldMk cId="2130566821" sldId="261"/>
            <ac:spMk id="70" creationId="{C28D0172-F2E0-4763-9C35-F022664959D8}"/>
          </ac:spMkLst>
        </pc:spChg>
        <pc:spChg chg="add del">
          <ac:chgData name="Pamela Keegan" userId="2f212aca-9a3d-40d8-9775-260cd865459d" providerId="ADAL" clId="{A5E0ECB8-138C-4186-B3DF-6125A4C99AF2}" dt="2020-01-22T08:15:34.032" v="436" actId="26606"/>
          <ac:spMkLst>
            <pc:docMk/>
            <pc:sldMk cId="2130566821" sldId="261"/>
            <ac:spMk id="72" creationId="{9F2851FB-E841-4509-8A6D-A416376EA380}"/>
          </ac:spMkLst>
        </pc:spChg>
        <pc:spChg chg="add del">
          <ac:chgData name="Pamela Keegan" userId="2f212aca-9a3d-40d8-9775-260cd865459d" providerId="ADAL" clId="{A5E0ECB8-138C-4186-B3DF-6125A4C99AF2}" dt="2020-01-22T08:15:34.032" v="436" actId="26606"/>
          <ac:spMkLst>
            <pc:docMk/>
            <pc:sldMk cId="2130566821" sldId="261"/>
            <ac:spMk id="74" creationId="{DF6FB2B2-CE21-407F-B22E-302DADC2C3D3}"/>
          </ac:spMkLst>
        </pc:spChg>
        <pc:picChg chg="del">
          <ac:chgData name="Pamela Keegan" userId="2f212aca-9a3d-40d8-9775-260cd865459d" providerId="ADAL" clId="{A5E0ECB8-138C-4186-B3DF-6125A4C99AF2}" dt="2020-01-22T08:14:42.213" v="420" actId="478"/>
          <ac:picMkLst>
            <pc:docMk/>
            <pc:sldMk cId="2130566821" sldId="261"/>
            <ac:picMk id="4" creationId="{458BA752-C393-48DC-A0DD-27AEF3265C86}"/>
          </ac:picMkLst>
        </pc:picChg>
        <pc:picChg chg="add del">
          <ac:chgData name="Pamela Keegan" userId="2f212aca-9a3d-40d8-9775-260cd865459d" providerId="ADAL" clId="{A5E0ECB8-138C-4186-B3DF-6125A4C99AF2}" dt="2020-01-22T08:14:47.767" v="422"/>
          <ac:picMkLst>
            <pc:docMk/>
            <pc:sldMk cId="2130566821" sldId="261"/>
            <ac:picMk id="14" creationId="{CB6B4A18-CC79-458A-BE67-7E5FDCB9C9B8}"/>
          </ac:picMkLst>
        </pc:picChg>
        <pc:picChg chg="mod ord">
          <ac:chgData name="Pamela Keegan" userId="2f212aca-9a3d-40d8-9775-260cd865459d" providerId="ADAL" clId="{A5E0ECB8-138C-4186-B3DF-6125A4C99AF2}" dt="2020-01-22T08:19:06.875" v="474" actId="1076"/>
          <ac:picMkLst>
            <pc:docMk/>
            <pc:sldMk cId="2130566821" sldId="261"/>
            <ac:picMk id="25" creationId="{987376C7-BAB9-4191-B369-616722BB691A}"/>
          </ac:picMkLst>
        </pc:picChg>
        <pc:picChg chg="add del">
          <ac:chgData name="Pamela Keegan" userId="2f212aca-9a3d-40d8-9775-260cd865459d" providerId="ADAL" clId="{A5E0ECB8-138C-4186-B3DF-6125A4C99AF2}" dt="2020-01-22T08:15:34.032" v="436" actId="26606"/>
          <ac:picMkLst>
            <pc:docMk/>
            <pc:sldMk cId="2130566821" sldId="261"/>
            <ac:picMk id="37" creationId="{41B68C77-138E-4BF7-A276-BD0C78A4219F}"/>
          </ac:picMkLst>
        </pc:picChg>
        <pc:picChg chg="add del">
          <ac:chgData name="Pamela Keegan" userId="2f212aca-9a3d-40d8-9775-260cd865459d" providerId="ADAL" clId="{A5E0ECB8-138C-4186-B3DF-6125A4C99AF2}" dt="2020-01-22T08:15:34.032" v="436" actId="26606"/>
          <ac:picMkLst>
            <pc:docMk/>
            <pc:sldMk cId="2130566821" sldId="261"/>
            <ac:picMk id="39" creationId="{7C268552-D473-46ED-B1B8-422042C4DEF1}"/>
          </ac:picMkLst>
        </pc:picChg>
        <pc:picChg chg="add del">
          <ac:chgData name="Pamela Keegan" userId="2f212aca-9a3d-40d8-9775-260cd865459d" providerId="ADAL" clId="{A5E0ECB8-138C-4186-B3DF-6125A4C99AF2}" dt="2020-01-22T08:15:34.032" v="436" actId="26606"/>
          <ac:picMkLst>
            <pc:docMk/>
            <pc:sldMk cId="2130566821" sldId="261"/>
            <ac:picMk id="43" creationId="{B9238B3E-24AA-439A-B527-6C5DF6D72145}"/>
          </ac:picMkLst>
        </pc:picChg>
        <pc:picChg chg="add del">
          <ac:chgData name="Pamela Keegan" userId="2f212aca-9a3d-40d8-9775-260cd865459d" providerId="ADAL" clId="{A5E0ECB8-138C-4186-B3DF-6125A4C99AF2}" dt="2020-01-22T08:15:34.032" v="436" actId="26606"/>
          <ac:picMkLst>
            <pc:docMk/>
            <pc:sldMk cId="2130566821" sldId="261"/>
            <ac:picMk id="45" creationId="{69F01145-BEA3-4CBF-AA21-10077B948CA8}"/>
          </ac:picMkLst>
        </pc:picChg>
        <pc:picChg chg="add del">
          <ac:chgData name="Pamela Keegan" userId="2f212aca-9a3d-40d8-9775-260cd865459d" providerId="ADAL" clId="{A5E0ECB8-138C-4186-B3DF-6125A4C99AF2}" dt="2020-01-22T08:15:34.032" v="436" actId="26606"/>
          <ac:picMkLst>
            <pc:docMk/>
            <pc:sldMk cId="2130566821" sldId="261"/>
            <ac:picMk id="58" creationId="{91B28F63-CF00-448F-B141-FE33C33B1891}"/>
          </ac:picMkLst>
        </pc:picChg>
        <pc:picChg chg="add del">
          <ac:chgData name="Pamela Keegan" userId="2f212aca-9a3d-40d8-9775-260cd865459d" providerId="ADAL" clId="{A5E0ECB8-138C-4186-B3DF-6125A4C99AF2}" dt="2020-01-22T08:15:34.032" v="436" actId="26606"/>
          <ac:picMkLst>
            <pc:docMk/>
            <pc:sldMk cId="2130566821" sldId="261"/>
            <ac:picMk id="60" creationId="{2AE609E2-8522-44E4-9077-980E5BCF3E14}"/>
          </ac:picMkLst>
        </pc:picChg>
        <pc:picChg chg="add del">
          <ac:chgData name="Pamela Keegan" userId="2f212aca-9a3d-40d8-9775-260cd865459d" providerId="ADAL" clId="{A5E0ECB8-138C-4186-B3DF-6125A4C99AF2}" dt="2020-01-22T08:15:34.032" v="436" actId="26606"/>
          <ac:picMkLst>
            <pc:docMk/>
            <pc:sldMk cId="2130566821" sldId="261"/>
            <ac:picMk id="64" creationId="{8949AD42-25FD-4C3D-9EEE-B7FEC5809988}"/>
          </ac:picMkLst>
        </pc:picChg>
        <pc:picChg chg="add del">
          <ac:chgData name="Pamela Keegan" userId="2f212aca-9a3d-40d8-9775-260cd865459d" providerId="ADAL" clId="{A5E0ECB8-138C-4186-B3DF-6125A4C99AF2}" dt="2020-01-22T08:15:34.032" v="436" actId="26606"/>
          <ac:picMkLst>
            <pc:docMk/>
            <pc:sldMk cId="2130566821" sldId="261"/>
            <ac:picMk id="66" creationId="{6AC7D913-60B7-4603-881B-831DA5D3A940}"/>
          </ac:picMkLst>
        </pc:picChg>
      </pc:sldChg>
      <pc:sldChg chg="addSp delSp modSp del mod setBg setClrOvrMap">
        <pc:chgData name="Pamela Keegan" userId="2f212aca-9a3d-40d8-9775-260cd865459d" providerId="ADAL" clId="{A5E0ECB8-138C-4186-B3DF-6125A4C99AF2}" dt="2020-01-22T08:18:24.029" v="471" actId="47"/>
        <pc:sldMkLst>
          <pc:docMk/>
          <pc:sldMk cId="263530957" sldId="262"/>
        </pc:sldMkLst>
        <pc:spChg chg="del">
          <ac:chgData name="Pamela Keegan" userId="2f212aca-9a3d-40d8-9775-260cd865459d" providerId="ADAL" clId="{A5E0ECB8-138C-4186-B3DF-6125A4C99AF2}" dt="2020-01-22T08:15:49.393" v="437" actId="478"/>
          <ac:spMkLst>
            <pc:docMk/>
            <pc:sldMk cId="263530957" sldId="262"/>
            <ac:spMk id="2" creationId="{3F5EA37F-0B16-459F-8295-1BE806D8ADE1}"/>
          </ac:spMkLst>
        </pc:spChg>
        <pc:spChg chg="add del mod">
          <ac:chgData name="Pamela Keegan" userId="2f212aca-9a3d-40d8-9775-260cd865459d" providerId="ADAL" clId="{A5E0ECB8-138C-4186-B3DF-6125A4C99AF2}" dt="2020-01-22T08:16:31.157" v="442" actId="26606"/>
          <ac:spMkLst>
            <pc:docMk/>
            <pc:sldMk cId="263530957" sldId="262"/>
            <ac:spMk id="4" creationId="{93D0FF99-28C0-44CB-AEC2-E16548B35F7A}"/>
          </ac:spMkLst>
        </pc:spChg>
        <pc:spChg chg="add del">
          <ac:chgData name="Pamela Keegan" userId="2f212aca-9a3d-40d8-9775-260cd865459d" providerId="ADAL" clId="{A5E0ECB8-138C-4186-B3DF-6125A4C99AF2}" dt="2020-01-22T08:16:31.157" v="442" actId="26606"/>
          <ac:spMkLst>
            <pc:docMk/>
            <pc:sldMk cId="263530957" sldId="262"/>
            <ac:spMk id="14" creationId="{4AC0CD9D-7610-4620-93B4-798CCD9AB581}"/>
          </ac:spMkLst>
        </pc:spChg>
        <pc:spChg chg="add del">
          <ac:chgData name="Pamela Keegan" userId="2f212aca-9a3d-40d8-9775-260cd865459d" providerId="ADAL" clId="{A5E0ECB8-138C-4186-B3DF-6125A4C99AF2}" dt="2020-01-22T08:16:31.157" v="442" actId="26606"/>
          <ac:spMkLst>
            <pc:docMk/>
            <pc:sldMk cId="263530957" sldId="262"/>
            <ac:spMk id="20" creationId="{DE4D62F9-188E-4530-84C2-24BDEE4BEB82}"/>
          </ac:spMkLst>
        </pc:spChg>
        <pc:spChg chg="add del">
          <ac:chgData name="Pamela Keegan" userId="2f212aca-9a3d-40d8-9775-260cd865459d" providerId="ADAL" clId="{A5E0ECB8-138C-4186-B3DF-6125A4C99AF2}" dt="2020-01-22T08:16:31.157" v="442" actId="26606"/>
          <ac:spMkLst>
            <pc:docMk/>
            <pc:sldMk cId="263530957" sldId="262"/>
            <ac:spMk id="22" creationId="{757B325C-3E35-45CF-9D07-3BCB281F3B9C}"/>
          </ac:spMkLst>
        </pc:spChg>
        <pc:spChg chg="add del">
          <ac:chgData name="Pamela Keegan" userId="2f212aca-9a3d-40d8-9775-260cd865459d" providerId="ADAL" clId="{A5E0ECB8-138C-4186-B3DF-6125A4C99AF2}" dt="2020-01-22T08:16:31.157" v="442" actId="26606"/>
          <ac:spMkLst>
            <pc:docMk/>
            <pc:sldMk cId="263530957" sldId="262"/>
            <ac:spMk id="24" creationId="{C24BEC42-AFF3-40D1-93A2-A27A42E1E23C}"/>
          </ac:spMkLst>
        </pc:spChg>
        <pc:spChg chg="add del">
          <ac:chgData name="Pamela Keegan" userId="2f212aca-9a3d-40d8-9775-260cd865459d" providerId="ADAL" clId="{A5E0ECB8-138C-4186-B3DF-6125A4C99AF2}" dt="2020-01-22T08:16:31.157" v="442" actId="26606"/>
          <ac:spMkLst>
            <pc:docMk/>
            <pc:sldMk cId="263530957" sldId="262"/>
            <ac:spMk id="26" creationId="{608F427C-1EC9-4280-9367-F2B3AA063E82}"/>
          </ac:spMkLst>
        </pc:spChg>
        <pc:spChg chg="add del">
          <ac:chgData name="Pamela Keegan" userId="2f212aca-9a3d-40d8-9775-260cd865459d" providerId="ADAL" clId="{A5E0ECB8-138C-4186-B3DF-6125A4C99AF2}" dt="2020-01-22T08:16:31.157" v="442" actId="26606"/>
          <ac:spMkLst>
            <pc:docMk/>
            <pc:sldMk cId="263530957" sldId="262"/>
            <ac:spMk id="28" creationId="{F98810A7-E114-447A-A7D6-69B27CFB5650}"/>
          </ac:spMkLst>
        </pc:spChg>
        <pc:spChg chg="add del">
          <ac:chgData name="Pamela Keegan" userId="2f212aca-9a3d-40d8-9775-260cd865459d" providerId="ADAL" clId="{A5E0ECB8-138C-4186-B3DF-6125A4C99AF2}" dt="2020-01-22T08:16:30.993" v="441" actId="26606"/>
          <ac:spMkLst>
            <pc:docMk/>
            <pc:sldMk cId="263530957" sldId="262"/>
            <ac:spMk id="32" creationId="{3FA6D131-98E7-468B-9457-9F54069851D4}"/>
          </ac:spMkLst>
        </pc:spChg>
        <pc:spChg chg="add del">
          <ac:chgData name="Pamela Keegan" userId="2f212aca-9a3d-40d8-9775-260cd865459d" providerId="ADAL" clId="{A5E0ECB8-138C-4186-B3DF-6125A4C99AF2}" dt="2020-01-22T08:16:27.994" v="439" actId="26606"/>
          <ac:spMkLst>
            <pc:docMk/>
            <pc:sldMk cId="263530957" sldId="262"/>
            <ac:spMk id="37" creationId="{AEBE9F1A-B38D-446E-83AE-14B17CE77FF2}"/>
          </ac:spMkLst>
        </pc:spChg>
        <pc:spChg chg="add del">
          <ac:chgData name="Pamela Keegan" userId="2f212aca-9a3d-40d8-9775-260cd865459d" providerId="ADAL" clId="{A5E0ECB8-138C-4186-B3DF-6125A4C99AF2}" dt="2020-01-22T08:16:27.994" v="439" actId="26606"/>
          <ac:spMkLst>
            <pc:docMk/>
            <pc:sldMk cId="263530957" sldId="262"/>
            <ac:spMk id="43" creationId="{5E3EB826-A471-488F-9E8A-D65528A3C0CA}"/>
          </ac:spMkLst>
        </pc:spChg>
        <pc:spChg chg="add del">
          <ac:chgData name="Pamela Keegan" userId="2f212aca-9a3d-40d8-9775-260cd865459d" providerId="ADAL" clId="{A5E0ECB8-138C-4186-B3DF-6125A4C99AF2}" dt="2020-01-22T08:16:27.994" v="439" actId="26606"/>
          <ac:spMkLst>
            <pc:docMk/>
            <pc:sldMk cId="263530957" sldId="262"/>
            <ac:spMk id="45" creationId="{DFB3CEA1-88D9-42FB-88ED-1E9807FE6596}"/>
          </ac:spMkLst>
        </pc:spChg>
        <pc:spChg chg="add del">
          <ac:chgData name="Pamela Keegan" userId="2f212aca-9a3d-40d8-9775-260cd865459d" providerId="ADAL" clId="{A5E0ECB8-138C-4186-B3DF-6125A4C99AF2}" dt="2020-01-22T08:16:27.994" v="439" actId="26606"/>
          <ac:spMkLst>
            <pc:docMk/>
            <pc:sldMk cId="263530957" sldId="262"/>
            <ac:spMk id="47" creationId="{9A6C928E-4252-4F33-8C34-E50A12A3170B}"/>
          </ac:spMkLst>
        </pc:spChg>
        <pc:spChg chg="add del">
          <ac:chgData name="Pamela Keegan" userId="2f212aca-9a3d-40d8-9775-260cd865459d" providerId="ADAL" clId="{A5E0ECB8-138C-4186-B3DF-6125A4C99AF2}" dt="2020-01-22T08:16:30.993" v="441" actId="26606"/>
          <ac:spMkLst>
            <pc:docMk/>
            <pc:sldMk cId="263530957" sldId="262"/>
            <ac:spMk id="49" creationId="{5F3FC718-FDE3-4EF7-921E-A5F374EAF824}"/>
          </ac:spMkLst>
        </pc:spChg>
        <pc:spChg chg="add del">
          <ac:chgData name="Pamela Keegan" userId="2f212aca-9a3d-40d8-9775-260cd865459d" providerId="ADAL" clId="{A5E0ECB8-138C-4186-B3DF-6125A4C99AF2}" dt="2020-01-22T08:16:30.993" v="441" actId="26606"/>
          <ac:spMkLst>
            <pc:docMk/>
            <pc:sldMk cId="263530957" sldId="262"/>
            <ac:spMk id="50" creationId="{93D0FF99-28C0-44CB-AEC2-E16548B35F7A}"/>
          </ac:spMkLst>
        </pc:spChg>
        <pc:spChg chg="add del">
          <ac:chgData name="Pamela Keegan" userId="2f212aca-9a3d-40d8-9775-260cd865459d" providerId="ADAL" clId="{A5E0ECB8-138C-4186-B3DF-6125A4C99AF2}" dt="2020-01-22T08:16:30.993" v="441" actId="26606"/>
          <ac:spMkLst>
            <pc:docMk/>
            <pc:sldMk cId="263530957" sldId="262"/>
            <ac:spMk id="51" creationId="{FAA0F719-3DC8-4F08-AD8F-5A845658CB9D}"/>
          </ac:spMkLst>
        </pc:spChg>
        <pc:spChg chg="add del">
          <ac:chgData name="Pamela Keegan" userId="2f212aca-9a3d-40d8-9775-260cd865459d" providerId="ADAL" clId="{A5E0ECB8-138C-4186-B3DF-6125A4C99AF2}" dt="2020-01-22T08:16:30.993" v="441" actId="26606"/>
          <ac:spMkLst>
            <pc:docMk/>
            <pc:sldMk cId="263530957" sldId="262"/>
            <ac:spMk id="52" creationId="{7DCB61BE-FA0F-4EFB-BE0E-268BAD8E30D6}"/>
          </ac:spMkLst>
        </pc:spChg>
        <pc:spChg chg="add del">
          <ac:chgData name="Pamela Keegan" userId="2f212aca-9a3d-40d8-9775-260cd865459d" providerId="ADAL" clId="{A5E0ECB8-138C-4186-B3DF-6125A4C99AF2}" dt="2020-01-22T08:16:30.993" v="441" actId="26606"/>
          <ac:spMkLst>
            <pc:docMk/>
            <pc:sldMk cId="263530957" sldId="262"/>
            <ac:spMk id="53" creationId="{A4B31EAA-7423-46F7-9B90-4AB2B09C35C4}"/>
          </ac:spMkLst>
        </pc:spChg>
        <pc:spChg chg="add">
          <ac:chgData name="Pamela Keegan" userId="2f212aca-9a3d-40d8-9775-260cd865459d" providerId="ADAL" clId="{A5E0ECB8-138C-4186-B3DF-6125A4C99AF2}" dt="2020-01-22T08:16:31.157" v="442" actId="26606"/>
          <ac:spMkLst>
            <pc:docMk/>
            <pc:sldMk cId="263530957" sldId="262"/>
            <ac:spMk id="57" creationId="{AEBE9F1A-B38D-446E-83AE-14B17CE77FF2}"/>
          </ac:spMkLst>
        </pc:spChg>
        <pc:spChg chg="add">
          <ac:chgData name="Pamela Keegan" userId="2f212aca-9a3d-40d8-9775-260cd865459d" providerId="ADAL" clId="{A5E0ECB8-138C-4186-B3DF-6125A4C99AF2}" dt="2020-01-22T08:16:31.157" v="442" actId="26606"/>
          <ac:spMkLst>
            <pc:docMk/>
            <pc:sldMk cId="263530957" sldId="262"/>
            <ac:spMk id="60" creationId="{5E3EB826-A471-488F-9E8A-D65528A3C0CA}"/>
          </ac:spMkLst>
        </pc:spChg>
        <pc:spChg chg="add">
          <ac:chgData name="Pamela Keegan" userId="2f212aca-9a3d-40d8-9775-260cd865459d" providerId="ADAL" clId="{A5E0ECB8-138C-4186-B3DF-6125A4C99AF2}" dt="2020-01-22T08:16:31.157" v="442" actId="26606"/>
          <ac:spMkLst>
            <pc:docMk/>
            <pc:sldMk cId="263530957" sldId="262"/>
            <ac:spMk id="61" creationId="{D85D5AA8-773B-469A-8802-9645A4DC9B7D}"/>
          </ac:spMkLst>
        </pc:spChg>
        <pc:spChg chg="add">
          <ac:chgData name="Pamela Keegan" userId="2f212aca-9a3d-40d8-9775-260cd865459d" providerId="ADAL" clId="{A5E0ECB8-138C-4186-B3DF-6125A4C99AF2}" dt="2020-01-22T08:16:31.157" v="442" actId="26606"/>
          <ac:spMkLst>
            <pc:docMk/>
            <pc:sldMk cId="263530957" sldId="262"/>
            <ac:spMk id="62" creationId="{C75AF42C-C556-454E-B2D3-2C917CB812D5}"/>
          </ac:spMkLst>
        </pc:spChg>
        <pc:picChg chg="mod">
          <ac:chgData name="Pamela Keegan" userId="2f212aca-9a3d-40d8-9775-260cd865459d" providerId="ADAL" clId="{A5E0ECB8-138C-4186-B3DF-6125A4C99AF2}" dt="2020-01-22T08:16:31.157" v="442" actId="26606"/>
          <ac:picMkLst>
            <pc:docMk/>
            <pc:sldMk cId="263530957" sldId="262"/>
            <ac:picMk id="5" creationId="{736CCD18-D616-44C5-A570-D813D9E46C38}"/>
          </ac:picMkLst>
        </pc:picChg>
        <pc:picChg chg="add del">
          <ac:chgData name="Pamela Keegan" userId="2f212aca-9a3d-40d8-9775-260cd865459d" providerId="ADAL" clId="{A5E0ECB8-138C-4186-B3DF-6125A4C99AF2}" dt="2020-01-22T08:16:31.157" v="442" actId="26606"/>
          <ac:picMkLst>
            <pc:docMk/>
            <pc:sldMk cId="263530957" sldId="262"/>
            <ac:picMk id="10" creationId="{41B68C77-138E-4BF7-A276-BD0C78A4219F}"/>
          </ac:picMkLst>
        </pc:picChg>
        <pc:picChg chg="add del">
          <ac:chgData name="Pamela Keegan" userId="2f212aca-9a3d-40d8-9775-260cd865459d" providerId="ADAL" clId="{A5E0ECB8-138C-4186-B3DF-6125A4C99AF2}" dt="2020-01-22T08:16:31.157" v="442" actId="26606"/>
          <ac:picMkLst>
            <pc:docMk/>
            <pc:sldMk cId="263530957" sldId="262"/>
            <ac:picMk id="12" creationId="{7C268552-D473-46ED-B1B8-422042C4DEF1}"/>
          </ac:picMkLst>
        </pc:picChg>
        <pc:picChg chg="add del">
          <ac:chgData name="Pamela Keegan" userId="2f212aca-9a3d-40d8-9775-260cd865459d" providerId="ADAL" clId="{A5E0ECB8-138C-4186-B3DF-6125A4C99AF2}" dt="2020-01-22T08:16:31.157" v="442" actId="26606"/>
          <ac:picMkLst>
            <pc:docMk/>
            <pc:sldMk cId="263530957" sldId="262"/>
            <ac:picMk id="16" creationId="{B9238B3E-24AA-439A-B527-6C5DF6D72145}"/>
          </ac:picMkLst>
        </pc:picChg>
        <pc:picChg chg="add del">
          <ac:chgData name="Pamela Keegan" userId="2f212aca-9a3d-40d8-9775-260cd865459d" providerId="ADAL" clId="{A5E0ECB8-138C-4186-B3DF-6125A4C99AF2}" dt="2020-01-22T08:16:31.157" v="442" actId="26606"/>
          <ac:picMkLst>
            <pc:docMk/>
            <pc:sldMk cId="263530957" sldId="262"/>
            <ac:picMk id="18" creationId="{69F01145-BEA3-4CBF-AA21-10077B948CA8}"/>
          </ac:picMkLst>
        </pc:picChg>
        <pc:picChg chg="add del">
          <ac:chgData name="Pamela Keegan" userId="2f212aca-9a3d-40d8-9775-260cd865459d" providerId="ADAL" clId="{A5E0ECB8-138C-4186-B3DF-6125A4C99AF2}" dt="2020-01-22T08:16:27.994" v="439" actId="26606"/>
          <ac:picMkLst>
            <pc:docMk/>
            <pc:sldMk cId="263530957" sldId="262"/>
            <ac:picMk id="33" creationId="{C9ECDD5C-152A-4CC7-8333-0F367B3A62EA}"/>
          </ac:picMkLst>
        </pc:picChg>
        <pc:picChg chg="add del">
          <ac:chgData name="Pamela Keegan" userId="2f212aca-9a3d-40d8-9775-260cd865459d" providerId="ADAL" clId="{A5E0ECB8-138C-4186-B3DF-6125A4C99AF2}" dt="2020-01-22T08:16:27.994" v="439" actId="26606"/>
          <ac:picMkLst>
            <pc:docMk/>
            <pc:sldMk cId="263530957" sldId="262"/>
            <ac:picMk id="35" creationId="{7F5C92A3-369B-43F3-BDCE-E560B1B0EC89}"/>
          </ac:picMkLst>
        </pc:picChg>
        <pc:picChg chg="add del">
          <ac:chgData name="Pamela Keegan" userId="2f212aca-9a3d-40d8-9775-260cd865459d" providerId="ADAL" clId="{A5E0ECB8-138C-4186-B3DF-6125A4C99AF2}" dt="2020-01-22T08:16:27.994" v="439" actId="26606"/>
          <ac:picMkLst>
            <pc:docMk/>
            <pc:sldMk cId="263530957" sldId="262"/>
            <ac:picMk id="39" creationId="{915B5014-A7EC-4BA6-9C83-8840CF81DB28}"/>
          </ac:picMkLst>
        </pc:picChg>
        <pc:picChg chg="add del">
          <ac:chgData name="Pamela Keegan" userId="2f212aca-9a3d-40d8-9775-260cd865459d" providerId="ADAL" clId="{A5E0ECB8-138C-4186-B3DF-6125A4C99AF2}" dt="2020-01-22T08:16:27.994" v="439" actId="26606"/>
          <ac:picMkLst>
            <pc:docMk/>
            <pc:sldMk cId="263530957" sldId="262"/>
            <ac:picMk id="41" creationId="{022C43AB-86D7-420D-8AD7-DC0A15FDD0AF}"/>
          </ac:picMkLst>
        </pc:picChg>
        <pc:picChg chg="add">
          <ac:chgData name="Pamela Keegan" userId="2f212aca-9a3d-40d8-9775-260cd865459d" providerId="ADAL" clId="{A5E0ECB8-138C-4186-B3DF-6125A4C99AF2}" dt="2020-01-22T08:16:31.157" v="442" actId="26606"/>
          <ac:picMkLst>
            <pc:docMk/>
            <pc:sldMk cId="263530957" sldId="262"/>
            <ac:picMk id="55" creationId="{C9ECDD5C-152A-4CC7-8333-0F367B3A62EA}"/>
          </ac:picMkLst>
        </pc:picChg>
        <pc:picChg chg="add">
          <ac:chgData name="Pamela Keegan" userId="2f212aca-9a3d-40d8-9775-260cd865459d" providerId="ADAL" clId="{A5E0ECB8-138C-4186-B3DF-6125A4C99AF2}" dt="2020-01-22T08:16:31.157" v="442" actId="26606"/>
          <ac:picMkLst>
            <pc:docMk/>
            <pc:sldMk cId="263530957" sldId="262"/>
            <ac:picMk id="56" creationId="{7F5C92A3-369B-43F3-BDCE-E560B1B0EC89}"/>
          </ac:picMkLst>
        </pc:picChg>
        <pc:picChg chg="add">
          <ac:chgData name="Pamela Keegan" userId="2f212aca-9a3d-40d8-9775-260cd865459d" providerId="ADAL" clId="{A5E0ECB8-138C-4186-B3DF-6125A4C99AF2}" dt="2020-01-22T08:16:31.157" v="442" actId="26606"/>
          <ac:picMkLst>
            <pc:docMk/>
            <pc:sldMk cId="263530957" sldId="262"/>
            <ac:picMk id="58" creationId="{915B5014-A7EC-4BA6-9C83-8840CF81DB28}"/>
          </ac:picMkLst>
        </pc:picChg>
        <pc:picChg chg="add">
          <ac:chgData name="Pamela Keegan" userId="2f212aca-9a3d-40d8-9775-260cd865459d" providerId="ADAL" clId="{A5E0ECB8-138C-4186-B3DF-6125A4C99AF2}" dt="2020-01-22T08:16:31.157" v="442" actId="26606"/>
          <ac:picMkLst>
            <pc:docMk/>
            <pc:sldMk cId="263530957" sldId="262"/>
            <ac:picMk id="59" creationId="{022C43AB-86D7-420D-8AD7-DC0A15FDD0AF}"/>
          </ac:picMkLst>
        </pc:picChg>
      </pc:sldChg>
      <pc:sldChg chg="addSp delSp modSp">
        <pc:chgData name="Pamela Keegan" userId="2f212aca-9a3d-40d8-9775-260cd865459d" providerId="ADAL" clId="{A5E0ECB8-138C-4186-B3DF-6125A4C99AF2}" dt="2020-01-28T11:58:57.785" v="3762" actId="1076"/>
        <pc:sldMkLst>
          <pc:docMk/>
          <pc:sldMk cId="601765446" sldId="263"/>
        </pc:sldMkLst>
        <pc:spChg chg="del">
          <ac:chgData name="Pamela Keegan" userId="2f212aca-9a3d-40d8-9775-260cd865459d" providerId="ADAL" clId="{A5E0ECB8-138C-4186-B3DF-6125A4C99AF2}" dt="2020-01-28T10:30:17.028" v="2835" actId="478"/>
          <ac:spMkLst>
            <pc:docMk/>
            <pc:sldMk cId="601765446" sldId="263"/>
            <ac:spMk id="2" creationId="{C43EDA09-A022-4D61-A621-6B5EC2976F00}"/>
          </ac:spMkLst>
        </pc:spChg>
        <pc:spChg chg="mod">
          <ac:chgData name="Pamela Keegan" userId="2f212aca-9a3d-40d8-9775-260cd865459d" providerId="ADAL" clId="{A5E0ECB8-138C-4186-B3DF-6125A4C99AF2}" dt="2020-01-28T11:58:57.785" v="3762" actId="1076"/>
          <ac:spMkLst>
            <pc:docMk/>
            <pc:sldMk cId="601765446" sldId="263"/>
            <ac:spMk id="3" creationId="{11F561E2-FB95-461E-A5A1-A64DA7C42C96}"/>
          </ac:spMkLst>
        </pc:spChg>
        <pc:spChg chg="add del mod">
          <ac:chgData name="Pamela Keegan" userId="2f212aca-9a3d-40d8-9775-260cd865459d" providerId="ADAL" clId="{A5E0ECB8-138C-4186-B3DF-6125A4C99AF2}" dt="2020-01-28T10:30:23.371" v="2837"/>
          <ac:spMkLst>
            <pc:docMk/>
            <pc:sldMk cId="601765446" sldId="263"/>
            <ac:spMk id="5" creationId="{1B3B5637-CFD8-44D5-AA6F-75264B2CD53C}"/>
          </ac:spMkLst>
        </pc:spChg>
        <pc:spChg chg="add del">
          <ac:chgData name="Pamela Keegan" userId="2f212aca-9a3d-40d8-9775-260cd865459d" providerId="ADAL" clId="{A5E0ECB8-138C-4186-B3DF-6125A4C99AF2}" dt="2020-01-28T10:30:14.748" v="2834"/>
          <ac:spMkLst>
            <pc:docMk/>
            <pc:sldMk cId="601765446" sldId="263"/>
            <ac:spMk id="11" creationId="{C59C907A-BF1F-4FC6-AF18-FD015B3DBB9F}"/>
          </ac:spMkLst>
        </pc:spChg>
        <pc:spChg chg="add">
          <ac:chgData name="Pamela Keegan" userId="2f212aca-9a3d-40d8-9775-260cd865459d" providerId="ADAL" clId="{A5E0ECB8-138C-4186-B3DF-6125A4C99AF2}" dt="2020-01-28T10:30:19.151" v="2836"/>
          <ac:spMkLst>
            <pc:docMk/>
            <pc:sldMk cId="601765446" sldId="263"/>
            <ac:spMk id="13" creationId="{DFF87C56-C9B4-4C22-BA68-3870A4D271F3}"/>
          </ac:spMkLst>
        </pc:spChg>
      </pc:sldChg>
      <pc:sldChg chg="addSp delSp modSp">
        <pc:chgData name="Pamela Keegan" userId="2f212aca-9a3d-40d8-9775-260cd865459d" providerId="ADAL" clId="{A5E0ECB8-138C-4186-B3DF-6125A4C99AF2}" dt="2020-01-28T11:59:16.530" v="3764" actId="1076"/>
        <pc:sldMkLst>
          <pc:docMk/>
          <pc:sldMk cId="3032794479" sldId="264"/>
        </pc:sldMkLst>
        <pc:spChg chg="del">
          <ac:chgData name="Pamela Keegan" userId="2f212aca-9a3d-40d8-9775-260cd865459d" providerId="ADAL" clId="{A5E0ECB8-138C-4186-B3DF-6125A4C99AF2}" dt="2020-01-28T11:55:48.251" v="3733" actId="478"/>
          <ac:spMkLst>
            <pc:docMk/>
            <pc:sldMk cId="3032794479" sldId="264"/>
            <ac:spMk id="2" creationId="{A0013B40-5AD3-4F4F-89EC-C544BA1329B0}"/>
          </ac:spMkLst>
        </pc:spChg>
        <pc:spChg chg="mod">
          <ac:chgData name="Pamela Keegan" userId="2f212aca-9a3d-40d8-9775-260cd865459d" providerId="ADAL" clId="{A5E0ECB8-138C-4186-B3DF-6125A4C99AF2}" dt="2020-01-28T11:59:16.530" v="3764" actId="1076"/>
          <ac:spMkLst>
            <pc:docMk/>
            <pc:sldMk cId="3032794479" sldId="264"/>
            <ac:spMk id="3" creationId="{940D10C9-028C-4843-8C8F-5D5C80A7EC27}"/>
          </ac:spMkLst>
        </pc:spChg>
        <pc:spChg chg="add del mod">
          <ac:chgData name="Pamela Keegan" userId="2f212aca-9a3d-40d8-9775-260cd865459d" providerId="ADAL" clId="{A5E0ECB8-138C-4186-B3DF-6125A4C99AF2}" dt="2020-01-28T11:55:49.945" v="3734"/>
          <ac:spMkLst>
            <pc:docMk/>
            <pc:sldMk cId="3032794479" sldId="264"/>
            <ac:spMk id="5" creationId="{410873BD-0998-4C80-8832-4E5282852BF8}"/>
          </ac:spMkLst>
        </pc:spChg>
        <pc:spChg chg="add mod">
          <ac:chgData name="Pamela Keegan" userId="2f212aca-9a3d-40d8-9775-260cd865459d" providerId="ADAL" clId="{A5E0ECB8-138C-4186-B3DF-6125A4C99AF2}" dt="2020-01-28T11:55:53.857" v="3735" actId="1076"/>
          <ac:spMkLst>
            <pc:docMk/>
            <pc:sldMk cId="3032794479" sldId="264"/>
            <ac:spMk id="11" creationId="{EB26DF9B-B6A4-4E98-A580-CED0B743C694}"/>
          </ac:spMkLst>
        </pc:spChg>
      </pc:sldChg>
      <pc:sldChg chg="addSp delSp modSp modAnim">
        <pc:chgData name="Pamela Keegan" userId="2f212aca-9a3d-40d8-9775-260cd865459d" providerId="ADAL" clId="{A5E0ECB8-138C-4186-B3DF-6125A4C99AF2}" dt="2020-01-28T11:56:56.032" v="3745"/>
        <pc:sldMkLst>
          <pc:docMk/>
          <pc:sldMk cId="2292135459" sldId="265"/>
        </pc:sldMkLst>
        <pc:spChg chg="del">
          <ac:chgData name="Pamela Keegan" userId="2f212aca-9a3d-40d8-9775-260cd865459d" providerId="ADAL" clId="{A5E0ECB8-138C-4186-B3DF-6125A4C99AF2}" dt="2020-01-28T11:56:39.245" v="3741" actId="478"/>
          <ac:spMkLst>
            <pc:docMk/>
            <pc:sldMk cId="2292135459" sldId="265"/>
            <ac:spMk id="2" creationId="{476AA738-9FAC-4C42-A088-24CDF6FC26F7}"/>
          </ac:spMkLst>
        </pc:spChg>
        <pc:spChg chg="mod">
          <ac:chgData name="Pamela Keegan" userId="2f212aca-9a3d-40d8-9775-260cd865459d" providerId="ADAL" clId="{A5E0ECB8-138C-4186-B3DF-6125A4C99AF2}" dt="2020-01-22T08:27:57.758" v="570" actId="5793"/>
          <ac:spMkLst>
            <pc:docMk/>
            <pc:sldMk cId="2292135459" sldId="265"/>
            <ac:spMk id="3" creationId="{F38708EF-AC39-4E39-B888-6CD940905180}"/>
          </ac:spMkLst>
        </pc:spChg>
        <pc:spChg chg="add del">
          <ac:chgData name="Pamela Keegan" userId="2f212aca-9a3d-40d8-9775-260cd865459d" providerId="ADAL" clId="{A5E0ECB8-138C-4186-B3DF-6125A4C99AF2}" dt="2020-01-22T08:25:43.717" v="542"/>
          <ac:spMkLst>
            <pc:docMk/>
            <pc:sldMk cId="2292135459" sldId="265"/>
            <ac:spMk id="4" creationId="{50ECEC8F-3B22-47B7-8984-6812ED96F779}"/>
          </ac:spMkLst>
        </pc:spChg>
        <pc:spChg chg="add del">
          <ac:chgData name="Pamela Keegan" userId="2f212aca-9a3d-40d8-9775-260cd865459d" providerId="ADAL" clId="{A5E0ECB8-138C-4186-B3DF-6125A4C99AF2}" dt="2020-01-22T08:25:48.586" v="544"/>
          <ac:spMkLst>
            <pc:docMk/>
            <pc:sldMk cId="2292135459" sldId="265"/>
            <ac:spMk id="5" creationId="{9B4B5055-3D7D-45E1-B2CD-FE7E4C219C33}"/>
          </ac:spMkLst>
        </pc:spChg>
        <pc:spChg chg="add del mod">
          <ac:chgData name="Pamela Keegan" userId="2f212aca-9a3d-40d8-9775-260cd865459d" providerId="ADAL" clId="{A5E0ECB8-138C-4186-B3DF-6125A4C99AF2}" dt="2020-01-28T11:56:41.136" v="3742"/>
          <ac:spMkLst>
            <pc:docMk/>
            <pc:sldMk cId="2292135459" sldId="265"/>
            <ac:spMk id="5" creationId="{EA36B842-559B-4D58-85D6-052DC12AE335}"/>
          </ac:spMkLst>
        </pc:spChg>
        <pc:spChg chg="add">
          <ac:chgData name="Pamela Keegan" userId="2f212aca-9a3d-40d8-9775-260cd865459d" providerId="ADAL" clId="{A5E0ECB8-138C-4186-B3DF-6125A4C99AF2}" dt="2020-01-28T11:56:56.032" v="3745"/>
          <ac:spMkLst>
            <pc:docMk/>
            <pc:sldMk cId="2292135459" sldId="265"/>
            <ac:spMk id="11" creationId="{71DE4610-3F93-414D-A9C3-70495C0EBBF0}"/>
          </ac:spMkLst>
        </pc:spChg>
      </pc:sldChg>
      <pc:sldChg chg="addSp delSp modSp">
        <pc:chgData name="Pamela Keegan" userId="2f212aca-9a3d-40d8-9775-260cd865459d" providerId="ADAL" clId="{A5E0ECB8-138C-4186-B3DF-6125A4C99AF2}" dt="2020-01-28T11:57:04.669" v="3747"/>
        <pc:sldMkLst>
          <pc:docMk/>
          <pc:sldMk cId="3449881154" sldId="266"/>
        </pc:sldMkLst>
        <pc:spChg chg="del">
          <ac:chgData name="Pamela Keegan" userId="2f212aca-9a3d-40d8-9775-260cd865459d" providerId="ADAL" clId="{A5E0ECB8-138C-4186-B3DF-6125A4C99AF2}" dt="2020-01-28T11:56:27.106" v="3740"/>
          <ac:spMkLst>
            <pc:docMk/>
            <pc:sldMk cId="3449881154" sldId="266"/>
            <ac:spMk id="2" creationId="{B7C2984A-DAC2-4B74-984F-8D00FB00F6C6}"/>
          </ac:spMkLst>
        </pc:spChg>
        <pc:spChg chg="mod">
          <ac:chgData name="Pamela Keegan" userId="2f212aca-9a3d-40d8-9775-260cd865459d" providerId="ADAL" clId="{A5E0ECB8-138C-4186-B3DF-6125A4C99AF2}" dt="2020-01-24T11:07:46.096" v="1260" actId="20577"/>
          <ac:spMkLst>
            <pc:docMk/>
            <pc:sldMk cId="3449881154" sldId="266"/>
            <ac:spMk id="3" creationId="{56C12AF3-2FF2-46AD-A4E3-CD2FC9E847B9}"/>
          </ac:spMkLst>
        </pc:spChg>
        <pc:spChg chg="add del mod">
          <ac:chgData name="Pamela Keegan" userId="2f212aca-9a3d-40d8-9775-260cd865459d" providerId="ADAL" clId="{A5E0ECB8-138C-4186-B3DF-6125A4C99AF2}" dt="2020-01-28T11:57:04.669" v="3747"/>
          <ac:spMkLst>
            <pc:docMk/>
            <pc:sldMk cId="3449881154" sldId="266"/>
            <ac:spMk id="4" creationId="{89EF0320-4CB8-4298-869A-0D8718146F62}"/>
          </ac:spMkLst>
        </pc:spChg>
        <pc:spChg chg="add">
          <ac:chgData name="Pamela Keegan" userId="2f212aca-9a3d-40d8-9775-260cd865459d" providerId="ADAL" clId="{A5E0ECB8-138C-4186-B3DF-6125A4C99AF2}" dt="2020-01-28T11:57:04.669" v="3747"/>
          <ac:spMkLst>
            <pc:docMk/>
            <pc:sldMk cId="3449881154" sldId="266"/>
            <ac:spMk id="11" creationId="{07D7DF14-C742-4C1B-8C1E-C5466B0B8464}"/>
          </ac:spMkLst>
        </pc:spChg>
      </pc:sldChg>
      <pc:sldChg chg="addSp delSp modSp">
        <pc:chgData name="Pamela Keegan" userId="2f212aca-9a3d-40d8-9775-260cd865459d" providerId="ADAL" clId="{A5E0ECB8-138C-4186-B3DF-6125A4C99AF2}" dt="2020-01-28T11:57:07.418" v="3748"/>
        <pc:sldMkLst>
          <pc:docMk/>
          <pc:sldMk cId="749109154" sldId="267"/>
        </pc:sldMkLst>
        <pc:spChg chg="del">
          <ac:chgData name="Pamela Keegan" userId="2f212aca-9a3d-40d8-9775-260cd865459d" providerId="ADAL" clId="{A5E0ECB8-138C-4186-B3DF-6125A4C99AF2}" dt="2020-01-28T11:56:19.932" v="3738"/>
          <ac:spMkLst>
            <pc:docMk/>
            <pc:sldMk cId="749109154" sldId="267"/>
            <ac:spMk id="2" creationId="{F93E4267-BC46-4B2E-8E84-F6EEBB236260}"/>
          </ac:spMkLst>
        </pc:spChg>
        <pc:spChg chg="mod">
          <ac:chgData name="Pamela Keegan" userId="2f212aca-9a3d-40d8-9775-260cd865459d" providerId="ADAL" clId="{A5E0ECB8-138C-4186-B3DF-6125A4C99AF2}" dt="2020-01-22T08:44:08.637" v="693" actId="11"/>
          <ac:spMkLst>
            <pc:docMk/>
            <pc:sldMk cId="749109154" sldId="267"/>
            <ac:spMk id="3" creationId="{30FF0B4E-9FA7-46C5-99E3-8616C16EC8C5}"/>
          </ac:spMkLst>
        </pc:spChg>
        <pc:spChg chg="add del mod">
          <ac:chgData name="Pamela Keegan" userId="2f212aca-9a3d-40d8-9775-260cd865459d" providerId="ADAL" clId="{A5E0ECB8-138C-4186-B3DF-6125A4C99AF2}" dt="2020-01-28T11:56:22.853" v="3739"/>
          <ac:spMkLst>
            <pc:docMk/>
            <pc:sldMk cId="749109154" sldId="267"/>
            <ac:spMk id="4" creationId="{916097B8-F07A-4670-848E-AB0C858129FA}"/>
          </ac:spMkLst>
        </pc:spChg>
        <pc:spChg chg="add">
          <ac:chgData name="Pamela Keegan" userId="2f212aca-9a3d-40d8-9775-260cd865459d" providerId="ADAL" clId="{A5E0ECB8-138C-4186-B3DF-6125A4C99AF2}" dt="2020-01-28T11:57:07.418" v="3748"/>
          <ac:spMkLst>
            <pc:docMk/>
            <pc:sldMk cId="749109154" sldId="267"/>
            <ac:spMk id="11" creationId="{AEF04C49-3130-42AB-B9DE-8C9BFA1ED58C}"/>
          </ac:spMkLst>
        </pc:spChg>
      </pc:sldChg>
      <pc:sldChg chg="addSp delSp modSp">
        <pc:chgData name="Pamela Keegan" userId="2f212aca-9a3d-40d8-9775-260cd865459d" providerId="ADAL" clId="{A5E0ECB8-138C-4186-B3DF-6125A4C99AF2}" dt="2020-01-28T11:57:09.617" v="3749"/>
        <pc:sldMkLst>
          <pc:docMk/>
          <pc:sldMk cId="1009584795" sldId="268"/>
        </pc:sldMkLst>
        <pc:spChg chg="add del">
          <ac:chgData name="Pamela Keegan" userId="2f212aca-9a3d-40d8-9775-260cd865459d" providerId="ADAL" clId="{A5E0ECB8-138C-4186-B3DF-6125A4C99AF2}" dt="2020-01-28T11:56:08.624" v="3736"/>
          <ac:spMkLst>
            <pc:docMk/>
            <pc:sldMk cId="1009584795" sldId="268"/>
            <ac:spMk id="2" creationId="{77A1613F-E712-4EBC-B49D-D8AA0637B600}"/>
          </ac:spMkLst>
        </pc:spChg>
        <pc:spChg chg="mod">
          <ac:chgData name="Pamela Keegan" userId="2f212aca-9a3d-40d8-9775-260cd865459d" providerId="ADAL" clId="{A5E0ECB8-138C-4186-B3DF-6125A4C99AF2}" dt="2020-01-22T08:44:19.859" v="694" actId="11"/>
          <ac:spMkLst>
            <pc:docMk/>
            <pc:sldMk cId="1009584795" sldId="268"/>
            <ac:spMk id="3" creationId="{A094EB25-29A6-41A9-AE2B-882294771AB4}"/>
          </ac:spMkLst>
        </pc:spChg>
        <pc:spChg chg="add del mod">
          <ac:chgData name="Pamela Keegan" userId="2f212aca-9a3d-40d8-9775-260cd865459d" providerId="ADAL" clId="{A5E0ECB8-138C-4186-B3DF-6125A4C99AF2}" dt="2020-01-28T11:56:14.925" v="3737"/>
          <ac:spMkLst>
            <pc:docMk/>
            <pc:sldMk cId="1009584795" sldId="268"/>
            <ac:spMk id="4" creationId="{6E8509FF-C9B1-4E33-A09D-06639F08992E}"/>
          </ac:spMkLst>
        </pc:spChg>
        <pc:spChg chg="add del mod">
          <ac:chgData name="Pamela Keegan" userId="2f212aca-9a3d-40d8-9775-260cd865459d" providerId="ADAL" clId="{A5E0ECB8-138C-4186-B3DF-6125A4C99AF2}" dt="2020-01-22T07:55:01.563" v="126"/>
          <ac:spMkLst>
            <pc:docMk/>
            <pc:sldMk cId="1009584795" sldId="268"/>
            <ac:spMk id="4" creationId="{E7CEFFB7-B806-4FA8-8E30-72EAE210F370}"/>
          </ac:spMkLst>
        </pc:spChg>
        <pc:spChg chg="add">
          <ac:chgData name="Pamela Keegan" userId="2f212aca-9a3d-40d8-9775-260cd865459d" providerId="ADAL" clId="{A5E0ECB8-138C-4186-B3DF-6125A4C99AF2}" dt="2020-01-28T11:57:09.617" v="3749"/>
          <ac:spMkLst>
            <pc:docMk/>
            <pc:sldMk cId="1009584795" sldId="268"/>
            <ac:spMk id="11" creationId="{0169826C-2397-4184-AC3E-F4D410CC9708}"/>
          </ac:spMkLst>
        </pc:spChg>
      </pc:sldChg>
      <pc:sldChg chg="del ord">
        <pc:chgData name="Pamela Keegan" userId="2f212aca-9a3d-40d8-9775-260cd865459d" providerId="ADAL" clId="{A5E0ECB8-138C-4186-B3DF-6125A4C99AF2}" dt="2020-01-22T08:01:28.006" v="276" actId="47"/>
        <pc:sldMkLst>
          <pc:docMk/>
          <pc:sldMk cId="856102330" sldId="269"/>
        </pc:sldMkLst>
      </pc:sldChg>
      <pc:sldChg chg="addSp delSp modSp">
        <pc:chgData name="Pamela Keegan" userId="2f212aca-9a3d-40d8-9775-260cd865459d" providerId="ADAL" clId="{A5E0ECB8-138C-4186-B3DF-6125A4C99AF2}" dt="2020-01-28T11:57:14.305" v="3750"/>
        <pc:sldMkLst>
          <pc:docMk/>
          <pc:sldMk cId="3560331127" sldId="270"/>
        </pc:sldMkLst>
        <pc:spChg chg="add del mod">
          <ac:chgData name="Pamela Keegan" userId="2f212aca-9a3d-40d8-9775-260cd865459d" providerId="ADAL" clId="{A5E0ECB8-138C-4186-B3DF-6125A4C99AF2}" dt="2020-01-28T10:30:55.071" v="2839"/>
          <ac:spMkLst>
            <pc:docMk/>
            <pc:sldMk cId="3560331127" sldId="270"/>
            <ac:spMk id="2" creationId="{EDE0E2C3-3D49-4CE1-80D1-3AD87FA40739}"/>
          </ac:spMkLst>
        </pc:spChg>
        <pc:spChg chg="mod">
          <ac:chgData name="Pamela Keegan" userId="2f212aca-9a3d-40d8-9775-260cd865459d" providerId="ADAL" clId="{A5E0ECB8-138C-4186-B3DF-6125A4C99AF2}" dt="2020-01-22T07:55:44.031" v="133" actId="1076"/>
          <ac:spMkLst>
            <pc:docMk/>
            <pc:sldMk cId="3560331127" sldId="270"/>
            <ac:spMk id="3" creationId="{A4DEB99F-F0EA-4B1D-A6EE-BE1DAF2B882D}"/>
          </ac:spMkLst>
        </pc:spChg>
        <pc:spChg chg="add del">
          <ac:chgData name="Pamela Keegan" userId="2f212aca-9a3d-40d8-9775-260cd865459d" providerId="ADAL" clId="{A5E0ECB8-138C-4186-B3DF-6125A4C99AF2}" dt="2020-01-28T10:30:50.612" v="2838"/>
          <ac:spMkLst>
            <pc:docMk/>
            <pc:sldMk cId="3560331127" sldId="270"/>
            <ac:spMk id="9" creationId="{9925A403-F49F-476D-B587-08E4201E4323}"/>
          </ac:spMkLst>
        </pc:spChg>
        <pc:spChg chg="add del">
          <ac:chgData name="Pamela Keegan" userId="2f212aca-9a3d-40d8-9775-260cd865459d" providerId="ADAL" clId="{A5E0ECB8-138C-4186-B3DF-6125A4C99AF2}" dt="2020-01-28T10:30:56.900" v="2841"/>
          <ac:spMkLst>
            <pc:docMk/>
            <pc:sldMk cId="3560331127" sldId="270"/>
            <ac:spMk id="11" creationId="{A0F36FD1-F257-40F5-B69C-FF7F37C380AB}"/>
          </ac:spMkLst>
        </pc:spChg>
        <pc:spChg chg="add">
          <ac:chgData name="Pamela Keegan" userId="2f212aca-9a3d-40d8-9775-260cd865459d" providerId="ADAL" clId="{A5E0ECB8-138C-4186-B3DF-6125A4C99AF2}" dt="2020-01-28T11:57:14.305" v="3750"/>
          <ac:spMkLst>
            <pc:docMk/>
            <pc:sldMk cId="3560331127" sldId="270"/>
            <ac:spMk id="13" creationId="{4E0F000F-7331-43B9-A207-E1EBE4B408F1}"/>
          </ac:spMkLst>
        </pc:spChg>
      </pc:sldChg>
      <pc:sldChg chg="addSp delSp modSp">
        <pc:chgData name="Pamela Keegan" userId="2f212aca-9a3d-40d8-9775-260cd865459d" providerId="ADAL" clId="{A5E0ECB8-138C-4186-B3DF-6125A4C99AF2}" dt="2020-01-28T11:57:16.258" v="3751"/>
        <pc:sldMkLst>
          <pc:docMk/>
          <pc:sldMk cId="703149066" sldId="271"/>
        </pc:sldMkLst>
        <pc:spChg chg="del">
          <ac:chgData name="Pamela Keegan" userId="2f212aca-9a3d-40d8-9775-260cd865459d" providerId="ADAL" clId="{A5E0ECB8-138C-4186-B3DF-6125A4C99AF2}" dt="2020-01-28T10:31:02.966" v="2842"/>
          <ac:spMkLst>
            <pc:docMk/>
            <pc:sldMk cId="703149066" sldId="271"/>
            <ac:spMk id="2" creationId="{4160383F-89A1-4D59-8E66-12B2374ABDAC}"/>
          </ac:spMkLst>
        </pc:spChg>
        <pc:spChg chg="mod">
          <ac:chgData name="Pamela Keegan" userId="2f212aca-9a3d-40d8-9775-260cd865459d" providerId="ADAL" clId="{A5E0ECB8-138C-4186-B3DF-6125A4C99AF2}" dt="2020-01-22T08:44:44.193" v="695" actId="11"/>
          <ac:spMkLst>
            <pc:docMk/>
            <pc:sldMk cId="703149066" sldId="271"/>
            <ac:spMk id="3" creationId="{E915C045-102E-4E73-A25B-46F6777F797C}"/>
          </ac:spMkLst>
        </pc:spChg>
        <pc:spChg chg="add del mod">
          <ac:chgData name="Pamela Keegan" userId="2f212aca-9a3d-40d8-9775-260cd865459d" providerId="ADAL" clId="{A5E0ECB8-138C-4186-B3DF-6125A4C99AF2}" dt="2020-01-28T10:31:05.519" v="2843"/>
          <ac:spMkLst>
            <pc:docMk/>
            <pc:sldMk cId="703149066" sldId="271"/>
            <ac:spMk id="4" creationId="{B35CC83A-A03A-4CB6-8C60-4287FC8F4775}"/>
          </ac:spMkLst>
        </pc:spChg>
        <pc:spChg chg="add">
          <ac:chgData name="Pamela Keegan" userId="2f212aca-9a3d-40d8-9775-260cd865459d" providerId="ADAL" clId="{A5E0ECB8-138C-4186-B3DF-6125A4C99AF2}" dt="2020-01-28T11:57:16.258" v="3751"/>
          <ac:spMkLst>
            <pc:docMk/>
            <pc:sldMk cId="703149066" sldId="271"/>
            <ac:spMk id="11" creationId="{F012BC87-0F31-42D7-9F5C-C10A0C520368}"/>
          </ac:spMkLst>
        </pc:spChg>
      </pc:sldChg>
      <pc:sldChg chg="addSp delSp modSp">
        <pc:chgData name="Pamela Keegan" userId="2f212aca-9a3d-40d8-9775-260cd865459d" providerId="ADAL" clId="{A5E0ECB8-138C-4186-B3DF-6125A4C99AF2}" dt="2020-01-28T11:57:18.540" v="3752"/>
        <pc:sldMkLst>
          <pc:docMk/>
          <pc:sldMk cId="543135417" sldId="272"/>
        </pc:sldMkLst>
        <pc:spChg chg="add del mod">
          <ac:chgData name="Pamela Keegan" userId="2f212aca-9a3d-40d8-9775-260cd865459d" providerId="ADAL" clId="{A5E0ECB8-138C-4186-B3DF-6125A4C99AF2}" dt="2020-01-28T10:31:15.858" v="2845"/>
          <ac:spMkLst>
            <pc:docMk/>
            <pc:sldMk cId="543135417" sldId="272"/>
            <ac:spMk id="2" creationId="{568DC4CD-30A8-401C-8CA8-C4858E738C67}"/>
          </ac:spMkLst>
        </pc:spChg>
        <pc:spChg chg="mod">
          <ac:chgData name="Pamela Keegan" userId="2f212aca-9a3d-40d8-9775-260cd865459d" providerId="ADAL" clId="{A5E0ECB8-138C-4186-B3DF-6125A4C99AF2}" dt="2020-01-22T08:46:31.136" v="704" actId="115"/>
          <ac:spMkLst>
            <pc:docMk/>
            <pc:sldMk cId="543135417" sldId="272"/>
            <ac:spMk id="3" creationId="{C5221772-04D8-4E63-9A7C-FB83622BCA2C}"/>
          </ac:spMkLst>
        </pc:spChg>
        <pc:spChg chg="add del">
          <ac:chgData name="Pamela Keegan" userId="2f212aca-9a3d-40d8-9775-260cd865459d" providerId="ADAL" clId="{A5E0ECB8-138C-4186-B3DF-6125A4C99AF2}" dt="2020-01-28T10:31:13.338" v="2844"/>
          <ac:spMkLst>
            <pc:docMk/>
            <pc:sldMk cId="543135417" sldId="272"/>
            <ac:spMk id="9" creationId="{510D225B-C092-4A97-92A4-6833EA70996A}"/>
          </ac:spMkLst>
        </pc:spChg>
        <pc:spChg chg="add">
          <ac:chgData name="Pamela Keegan" userId="2f212aca-9a3d-40d8-9775-260cd865459d" providerId="ADAL" clId="{A5E0ECB8-138C-4186-B3DF-6125A4C99AF2}" dt="2020-01-28T11:57:18.540" v="3752"/>
          <ac:spMkLst>
            <pc:docMk/>
            <pc:sldMk cId="543135417" sldId="272"/>
            <ac:spMk id="11" creationId="{B3038013-CFBD-4B88-933E-99FAD3FE1E39}"/>
          </ac:spMkLst>
        </pc:spChg>
      </pc:sldChg>
      <pc:sldChg chg="addSp delSp modSp">
        <pc:chgData name="Pamela Keegan" userId="2f212aca-9a3d-40d8-9775-260cd865459d" providerId="ADAL" clId="{A5E0ECB8-138C-4186-B3DF-6125A4C99AF2}" dt="2020-01-24T12:29:03.657" v="2382" actId="20577"/>
        <pc:sldMkLst>
          <pc:docMk/>
          <pc:sldMk cId="1777421552" sldId="273"/>
        </pc:sldMkLst>
        <pc:spChg chg="add del mod">
          <ac:chgData name="Pamela Keegan" userId="2f212aca-9a3d-40d8-9775-260cd865459d" providerId="ADAL" clId="{A5E0ECB8-138C-4186-B3DF-6125A4C99AF2}" dt="2020-01-22T07:41:37.380" v="8"/>
          <ac:spMkLst>
            <pc:docMk/>
            <pc:sldMk cId="1777421552" sldId="273"/>
            <ac:spMk id="3" creationId="{DA556AD7-B451-45AA-B974-6758ABE3E5DB}"/>
          </ac:spMkLst>
        </pc:spChg>
        <pc:graphicFrameChg chg="add del mod">
          <ac:chgData name="Pamela Keegan" userId="2f212aca-9a3d-40d8-9775-260cd865459d" providerId="ADAL" clId="{A5E0ECB8-138C-4186-B3DF-6125A4C99AF2}" dt="2020-01-24T12:29:03.657" v="2382" actId="20577"/>
          <ac:graphicFrameMkLst>
            <pc:docMk/>
            <pc:sldMk cId="1777421552" sldId="273"/>
            <ac:graphicFrameMk id="10" creationId="{C2F92370-2036-4027-8D70-B5CF84E128F4}"/>
          </ac:graphicFrameMkLst>
        </pc:graphicFrameChg>
        <pc:picChg chg="mod">
          <ac:chgData name="Pamela Keegan" userId="2f212aca-9a3d-40d8-9775-260cd865459d" providerId="ADAL" clId="{A5E0ECB8-138C-4186-B3DF-6125A4C99AF2}" dt="2020-01-22T07:42:35.329" v="15" actId="1076"/>
          <ac:picMkLst>
            <pc:docMk/>
            <pc:sldMk cId="1777421552" sldId="273"/>
            <ac:picMk id="6" creationId="{A9EC2F49-AE0B-4C80-9A37-D325725CE34B}"/>
          </ac:picMkLst>
        </pc:picChg>
      </pc:sldChg>
      <pc:sldChg chg="addSp delSp modSp add mod setBg setClrOvrMap">
        <pc:chgData name="Pamela Keegan" userId="2f212aca-9a3d-40d8-9775-260cd865459d" providerId="ADAL" clId="{A5E0ECB8-138C-4186-B3DF-6125A4C99AF2}" dt="2020-01-28T15:48:02.605" v="3935" actId="1076"/>
        <pc:sldMkLst>
          <pc:docMk/>
          <pc:sldMk cId="495634580" sldId="274"/>
        </pc:sldMkLst>
        <pc:spChg chg="mod">
          <ac:chgData name="Pamela Keegan" userId="2f212aca-9a3d-40d8-9775-260cd865459d" providerId="ADAL" clId="{A5E0ECB8-138C-4186-B3DF-6125A4C99AF2}" dt="2020-01-22T08:35:33.205" v="646" actId="26606"/>
          <ac:spMkLst>
            <pc:docMk/>
            <pc:sldMk cId="495634580" sldId="274"/>
            <ac:spMk id="2" creationId="{DD722403-E2F2-4C96-9E7F-2AD3E89B8417}"/>
          </ac:spMkLst>
        </pc:spChg>
        <pc:spChg chg="del">
          <ac:chgData name="Pamela Keegan" userId="2f212aca-9a3d-40d8-9775-260cd865459d" providerId="ADAL" clId="{A5E0ECB8-138C-4186-B3DF-6125A4C99AF2}" dt="2020-01-22T08:35:33.205" v="646" actId="26606"/>
          <ac:spMkLst>
            <pc:docMk/>
            <pc:sldMk cId="495634580" sldId="274"/>
            <ac:spMk id="3" creationId="{2DF56730-7E27-4C40-B9A2-E6A66A37DE9D}"/>
          </ac:spMkLst>
        </pc:spChg>
        <pc:spChg chg="add">
          <ac:chgData name="Pamela Keegan" userId="2f212aca-9a3d-40d8-9775-260cd865459d" providerId="ADAL" clId="{A5E0ECB8-138C-4186-B3DF-6125A4C99AF2}" dt="2020-01-22T08:35:33.205" v="646" actId="26606"/>
          <ac:spMkLst>
            <pc:docMk/>
            <pc:sldMk cId="495634580" sldId="274"/>
            <ac:spMk id="12" creationId="{4FA533C5-33E3-4611-AF9F-72811D8B26A6}"/>
          </ac:spMkLst>
        </pc:spChg>
        <pc:spChg chg="add">
          <ac:chgData name="Pamela Keegan" userId="2f212aca-9a3d-40d8-9775-260cd865459d" providerId="ADAL" clId="{A5E0ECB8-138C-4186-B3DF-6125A4C99AF2}" dt="2020-01-22T08:35:33.205" v="646" actId="26606"/>
          <ac:spMkLst>
            <pc:docMk/>
            <pc:sldMk cId="495634580" sldId="274"/>
            <ac:spMk id="18" creationId="{87F0FDC4-AD8C-47D9-9131-623C98ADB0AE}"/>
          </ac:spMkLst>
        </pc:spChg>
        <pc:spChg chg="add">
          <ac:chgData name="Pamela Keegan" userId="2f212aca-9a3d-40d8-9775-260cd865459d" providerId="ADAL" clId="{A5E0ECB8-138C-4186-B3DF-6125A4C99AF2}" dt="2020-01-22T08:35:33.205" v="646" actId="26606"/>
          <ac:spMkLst>
            <pc:docMk/>
            <pc:sldMk cId="495634580" sldId="274"/>
            <ac:spMk id="20" creationId="{C28D0172-F2E0-4763-9C35-F022664959D8}"/>
          </ac:spMkLst>
        </pc:spChg>
        <pc:spChg chg="add">
          <ac:chgData name="Pamela Keegan" userId="2f212aca-9a3d-40d8-9775-260cd865459d" providerId="ADAL" clId="{A5E0ECB8-138C-4186-B3DF-6125A4C99AF2}" dt="2020-01-22T08:35:33.205" v="646" actId="26606"/>
          <ac:spMkLst>
            <pc:docMk/>
            <pc:sldMk cId="495634580" sldId="274"/>
            <ac:spMk id="22" creationId="{9F2851FB-E841-4509-8A6D-A416376EA380}"/>
          </ac:spMkLst>
        </pc:spChg>
        <pc:spChg chg="add">
          <ac:chgData name="Pamela Keegan" userId="2f212aca-9a3d-40d8-9775-260cd865459d" providerId="ADAL" clId="{A5E0ECB8-138C-4186-B3DF-6125A4C99AF2}" dt="2020-01-22T08:35:33.205" v="646" actId="26606"/>
          <ac:spMkLst>
            <pc:docMk/>
            <pc:sldMk cId="495634580" sldId="274"/>
            <ac:spMk id="24" creationId="{DF6FB2B2-CE21-407F-B22E-302DADC2C3D3}"/>
          </ac:spMkLst>
        </pc:spChg>
        <pc:picChg chg="add">
          <ac:chgData name="Pamela Keegan" userId="2f212aca-9a3d-40d8-9775-260cd865459d" providerId="ADAL" clId="{A5E0ECB8-138C-4186-B3DF-6125A4C99AF2}" dt="2020-01-22T08:35:33.205" v="646" actId="26606"/>
          <ac:picMkLst>
            <pc:docMk/>
            <pc:sldMk cId="495634580" sldId="274"/>
            <ac:picMk id="8" creationId="{91B28F63-CF00-448F-B141-FE33C33B1891}"/>
          </ac:picMkLst>
        </pc:picChg>
        <pc:picChg chg="add">
          <ac:chgData name="Pamela Keegan" userId="2f212aca-9a3d-40d8-9775-260cd865459d" providerId="ADAL" clId="{A5E0ECB8-138C-4186-B3DF-6125A4C99AF2}" dt="2020-01-22T08:35:33.205" v="646" actId="26606"/>
          <ac:picMkLst>
            <pc:docMk/>
            <pc:sldMk cId="495634580" sldId="274"/>
            <ac:picMk id="10" creationId="{2AE609E2-8522-44E4-9077-980E5BCF3E14}"/>
          </ac:picMkLst>
        </pc:picChg>
        <pc:picChg chg="add mod">
          <ac:chgData name="Pamela Keegan" userId="2f212aca-9a3d-40d8-9775-260cd865459d" providerId="ADAL" clId="{A5E0ECB8-138C-4186-B3DF-6125A4C99AF2}" dt="2020-01-28T15:48:02.605" v="3935" actId="1076"/>
          <ac:picMkLst>
            <pc:docMk/>
            <pc:sldMk cId="495634580" sldId="274"/>
            <ac:picMk id="13" creationId="{D9476528-7438-4B0F-B68C-54AC24CB855A}"/>
          </ac:picMkLst>
        </pc:picChg>
        <pc:picChg chg="add">
          <ac:chgData name="Pamela Keegan" userId="2f212aca-9a3d-40d8-9775-260cd865459d" providerId="ADAL" clId="{A5E0ECB8-138C-4186-B3DF-6125A4C99AF2}" dt="2020-01-22T08:35:33.205" v="646" actId="26606"/>
          <ac:picMkLst>
            <pc:docMk/>
            <pc:sldMk cId="495634580" sldId="274"/>
            <ac:picMk id="14" creationId="{8949AD42-25FD-4C3D-9EEE-B7FEC5809988}"/>
          </ac:picMkLst>
        </pc:picChg>
        <pc:picChg chg="add">
          <ac:chgData name="Pamela Keegan" userId="2f212aca-9a3d-40d8-9775-260cd865459d" providerId="ADAL" clId="{A5E0ECB8-138C-4186-B3DF-6125A4C99AF2}" dt="2020-01-22T08:35:33.205" v="646" actId="26606"/>
          <ac:picMkLst>
            <pc:docMk/>
            <pc:sldMk cId="495634580" sldId="274"/>
            <ac:picMk id="16" creationId="{6AC7D913-60B7-4603-881B-831DA5D3A940}"/>
          </ac:picMkLst>
        </pc:picChg>
      </pc:sldChg>
      <pc:sldChg chg="addSp delSp modSp add mod setBg setClrOvrMap">
        <pc:chgData name="Pamela Keegan" userId="2f212aca-9a3d-40d8-9775-260cd865459d" providerId="ADAL" clId="{A5E0ECB8-138C-4186-B3DF-6125A4C99AF2}" dt="2020-01-28T15:48:25.117" v="3940" actId="1076"/>
        <pc:sldMkLst>
          <pc:docMk/>
          <pc:sldMk cId="69559458" sldId="275"/>
        </pc:sldMkLst>
        <pc:spChg chg="mod">
          <ac:chgData name="Pamela Keegan" userId="2f212aca-9a3d-40d8-9775-260cd865459d" providerId="ADAL" clId="{A5E0ECB8-138C-4186-B3DF-6125A4C99AF2}" dt="2020-01-28T12:02:10.300" v="3782" actId="6549"/>
          <ac:spMkLst>
            <pc:docMk/>
            <pc:sldMk cId="69559458" sldId="275"/>
            <ac:spMk id="2" creationId="{6DFC9A17-0FE3-4FCB-A22F-8862B7B59204}"/>
          </ac:spMkLst>
        </pc:spChg>
        <pc:spChg chg="del">
          <ac:chgData name="Pamela Keegan" userId="2f212aca-9a3d-40d8-9775-260cd865459d" providerId="ADAL" clId="{A5E0ECB8-138C-4186-B3DF-6125A4C99AF2}" dt="2020-01-22T08:35:55.272" v="648"/>
          <ac:spMkLst>
            <pc:docMk/>
            <pc:sldMk cId="69559458" sldId="275"/>
            <ac:spMk id="3" creationId="{50122B01-5F7C-4C7D-A3A9-894629964A6F}"/>
          </ac:spMkLst>
        </pc:spChg>
        <pc:spChg chg="add">
          <ac:chgData name="Pamela Keegan" userId="2f212aca-9a3d-40d8-9775-260cd865459d" providerId="ADAL" clId="{A5E0ECB8-138C-4186-B3DF-6125A4C99AF2}" dt="2020-01-22T08:36:07.678" v="649" actId="26606"/>
          <ac:spMkLst>
            <pc:docMk/>
            <pc:sldMk cId="69559458" sldId="275"/>
            <ac:spMk id="11" creationId="{4FA533C5-33E3-4611-AF9F-72811D8B26A6}"/>
          </ac:spMkLst>
        </pc:spChg>
        <pc:spChg chg="add">
          <ac:chgData name="Pamela Keegan" userId="2f212aca-9a3d-40d8-9775-260cd865459d" providerId="ADAL" clId="{A5E0ECB8-138C-4186-B3DF-6125A4C99AF2}" dt="2020-01-22T08:36:07.678" v="649" actId="26606"/>
          <ac:spMkLst>
            <pc:docMk/>
            <pc:sldMk cId="69559458" sldId="275"/>
            <ac:spMk id="17" creationId="{87F0FDC4-AD8C-47D9-9131-623C98ADB0AE}"/>
          </ac:spMkLst>
        </pc:spChg>
        <pc:spChg chg="add">
          <ac:chgData name="Pamela Keegan" userId="2f212aca-9a3d-40d8-9775-260cd865459d" providerId="ADAL" clId="{A5E0ECB8-138C-4186-B3DF-6125A4C99AF2}" dt="2020-01-22T08:36:07.678" v="649" actId="26606"/>
          <ac:spMkLst>
            <pc:docMk/>
            <pc:sldMk cId="69559458" sldId="275"/>
            <ac:spMk id="19" creationId="{C28D0172-F2E0-4763-9C35-F022664959D8}"/>
          </ac:spMkLst>
        </pc:spChg>
        <pc:spChg chg="add">
          <ac:chgData name="Pamela Keegan" userId="2f212aca-9a3d-40d8-9775-260cd865459d" providerId="ADAL" clId="{A5E0ECB8-138C-4186-B3DF-6125A4C99AF2}" dt="2020-01-22T08:36:07.678" v="649" actId="26606"/>
          <ac:spMkLst>
            <pc:docMk/>
            <pc:sldMk cId="69559458" sldId="275"/>
            <ac:spMk id="21" creationId="{9F2851FB-E841-4509-8A6D-A416376EA380}"/>
          </ac:spMkLst>
        </pc:spChg>
        <pc:spChg chg="add">
          <ac:chgData name="Pamela Keegan" userId="2f212aca-9a3d-40d8-9775-260cd865459d" providerId="ADAL" clId="{A5E0ECB8-138C-4186-B3DF-6125A4C99AF2}" dt="2020-01-22T08:36:07.678" v="649" actId="26606"/>
          <ac:spMkLst>
            <pc:docMk/>
            <pc:sldMk cId="69559458" sldId="275"/>
            <ac:spMk id="23" creationId="{DF6FB2B2-CE21-407F-B22E-302DADC2C3D3}"/>
          </ac:spMkLst>
        </pc:spChg>
        <pc:picChg chg="add">
          <ac:chgData name="Pamela Keegan" userId="2f212aca-9a3d-40d8-9775-260cd865459d" providerId="ADAL" clId="{A5E0ECB8-138C-4186-B3DF-6125A4C99AF2}" dt="2020-01-22T08:36:07.678" v="649" actId="26606"/>
          <ac:picMkLst>
            <pc:docMk/>
            <pc:sldMk cId="69559458" sldId="275"/>
            <ac:picMk id="7" creationId="{91B28F63-CF00-448F-B141-FE33C33B1891}"/>
          </ac:picMkLst>
        </pc:picChg>
        <pc:picChg chg="add">
          <ac:chgData name="Pamela Keegan" userId="2f212aca-9a3d-40d8-9775-260cd865459d" providerId="ADAL" clId="{A5E0ECB8-138C-4186-B3DF-6125A4C99AF2}" dt="2020-01-22T08:36:07.678" v="649" actId="26606"/>
          <ac:picMkLst>
            <pc:docMk/>
            <pc:sldMk cId="69559458" sldId="275"/>
            <ac:picMk id="9" creationId="{2AE609E2-8522-44E4-9077-980E5BCF3E14}"/>
          </ac:picMkLst>
        </pc:picChg>
        <pc:picChg chg="add del">
          <ac:chgData name="Pamela Keegan" userId="2f212aca-9a3d-40d8-9775-260cd865459d" providerId="ADAL" clId="{A5E0ECB8-138C-4186-B3DF-6125A4C99AF2}" dt="2020-01-28T15:48:14.988" v="3937"/>
          <ac:picMkLst>
            <pc:docMk/>
            <pc:sldMk cId="69559458" sldId="275"/>
            <ac:picMk id="12" creationId="{25A1C3DB-31D1-4622-852B-AD5AE4B80E56}"/>
          </ac:picMkLst>
        </pc:picChg>
        <pc:picChg chg="add">
          <ac:chgData name="Pamela Keegan" userId="2f212aca-9a3d-40d8-9775-260cd865459d" providerId="ADAL" clId="{A5E0ECB8-138C-4186-B3DF-6125A4C99AF2}" dt="2020-01-22T08:36:07.678" v="649" actId="26606"/>
          <ac:picMkLst>
            <pc:docMk/>
            <pc:sldMk cId="69559458" sldId="275"/>
            <ac:picMk id="13" creationId="{8949AD42-25FD-4C3D-9EEE-B7FEC5809988}"/>
          </ac:picMkLst>
        </pc:picChg>
        <pc:picChg chg="add mod">
          <ac:chgData name="Pamela Keegan" userId="2f212aca-9a3d-40d8-9775-260cd865459d" providerId="ADAL" clId="{A5E0ECB8-138C-4186-B3DF-6125A4C99AF2}" dt="2020-01-28T15:48:25.117" v="3940" actId="1076"/>
          <ac:picMkLst>
            <pc:docMk/>
            <pc:sldMk cId="69559458" sldId="275"/>
            <ac:picMk id="14" creationId="{51BC2EFC-1395-4EDE-8AAE-3329D3A160EE}"/>
          </ac:picMkLst>
        </pc:picChg>
        <pc:picChg chg="add">
          <ac:chgData name="Pamela Keegan" userId="2f212aca-9a3d-40d8-9775-260cd865459d" providerId="ADAL" clId="{A5E0ECB8-138C-4186-B3DF-6125A4C99AF2}" dt="2020-01-22T08:36:07.678" v="649" actId="26606"/>
          <ac:picMkLst>
            <pc:docMk/>
            <pc:sldMk cId="69559458" sldId="275"/>
            <ac:picMk id="15" creationId="{6AC7D913-60B7-4603-881B-831DA5D3A940}"/>
          </ac:picMkLst>
        </pc:picChg>
      </pc:sldChg>
      <pc:sldChg chg="addSp delSp modSp add mod setBg modAnim">
        <pc:chgData name="Pamela Keegan" userId="2f212aca-9a3d-40d8-9775-260cd865459d" providerId="ADAL" clId="{A5E0ECB8-138C-4186-B3DF-6125A4C99AF2}" dt="2020-01-28T11:46:41.376" v="3698"/>
        <pc:sldMkLst>
          <pc:docMk/>
          <pc:sldMk cId="2802976350" sldId="276"/>
        </pc:sldMkLst>
        <pc:spChg chg="add del">
          <ac:chgData name="Pamela Keegan" userId="2f212aca-9a3d-40d8-9775-260cd865459d" providerId="ADAL" clId="{A5E0ECB8-138C-4186-B3DF-6125A4C99AF2}" dt="2020-01-22T08:14:36.224" v="419" actId="26606"/>
          <ac:spMkLst>
            <pc:docMk/>
            <pc:sldMk cId="2802976350" sldId="276"/>
            <ac:spMk id="2" creationId="{65DE5445-C60A-40BA-BA58-830554AF9F69}"/>
          </ac:spMkLst>
        </pc:spChg>
        <pc:spChg chg="add mod">
          <ac:chgData name="Pamela Keegan" userId="2f212aca-9a3d-40d8-9775-260cd865459d" providerId="ADAL" clId="{A5E0ECB8-138C-4186-B3DF-6125A4C99AF2}" dt="2020-01-28T11:46:29.518" v="3694" actId="14100"/>
          <ac:spMkLst>
            <pc:docMk/>
            <pc:sldMk cId="2802976350" sldId="276"/>
            <ac:spMk id="2" creationId="{C5799822-BBE8-485C-8875-B9BAD12CBA17}"/>
          </ac:spMkLst>
        </pc:spChg>
        <pc:spChg chg="add del">
          <ac:chgData name="Pamela Keegan" userId="2f212aca-9a3d-40d8-9775-260cd865459d" providerId="ADAL" clId="{A5E0ECB8-138C-4186-B3DF-6125A4C99AF2}" dt="2020-01-22T08:14:36.224" v="419" actId="26606"/>
          <ac:spMkLst>
            <pc:docMk/>
            <pc:sldMk cId="2802976350" sldId="276"/>
            <ac:spMk id="3" creationId="{784D8AF8-807C-4103-94FA-70317FED4816}"/>
          </ac:spMkLst>
        </pc:spChg>
        <pc:spChg chg="add del">
          <ac:chgData name="Pamela Keegan" userId="2f212aca-9a3d-40d8-9775-260cd865459d" providerId="ADAL" clId="{A5E0ECB8-138C-4186-B3DF-6125A4C99AF2}" dt="2020-01-22T08:14:36.122" v="418" actId="26606"/>
          <ac:spMkLst>
            <pc:docMk/>
            <pc:sldMk cId="2802976350" sldId="276"/>
            <ac:spMk id="13" creationId="{AEBE9F1A-B38D-446E-83AE-14B17CE77FF2}"/>
          </ac:spMkLst>
        </pc:spChg>
        <pc:spChg chg="add del">
          <ac:chgData name="Pamela Keegan" userId="2f212aca-9a3d-40d8-9775-260cd865459d" providerId="ADAL" clId="{A5E0ECB8-138C-4186-B3DF-6125A4C99AF2}" dt="2020-01-22T08:14:36.122" v="418" actId="26606"/>
          <ac:spMkLst>
            <pc:docMk/>
            <pc:sldMk cId="2802976350" sldId="276"/>
            <ac:spMk id="19" creationId="{5E3EB826-A471-488F-9E8A-D65528A3C0CA}"/>
          </ac:spMkLst>
        </pc:spChg>
        <pc:spChg chg="add del">
          <ac:chgData name="Pamela Keegan" userId="2f212aca-9a3d-40d8-9775-260cd865459d" providerId="ADAL" clId="{A5E0ECB8-138C-4186-B3DF-6125A4C99AF2}" dt="2020-01-22T08:14:36.122" v="418" actId="26606"/>
          <ac:spMkLst>
            <pc:docMk/>
            <pc:sldMk cId="2802976350" sldId="276"/>
            <ac:spMk id="21" creationId="{DFB3CEA1-88D9-42FB-88ED-1E9807FE6596}"/>
          </ac:spMkLst>
        </pc:spChg>
        <pc:spChg chg="add del">
          <ac:chgData name="Pamela Keegan" userId="2f212aca-9a3d-40d8-9775-260cd865459d" providerId="ADAL" clId="{A5E0ECB8-138C-4186-B3DF-6125A4C99AF2}" dt="2020-01-22T08:14:36.122" v="418" actId="26606"/>
          <ac:spMkLst>
            <pc:docMk/>
            <pc:sldMk cId="2802976350" sldId="276"/>
            <ac:spMk id="23" creationId="{9A6C928E-4252-4F33-8C34-E50A12A3170B}"/>
          </ac:spMkLst>
        </pc:spChg>
        <pc:spChg chg="add">
          <ac:chgData name="Pamela Keegan" userId="2f212aca-9a3d-40d8-9775-260cd865459d" providerId="ADAL" clId="{A5E0ECB8-138C-4186-B3DF-6125A4C99AF2}" dt="2020-01-22T08:14:36.224" v="419" actId="26606"/>
          <ac:spMkLst>
            <pc:docMk/>
            <pc:sldMk cId="2802976350" sldId="276"/>
            <ac:spMk id="27" creationId="{AEBE9F1A-B38D-446E-83AE-14B17CE77FF2}"/>
          </ac:spMkLst>
        </pc:spChg>
        <pc:spChg chg="add">
          <ac:chgData name="Pamela Keegan" userId="2f212aca-9a3d-40d8-9775-260cd865459d" providerId="ADAL" clId="{A5E0ECB8-138C-4186-B3DF-6125A4C99AF2}" dt="2020-01-22T08:14:36.224" v="419" actId="26606"/>
          <ac:spMkLst>
            <pc:docMk/>
            <pc:sldMk cId="2802976350" sldId="276"/>
            <ac:spMk id="30" creationId="{5E3EB826-A471-488F-9E8A-D65528A3C0CA}"/>
          </ac:spMkLst>
        </pc:spChg>
        <pc:spChg chg="add">
          <ac:chgData name="Pamela Keegan" userId="2f212aca-9a3d-40d8-9775-260cd865459d" providerId="ADAL" clId="{A5E0ECB8-138C-4186-B3DF-6125A4C99AF2}" dt="2020-01-22T08:14:36.224" v="419" actId="26606"/>
          <ac:spMkLst>
            <pc:docMk/>
            <pc:sldMk cId="2802976350" sldId="276"/>
            <ac:spMk id="31" creationId="{4309F268-A45B-4517-B03F-2774BAEFFBA6}"/>
          </ac:spMkLst>
        </pc:spChg>
        <pc:picChg chg="add mod">
          <ac:chgData name="Pamela Keegan" userId="2f212aca-9a3d-40d8-9775-260cd865459d" providerId="ADAL" clId="{A5E0ECB8-138C-4186-B3DF-6125A4C99AF2}" dt="2020-01-28T10:34:38.920" v="2870" actId="1076"/>
          <ac:picMkLst>
            <pc:docMk/>
            <pc:sldMk cId="2802976350" sldId="276"/>
            <ac:picMk id="4" creationId="{1A8E4F7E-EE39-4309-A090-915F1024E377}"/>
          </ac:picMkLst>
        </pc:picChg>
        <pc:picChg chg="add del">
          <ac:chgData name="Pamela Keegan" userId="2f212aca-9a3d-40d8-9775-260cd865459d" providerId="ADAL" clId="{A5E0ECB8-138C-4186-B3DF-6125A4C99AF2}" dt="2020-01-22T08:14:36.122" v="418" actId="26606"/>
          <ac:picMkLst>
            <pc:docMk/>
            <pc:sldMk cId="2802976350" sldId="276"/>
            <ac:picMk id="9" creationId="{C9ECDD5C-152A-4CC7-8333-0F367B3A62EA}"/>
          </ac:picMkLst>
        </pc:picChg>
        <pc:picChg chg="add del">
          <ac:chgData name="Pamela Keegan" userId="2f212aca-9a3d-40d8-9775-260cd865459d" providerId="ADAL" clId="{A5E0ECB8-138C-4186-B3DF-6125A4C99AF2}" dt="2020-01-22T08:14:36.122" v="418" actId="26606"/>
          <ac:picMkLst>
            <pc:docMk/>
            <pc:sldMk cId="2802976350" sldId="276"/>
            <ac:picMk id="11" creationId="{7F5C92A3-369B-43F3-BDCE-E560B1B0EC89}"/>
          </ac:picMkLst>
        </pc:picChg>
        <pc:picChg chg="add del">
          <ac:chgData name="Pamela Keegan" userId="2f212aca-9a3d-40d8-9775-260cd865459d" providerId="ADAL" clId="{A5E0ECB8-138C-4186-B3DF-6125A4C99AF2}" dt="2020-01-22T08:14:36.122" v="418" actId="26606"/>
          <ac:picMkLst>
            <pc:docMk/>
            <pc:sldMk cId="2802976350" sldId="276"/>
            <ac:picMk id="15" creationId="{915B5014-A7EC-4BA6-9C83-8840CF81DB28}"/>
          </ac:picMkLst>
        </pc:picChg>
        <pc:picChg chg="add del">
          <ac:chgData name="Pamela Keegan" userId="2f212aca-9a3d-40d8-9775-260cd865459d" providerId="ADAL" clId="{A5E0ECB8-138C-4186-B3DF-6125A4C99AF2}" dt="2020-01-22T08:14:36.122" v="418" actId="26606"/>
          <ac:picMkLst>
            <pc:docMk/>
            <pc:sldMk cId="2802976350" sldId="276"/>
            <ac:picMk id="17" creationId="{022C43AB-86D7-420D-8AD7-DC0A15FDD0AF}"/>
          </ac:picMkLst>
        </pc:picChg>
        <pc:picChg chg="add">
          <ac:chgData name="Pamela Keegan" userId="2f212aca-9a3d-40d8-9775-260cd865459d" providerId="ADAL" clId="{A5E0ECB8-138C-4186-B3DF-6125A4C99AF2}" dt="2020-01-22T08:14:36.224" v="419" actId="26606"/>
          <ac:picMkLst>
            <pc:docMk/>
            <pc:sldMk cId="2802976350" sldId="276"/>
            <ac:picMk id="25" creationId="{C9ECDD5C-152A-4CC7-8333-0F367B3A62EA}"/>
          </ac:picMkLst>
        </pc:picChg>
        <pc:picChg chg="add">
          <ac:chgData name="Pamela Keegan" userId="2f212aca-9a3d-40d8-9775-260cd865459d" providerId="ADAL" clId="{A5E0ECB8-138C-4186-B3DF-6125A4C99AF2}" dt="2020-01-22T08:14:36.224" v="419" actId="26606"/>
          <ac:picMkLst>
            <pc:docMk/>
            <pc:sldMk cId="2802976350" sldId="276"/>
            <ac:picMk id="26" creationId="{7F5C92A3-369B-43F3-BDCE-E560B1B0EC89}"/>
          </ac:picMkLst>
        </pc:picChg>
        <pc:picChg chg="add">
          <ac:chgData name="Pamela Keegan" userId="2f212aca-9a3d-40d8-9775-260cd865459d" providerId="ADAL" clId="{A5E0ECB8-138C-4186-B3DF-6125A4C99AF2}" dt="2020-01-22T08:14:36.224" v="419" actId="26606"/>
          <ac:picMkLst>
            <pc:docMk/>
            <pc:sldMk cId="2802976350" sldId="276"/>
            <ac:picMk id="28" creationId="{915B5014-A7EC-4BA6-9C83-8840CF81DB28}"/>
          </ac:picMkLst>
        </pc:picChg>
        <pc:picChg chg="add">
          <ac:chgData name="Pamela Keegan" userId="2f212aca-9a3d-40d8-9775-260cd865459d" providerId="ADAL" clId="{A5E0ECB8-138C-4186-B3DF-6125A4C99AF2}" dt="2020-01-22T08:14:36.224" v="419" actId="26606"/>
          <ac:picMkLst>
            <pc:docMk/>
            <pc:sldMk cId="2802976350" sldId="276"/>
            <ac:picMk id="29" creationId="{022C43AB-86D7-420D-8AD7-DC0A15FDD0AF}"/>
          </ac:picMkLst>
        </pc:picChg>
      </pc:sldChg>
      <pc:sldChg chg="addSp delSp modSp add del mod setBg delDesignElem">
        <pc:chgData name="Pamela Keegan" userId="2f212aca-9a3d-40d8-9775-260cd865459d" providerId="ADAL" clId="{A5E0ECB8-138C-4186-B3DF-6125A4C99AF2}" dt="2020-01-22T08:17:06.380" v="452" actId="47"/>
        <pc:sldMkLst>
          <pc:docMk/>
          <pc:sldMk cId="1609778272" sldId="277"/>
        </pc:sldMkLst>
        <pc:spChg chg="add del mod">
          <ac:chgData name="Pamela Keegan" userId="2f212aca-9a3d-40d8-9775-260cd865459d" providerId="ADAL" clId="{A5E0ECB8-138C-4186-B3DF-6125A4C99AF2}" dt="2020-01-22T08:16:53.236" v="449" actId="26606"/>
          <ac:spMkLst>
            <pc:docMk/>
            <pc:sldMk cId="1609778272" sldId="277"/>
            <ac:spMk id="3" creationId="{69AC6C10-0918-48FC-98BE-AB2281281DBC}"/>
          </ac:spMkLst>
        </pc:spChg>
        <pc:spChg chg="add del">
          <ac:chgData name="Pamela Keegan" userId="2f212aca-9a3d-40d8-9775-260cd865459d" providerId="ADAL" clId="{A5E0ECB8-138C-4186-B3DF-6125A4C99AF2}" dt="2020-01-22T08:16:53.236" v="449" actId="26606"/>
          <ac:spMkLst>
            <pc:docMk/>
            <pc:sldMk cId="1609778272" sldId="277"/>
            <ac:spMk id="15" creationId="{5E3EB826-A471-488F-9E8A-D65528A3C0CA}"/>
          </ac:spMkLst>
        </pc:spChg>
        <pc:spChg chg="add del">
          <ac:chgData name="Pamela Keegan" userId="2f212aca-9a3d-40d8-9775-260cd865459d" providerId="ADAL" clId="{A5E0ECB8-138C-4186-B3DF-6125A4C99AF2}" dt="2020-01-22T08:16:53.236" v="449" actId="26606"/>
          <ac:spMkLst>
            <pc:docMk/>
            <pc:sldMk cId="1609778272" sldId="277"/>
            <ac:spMk id="16" creationId="{DFB3CEA1-88D9-42FB-88ED-1E9807FE6596}"/>
          </ac:spMkLst>
        </pc:spChg>
        <pc:spChg chg="add del">
          <ac:chgData name="Pamela Keegan" userId="2f212aca-9a3d-40d8-9775-260cd865459d" providerId="ADAL" clId="{A5E0ECB8-138C-4186-B3DF-6125A4C99AF2}" dt="2020-01-22T08:16:53.236" v="449" actId="26606"/>
          <ac:spMkLst>
            <pc:docMk/>
            <pc:sldMk cId="1609778272" sldId="277"/>
            <ac:spMk id="18" creationId="{9A6C928E-4252-4F33-8C34-E50A12A3170B}"/>
          </ac:spMkLst>
        </pc:spChg>
        <pc:spChg chg="add del">
          <ac:chgData name="Pamela Keegan" userId="2f212aca-9a3d-40d8-9775-260cd865459d" providerId="ADAL" clId="{A5E0ECB8-138C-4186-B3DF-6125A4C99AF2}" dt="2020-01-22T08:16:53.236" v="449" actId="26606"/>
          <ac:spMkLst>
            <pc:docMk/>
            <pc:sldMk cId="1609778272" sldId="277"/>
            <ac:spMk id="21" creationId="{AEBE9F1A-B38D-446E-83AE-14B17CE77FF2}"/>
          </ac:spMkLst>
        </pc:spChg>
        <pc:spChg chg="del">
          <ac:chgData name="Pamela Keegan" userId="2f212aca-9a3d-40d8-9775-260cd865459d" providerId="ADAL" clId="{A5E0ECB8-138C-4186-B3DF-6125A4C99AF2}" dt="2020-01-22T08:16:38.312" v="444"/>
          <ac:spMkLst>
            <pc:docMk/>
            <pc:sldMk cId="1609778272" sldId="277"/>
            <ac:spMk id="27" creationId="{AEBE9F1A-B38D-446E-83AE-14B17CE77FF2}"/>
          </ac:spMkLst>
        </pc:spChg>
        <pc:spChg chg="del">
          <ac:chgData name="Pamela Keegan" userId="2f212aca-9a3d-40d8-9775-260cd865459d" providerId="ADAL" clId="{A5E0ECB8-138C-4186-B3DF-6125A4C99AF2}" dt="2020-01-22T08:16:38.312" v="444"/>
          <ac:spMkLst>
            <pc:docMk/>
            <pc:sldMk cId="1609778272" sldId="277"/>
            <ac:spMk id="30" creationId="{5E3EB826-A471-488F-9E8A-D65528A3C0CA}"/>
          </ac:spMkLst>
        </pc:spChg>
        <pc:spChg chg="del">
          <ac:chgData name="Pamela Keegan" userId="2f212aca-9a3d-40d8-9775-260cd865459d" providerId="ADAL" clId="{A5E0ECB8-138C-4186-B3DF-6125A4C99AF2}" dt="2020-01-22T08:16:38.312" v="444"/>
          <ac:spMkLst>
            <pc:docMk/>
            <pc:sldMk cId="1609778272" sldId="277"/>
            <ac:spMk id="31" creationId="{4309F268-A45B-4517-B03F-2774BAEFFBA6}"/>
          </ac:spMkLst>
        </pc:spChg>
        <pc:picChg chg="del">
          <ac:chgData name="Pamela Keegan" userId="2f212aca-9a3d-40d8-9775-260cd865459d" providerId="ADAL" clId="{A5E0ECB8-138C-4186-B3DF-6125A4C99AF2}" dt="2020-01-22T08:16:44.946" v="445" actId="478"/>
          <ac:picMkLst>
            <pc:docMk/>
            <pc:sldMk cId="1609778272" sldId="277"/>
            <ac:picMk id="4" creationId="{1A8E4F7E-EE39-4309-A090-915F1024E377}"/>
          </ac:picMkLst>
        </pc:picChg>
        <pc:picChg chg="add mod">
          <ac:chgData name="Pamela Keegan" userId="2f212aca-9a3d-40d8-9775-260cd865459d" providerId="ADAL" clId="{A5E0ECB8-138C-4186-B3DF-6125A4C99AF2}" dt="2020-01-22T08:16:53.236" v="449" actId="26606"/>
          <ac:picMkLst>
            <pc:docMk/>
            <pc:sldMk cId="1609778272" sldId="277"/>
            <ac:picMk id="12" creationId="{98788CAC-056E-4F1C-8765-958D5A0E0E59}"/>
          </ac:picMkLst>
        </pc:picChg>
        <pc:picChg chg="add del">
          <ac:chgData name="Pamela Keegan" userId="2f212aca-9a3d-40d8-9775-260cd865459d" providerId="ADAL" clId="{A5E0ECB8-138C-4186-B3DF-6125A4C99AF2}" dt="2020-01-22T08:16:53.236" v="449" actId="26606"/>
          <ac:picMkLst>
            <pc:docMk/>
            <pc:sldMk cId="1609778272" sldId="277"/>
            <ac:picMk id="14" creationId="{022C43AB-86D7-420D-8AD7-DC0A15FDD0AF}"/>
          </ac:picMkLst>
        </pc:picChg>
        <pc:picChg chg="add del">
          <ac:chgData name="Pamela Keegan" userId="2f212aca-9a3d-40d8-9775-260cd865459d" providerId="ADAL" clId="{A5E0ECB8-138C-4186-B3DF-6125A4C99AF2}" dt="2020-01-22T08:16:53.236" v="449" actId="26606"/>
          <ac:picMkLst>
            <pc:docMk/>
            <pc:sldMk cId="1609778272" sldId="277"/>
            <ac:picMk id="17" creationId="{C9ECDD5C-152A-4CC7-8333-0F367B3A62EA}"/>
          </ac:picMkLst>
        </pc:picChg>
        <pc:picChg chg="add del">
          <ac:chgData name="Pamela Keegan" userId="2f212aca-9a3d-40d8-9775-260cd865459d" providerId="ADAL" clId="{A5E0ECB8-138C-4186-B3DF-6125A4C99AF2}" dt="2020-01-22T08:16:53.236" v="449" actId="26606"/>
          <ac:picMkLst>
            <pc:docMk/>
            <pc:sldMk cId="1609778272" sldId="277"/>
            <ac:picMk id="19" creationId="{7F5C92A3-369B-43F3-BDCE-E560B1B0EC89}"/>
          </ac:picMkLst>
        </pc:picChg>
        <pc:picChg chg="add del">
          <ac:chgData name="Pamela Keegan" userId="2f212aca-9a3d-40d8-9775-260cd865459d" providerId="ADAL" clId="{A5E0ECB8-138C-4186-B3DF-6125A4C99AF2}" dt="2020-01-22T08:16:53.236" v="449" actId="26606"/>
          <ac:picMkLst>
            <pc:docMk/>
            <pc:sldMk cId="1609778272" sldId="277"/>
            <ac:picMk id="23" creationId="{915B5014-A7EC-4BA6-9C83-8840CF81DB28}"/>
          </ac:picMkLst>
        </pc:picChg>
        <pc:picChg chg="del">
          <ac:chgData name="Pamela Keegan" userId="2f212aca-9a3d-40d8-9775-260cd865459d" providerId="ADAL" clId="{A5E0ECB8-138C-4186-B3DF-6125A4C99AF2}" dt="2020-01-22T08:16:38.312" v="444"/>
          <ac:picMkLst>
            <pc:docMk/>
            <pc:sldMk cId="1609778272" sldId="277"/>
            <ac:picMk id="25" creationId="{C9ECDD5C-152A-4CC7-8333-0F367B3A62EA}"/>
          </ac:picMkLst>
        </pc:picChg>
        <pc:picChg chg="del">
          <ac:chgData name="Pamela Keegan" userId="2f212aca-9a3d-40d8-9775-260cd865459d" providerId="ADAL" clId="{A5E0ECB8-138C-4186-B3DF-6125A4C99AF2}" dt="2020-01-22T08:16:38.312" v="444"/>
          <ac:picMkLst>
            <pc:docMk/>
            <pc:sldMk cId="1609778272" sldId="277"/>
            <ac:picMk id="26" creationId="{7F5C92A3-369B-43F3-BDCE-E560B1B0EC89}"/>
          </ac:picMkLst>
        </pc:picChg>
        <pc:picChg chg="del">
          <ac:chgData name="Pamela Keegan" userId="2f212aca-9a3d-40d8-9775-260cd865459d" providerId="ADAL" clId="{A5E0ECB8-138C-4186-B3DF-6125A4C99AF2}" dt="2020-01-22T08:16:38.312" v="444"/>
          <ac:picMkLst>
            <pc:docMk/>
            <pc:sldMk cId="1609778272" sldId="277"/>
            <ac:picMk id="28" creationId="{915B5014-A7EC-4BA6-9C83-8840CF81DB28}"/>
          </ac:picMkLst>
        </pc:picChg>
        <pc:picChg chg="del">
          <ac:chgData name="Pamela Keegan" userId="2f212aca-9a3d-40d8-9775-260cd865459d" providerId="ADAL" clId="{A5E0ECB8-138C-4186-B3DF-6125A4C99AF2}" dt="2020-01-22T08:16:38.312" v="444"/>
          <ac:picMkLst>
            <pc:docMk/>
            <pc:sldMk cId="1609778272" sldId="277"/>
            <ac:picMk id="29" creationId="{022C43AB-86D7-420D-8AD7-DC0A15FDD0AF}"/>
          </ac:picMkLst>
        </pc:picChg>
      </pc:sldChg>
      <pc:sldChg chg="delSp add del setBg delDesignElem">
        <pc:chgData name="Pamela Keegan" userId="2f212aca-9a3d-40d8-9775-260cd865459d" providerId="ADAL" clId="{A5E0ECB8-138C-4186-B3DF-6125A4C99AF2}" dt="2020-01-22T08:17:28.374" v="453" actId="47"/>
        <pc:sldMkLst>
          <pc:docMk/>
          <pc:sldMk cId="2332030045" sldId="278"/>
        </pc:sldMkLst>
        <pc:spChg chg="del">
          <ac:chgData name="Pamela Keegan" userId="2f212aca-9a3d-40d8-9775-260cd865459d" providerId="ADAL" clId="{A5E0ECB8-138C-4186-B3DF-6125A4C99AF2}" dt="2020-01-22T08:17:04.141" v="451"/>
          <ac:spMkLst>
            <pc:docMk/>
            <pc:sldMk cId="2332030045" sldId="278"/>
            <ac:spMk id="27" creationId="{AEBE9F1A-B38D-446E-83AE-14B17CE77FF2}"/>
          </ac:spMkLst>
        </pc:spChg>
        <pc:spChg chg="del">
          <ac:chgData name="Pamela Keegan" userId="2f212aca-9a3d-40d8-9775-260cd865459d" providerId="ADAL" clId="{A5E0ECB8-138C-4186-B3DF-6125A4C99AF2}" dt="2020-01-22T08:17:04.141" v="451"/>
          <ac:spMkLst>
            <pc:docMk/>
            <pc:sldMk cId="2332030045" sldId="278"/>
            <ac:spMk id="30" creationId="{5E3EB826-A471-488F-9E8A-D65528A3C0CA}"/>
          </ac:spMkLst>
        </pc:spChg>
        <pc:spChg chg="del">
          <ac:chgData name="Pamela Keegan" userId="2f212aca-9a3d-40d8-9775-260cd865459d" providerId="ADAL" clId="{A5E0ECB8-138C-4186-B3DF-6125A4C99AF2}" dt="2020-01-22T08:17:04.141" v="451"/>
          <ac:spMkLst>
            <pc:docMk/>
            <pc:sldMk cId="2332030045" sldId="278"/>
            <ac:spMk id="31" creationId="{4309F268-A45B-4517-B03F-2774BAEFFBA6}"/>
          </ac:spMkLst>
        </pc:spChg>
        <pc:picChg chg="del">
          <ac:chgData name="Pamela Keegan" userId="2f212aca-9a3d-40d8-9775-260cd865459d" providerId="ADAL" clId="{A5E0ECB8-138C-4186-B3DF-6125A4C99AF2}" dt="2020-01-22T08:17:04.141" v="451"/>
          <ac:picMkLst>
            <pc:docMk/>
            <pc:sldMk cId="2332030045" sldId="278"/>
            <ac:picMk id="25" creationId="{C9ECDD5C-152A-4CC7-8333-0F367B3A62EA}"/>
          </ac:picMkLst>
        </pc:picChg>
        <pc:picChg chg="del">
          <ac:chgData name="Pamela Keegan" userId="2f212aca-9a3d-40d8-9775-260cd865459d" providerId="ADAL" clId="{A5E0ECB8-138C-4186-B3DF-6125A4C99AF2}" dt="2020-01-22T08:17:04.141" v="451"/>
          <ac:picMkLst>
            <pc:docMk/>
            <pc:sldMk cId="2332030045" sldId="278"/>
            <ac:picMk id="26" creationId="{7F5C92A3-369B-43F3-BDCE-E560B1B0EC89}"/>
          </ac:picMkLst>
        </pc:picChg>
        <pc:picChg chg="del">
          <ac:chgData name="Pamela Keegan" userId="2f212aca-9a3d-40d8-9775-260cd865459d" providerId="ADAL" clId="{A5E0ECB8-138C-4186-B3DF-6125A4C99AF2}" dt="2020-01-22T08:17:04.141" v="451"/>
          <ac:picMkLst>
            <pc:docMk/>
            <pc:sldMk cId="2332030045" sldId="278"/>
            <ac:picMk id="28" creationId="{915B5014-A7EC-4BA6-9C83-8840CF81DB28}"/>
          </ac:picMkLst>
        </pc:picChg>
        <pc:picChg chg="del">
          <ac:chgData name="Pamela Keegan" userId="2f212aca-9a3d-40d8-9775-260cd865459d" providerId="ADAL" clId="{A5E0ECB8-138C-4186-B3DF-6125A4C99AF2}" dt="2020-01-22T08:17:04.141" v="451"/>
          <ac:picMkLst>
            <pc:docMk/>
            <pc:sldMk cId="2332030045" sldId="278"/>
            <ac:picMk id="29" creationId="{022C43AB-86D7-420D-8AD7-DC0A15FDD0AF}"/>
          </ac:picMkLst>
        </pc:picChg>
      </pc:sldChg>
      <pc:sldChg chg="addSp delSp modSp">
        <pc:chgData name="Pamela Keegan" userId="2f212aca-9a3d-40d8-9775-260cd865459d" providerId="ADAL" clId="{A5E0ECB8-138C-4186-B3DF-6125A4C99AF2}" dt="2020-01-22T08:18:20.454" v="470" actId="1038"/>
        <pc:sldMkLst>
          <pc:docMk/>
          <pc:sldMk cId="4045426157" sldId="279"/>
        </pc:sldMkLst>
        <pc:spChg chg="add del mod">
          <ac:chgData name="Pamela Keegan" userId="2f212aca-9a3d-40d8-9775-260cd865459d" providerId="ADAL" clId="{A5E0ECB8-138C-4186-B3DF-6125A4C99AF2}" dt="2020-01-22T08:17:56.791" v="461"/>
          <ac:spMkLst>
            <pc:docMk/>
            <pc:sldMk cId="4045426157" sldId="279"/>
            <ac:spMk id="3" creationId="{A015490D-32D8-4697-966A-81F9F249C899}"/>
          </ac:spMkLst>
        </pc:spChg>
        <pc:picChg chg="del">
          <ac:chgData name="Pamela Keegan" userId="2f212aca-9a3d-40d8-9775-260cd865459d" providerId="ADAL" clId="{A5E0ECB8-138C-4186-B3DF-6125A4C99AF2}" dt="2020-01-22T08:17:36.041" v="455" actId="478"/>
          <ac:picMkLst>
            <pc:docMk/>
            <pc:sldMk cId="4045426157" sldId="279"/>
            <ac:picMk id="4" creationId="{1A8E4F7E-EE39-4309-A090-915F1024E377}"/>
          </ac:picMkLst>
        </pc:picChg>
        <pc:picChg chg="add mod">
          <ac:chgData name="Pamela Keegan" userId="2f212aca-9a3d-40d8-9775-260cd865459d" providerId="ADAL" clId="{A5E0ECB8-138C-4186-B3DF-6125A4C99AF2}" dt="2020-01-22T08:18:20.454" v="470" actId="1038"/>
          <ac:picMkLst>
            <pc:docMk/>
            <pc:sldMk cId="4045426157" sldId="279"/>
            <ac:picMk id="10" creationId="{9299460B-7516-402F-838F-E27221ED146B}"/>
          </ac:picMkLst>
        </pc:picChg>
      </pc:sldChg>
      <pc:sldChg chg="modSp add del">
        <pc:chgData name="Pamela Keegan" userId="2f212aca-9a3d-40d8-9775-260cd865459d" providerId="ADAL" clId="{A5E0ECB8-138C-4186-B3DF-6125A4C99AF2}" dt="2020-01-22T08:26:24.255" v="549" actId="47"/>
        <pc:sldMkLst>
          <pc:docMk/>
          <pc:sldMk cId="4030935550" sldId="280"/>
        </pc:sldMkLst>
        <pc:spChg chg="mod">
          <ac:chgData name="Pamela Keegan" userId="2f212aca-9a3d-40d8-9775-260cd865459d" providerId="ADAL" clId="{A5E0ECB8-138C-4186-B3DF-6125A4C99AF2}" dt="2020-01-22T08:25:10.204" v="537" actId="5793"/>
          <ac:spMkLst>
            <pc:docMk/>
            <pc:sldMk cId="4030935550" sldId="280"/>
            <ac:spMk id="3" creationId="{E975BE73-330D-4342-9C4A-D8A8C8ECC571}"/>
          </ac:spMkLst>
        </pc:spChg>
      </pc:sldChg>
      <pc:sldChg chg="delSp modSp add del setBg modAnim delDesignElem">
        <pc:chgData name="Pamela Keegan" userId="2f212aca-9a3d-40d8-9775-260cd865459d" providerId="ADAL" clId="{A5E0ECB8-138C-4186-B3DF-6125A4C99AF2}" dt="2020-01-22T08:43:41.252" v="692" actId="47"/>
        <pc:sldMkLst>
          <pc:docMk/>
          <pc:sldMk cId="2375698249" sldId="281"/>
        </pc:sldMkLst>
        <pc:spChg chg="mod">
          <ac:chgData name="Pamela Keegan" userId="2f212aca-9a3d-40d8-9775-260cd865459d" providerId="ADAL" clId="{A5E0ECB8-138C-4186-B3DF-6125A4C99AF2}" dt="2020-01-22T08:26:22.585" v="548"/>
          <ac:spMkLst>
            <pc:docMk/>
            <pc:sldMk cId="2375698249" sldId="281"/>
            <ac:spMk id="3" creationId="{F38708EF-AC39-4E39-B888-6CD940905180}"/>
          </ac:spMkLst>
        </pc:spChg>
        <pc:spChg chg="del">
          <ac:chgData name="Pamela Keegan" userId="2f212aca-9a3d-40d8-9775-260cd865459d" providerId="ADAL" clId="{A5E0ECB8-138C-4186-B3DF-6125A4C99AF2}" dt="2020-01-22T08:25:54.385" v="546"/>
          <ac:spMkLst>
            <pc:docMk/>
            <pc:sldMk cId="2375698249" sldId="281"/>
            <ac:spMk id="8" creationId="{74CD14DB-BB81-479F-A1FC-1C75640E9F84}"/>
          </ac:spMkLst>
        </pc:spChg>
        <pc:spChg chg="del">
          <ac:chgData name="Pamela Keegan" userId="2f212aca-9a3d-40d8-9775-260cd865459d" providerId="ADAL" clId="{A5E0ECB8-138C-4186-B3DF-6125A4C99AF2}" dt="2020-01-22T08:25:54.385" v="546"/>
          <ac:spMkLst>
            <pc:docMk/>
            <pc:sldMk cId="2375698249" sldId="281"/>
            <ac:spMk id="10" creationId="{C943A91B-7CA7-4592-A975-73B1BF8C4C74}"/>
          </ac:spMkLst>
        </pc:spChg>
        <pc:spChg chg="del">
          <ac:chgData name="Pamela Keegan" userId="2f212aca-9a3d-40d8-9775-260cd865459d" providerId="ADAL" clId="{A5E0ECB8-138C-4186-B3DF-6125A4C99AF2}" dt="2020-01-22T08:25:54.385" v="546"/>
          <ac:spMkLst>
            <pc:docMk/>
            <pc:sldMk cId="2375698249" sldId="281"/>
            <ac:spMk id="12" creationId="{EC471314-E46A-414B-8D91-74880E84F187}"/>
          </ac:spMkLst>
        </pc:spChg>
        <pc:spChg chg="del">
          <ac:chgData name="Pamela Keegan" userId="2f212aca-9a3d-40d8-9775-260cd865459d" providerId="ADAL" clId="{A5E0ECB8-138C-4186-B3DF-6125A4C99AF2}" dt="2020-01-22T08:25:54.385" v="546"/>
          <ac:spMkLst>
            <pc:docMk/>
            <pc:sldMk cId="2375698249" sldId="281"/>
            <ac:spMk id="14" creationId="{6A681326-1C9D-44A3-A627-3871BDAE4127}"/>
          </ac:spMkLst>
        </pc:spChg>
      </pc:sldChg>
      <pc:sldChg chg="addSp delSp modSp modAnim">
        <pc:chgData name="Pamela Keegan" userId="2f212aca-9a3d-40d8-9775-260cd865459d" providerId="ADAL" clId="{A5E0ECB8-138C-4186-B3DF-6125A4C99AF2}" dt="2020-01-28T11:56:58.889" v="3746"/>
        <pc:sldMkLst>
          <pc:docMk/>
          <pc:sldMk cId="2634484117" sldId="282"/>
        </pc:sldMkLst>
        <pc:spChg chg="del">
          <ac:chgData name="Pamela Keegan" userId="2f212aca-9a3d-40d8-9775-260cd865459d" providerId="ADAL" clId="{A5E0ECB8-138C-4186-B3DF-6125A4C99AF2}" dt="2020-01-28T11:56:46.048" v="3743"/>
          <ac:spMkLst>
            <pc:docMk/>
            <pc:sldMk cId="2634484117" sldId="282"/>
            <ac:spMk id="2" creationId="{476AA738-9FAC-4C42-A088-24CDF6FC26F7}"/>
          </ac:spMkLst>
        </pc:spChg>
        <pc:spChg chg="mod">
          <ac:chgData name="Pamela Keegan" userId="2f212aca-9a3d-40d8-9775-260cd865459d" providerId="ADAL" clId="{A5E0ECB8-138C-4186-B3DF-6125A4C99AF2}" dt="2020-01-22T08:26:56.749" v="550"/>
          <ac:spMkLst>
            <pc:docMk/>
            <pc:sldMk cId="2634484117" sldId="282"/>
            <ac:spMk id="3" creationId="{F38708EF-AC39-4E39-B888-6CD940905180}"/>
          </ac:spMkLst>
        </pc:spChg>
        <pc:spChg chg="add del mod">
          <ac:chgData name="Pamela Keegan" userId="2f212aca-9a3d-40d8-9775-260cd865459d" providerId="ADAL" clId="{A5E0ECB8-138C-4186-B3DF-6125A4C99AF2}" dt="2020-01-28T11:56:49.266" v="3744"/>
          <ac:spMkLst>
            <pc:docMk/>
            <pc:sldMk cId="2634484117" sldId="282"/>
            <ac:spMk id="4" creationId="{C07054B4-FD84-412D-A8AB-20988500B079}"/>
          </ac:spMkLst>
        </pc:spChg>
        <pc:spChg chg="add">
          <ac:chgData name="Pamela Keegan" userId="2f212aca-9a3d-40d8-9775-260cd865459d" providerId="ADAL" clId="{A5E0ECB8-138C-4186-B3DF-6125A4C99AF2}" dt="2020-01-28T11:56:58.889" v="3746"/>
          <ac:spMkLst>
            <pc:docMk/>
            <pc:sldMk cId="2634484117" sldId="282"/>
            <ac:spMk id="11" creationId="{D52B3267-1EBA-47D5-B5AC-E84A2190768E}"/>
          </ac:spMkLst>
        </pc:spChg>
      </pc:sldChg>
      <pc:sldChg chg="addSp delSp modSp add">
        <pc:chgData name="Pamela Keegan" userId="2f212aca-9a3d-40d8-9775-260cd865459d" providerId="ADAL" clId="{A5E0ECB8-138C-4186-B3DF-6125A4C99AF2}" dt="2020-01-22T08:29:51.416" v="597"/>
        <pc:sldMkLst>
          <pc:docMk/>
          <pc:sldMk cId="2597541135" sldId="283"/>
        </pc:sldMkLst>
        <pc:spChg chg="del">
          <ac:chgData name="Pamela Keegan" userId="2f212aca-9a3d-40d8-9775-260cd865459d" providerId="ADAL" clId="{A5E0ECB8-138C-4186-B3DF-6125A4C99AF2}" dt="2020-01-22T08:29:51.416" v="597"/>
          <ac:spMkLst>
            <pc:docMk/>
            <pc:sldMk cId="2597541135" sldId="283"/>
            <ac:spMk id="2" creationId="{9FADB188-39FD-41BF-B11E-FE3B423408CC}"/>
          </ac:spMkLst>
        </pc:spChg>
        <pc:spChg chg="del">
          <ac:chgData name="Pamela Keegan" userId="2f212aca-9a3d-40d8-9775-260cd865459d" providerId="ADAL" clId="{A5E0ECB8-138C-4186-B3DF-6125A4C99AF2}" dt="2020-01-22T08:28:49.416" v="573"/>
          <ac:spMkLst>
            <pc:docMk/>
            <pc:sldMk cId="2597541135" sldId="283"/>
            <ac:spMk id="3" creationId="{FE22A026-38C0-4612-BB16-EA0FBBC92BFC}"/>
          </ac:spMkLst>
        </pc:spChg>
        <pc:spChg chg="add mod">
          <ac:chgData name="Pamela Keegan" userId="2f212aca-9a3d-40d8-9775-260cd865459d" providerId="ADAL" clId="{A5E0ECB8-138C-4186-B3DF-6125A4C99AF2}" dt="2020-01-22T08:29:32.572" v="595" actId="255"/>
          <ac:spMkLst>
            <pc:docMk/>
            <pc:sldMk cId="2597541135" sldId="283"/>
            <ac:spMk id="4" creationId="{6D56D9F2-7FD4-40AE-A8CC-81AE1DB62A7B}"/>
          </ac:spMkLst>
        </pc:spChg>
        <pc:picChg chg="add">
          <ac:chgData name="Pamela Keegan" userId="2f212aca-9a3d-40d8-9775-260cd865459d" providerId="ADAL" clId="{A5E0ECB8-138C-4186-B3DF-6125A4C99AF2}" dt="2020-01-22T08:29:47.278" v="596"/>
          <ac:picMkLst>
            <pc:docMk/>
            <pc:sldMk cId="2597541135" sldId="283"/>
            <ac:picMk id="5" creationId="{1FDC5B3E-BF50-4C6B-A59B-0721B721EDB8}"/>
          </ac:picMkLst>
        </pc:picChg>
      </pc:sldChg>
      <pc:sldChg chg="add">
        <pc:chgData name="Pamela Keegan" userId="2f212aca-9a3d-40d8-9775-260cd865459d" providerId="ADAL" clId="{A5E0ECB8-138C-4186-B3DF-6125A4C99AF2}" dt="2020-01-22T08:35:46.782" v="647"/>
        <pc:sldMkLst>
          <pc:docMk/>
          <pc:sldMk cId="2932689214" sldId="284"/>
        </pc:sldMkLst>
      </pc:sldChg>
      <pc:sldChg chg="modSp add">
        <pc:chgData name="Pamela Keegan" userId="2f212aca-9a3d-40d8-9775-260cd865459d" providerId="ADAL" clId="{A5E0ECB8-138C-4186-B3DF-6125A4C99AF2}" dt="2020-01-22T08:55:20.059" v="1134" actId="13926"/>
        <pc:sldMkLst>
          <pc:docMk/>
          <pc:sldMk cId="1680702726" sldId="285"/>
        </pc:sldMkLst>
        <pc:spChg chg="mod">
          <ac:chgData name="Pamela Keegan" userId="2f212aca-9a3d-40d8-9775-260cd865459d" providerId="ADAL" clId="{A5E0ECB8-138C-4186-B3DF-6125A4C99AF2}" dt="2020-01-22T08:55:20.059" v="1134" actId="13926"/>
          <ac:spMkLst>
            <pc:docMk/>
            <pc:sldMk cId="1680702726" sldId="285"/>
            <ac:spMk id="3" creationId="{6EE26010-0ADE-491A-9DF5-30C540D9AC40}"/>
          </ac:spMkLst>
        </pc:spChg>
      </pc:sldChg>
      <pc:sldChg chg="delSp modSp add ord">
        <pc:chgData name="Pamela Keegan" userId="2f212aca-9a3d-40d8-9775-260cd865459d" providerId="ADAL" clId="{A5E0ECB8-138C-4186-B3DF-6125A4C99AF2}" dt="2020-01-22T08:45:23.021" v="698"/>
        <pc:sldMkLst>
          <pc:docMk/>
          <pc:sldMk cId="1177946916" sldId="286"/>
        </pc:sldMkLst>
        <pc:spChg chg="mod">
          <ac:chgData name="Pamela Keegan" userId="2f212aca-9a3d-40d8-9775-260cd865459d" providerId="ADAL" clId="{A5E0ECB8-138C-4186-B3DF-6125A4C99AF2}" dt="2020-01-22T08:42:46.590" v="691" actId="5793"/>
          <ac:spMkLst>
            <pc:docMk/>
            <pc:sldMk cId="1177946916" sldId="286"/>
            <ac:spMk id="2" creationId="{6A738A41-8B79-447A-A92F-96988E959650}"/>
          </ac:spMkLst>
        </pc:spChg>
        <pc:spChg chg="del">
          <ac:chgData name="Pamela Keegan" userId="2f212aca-9a3d-40d8-9775-260cd865459d" providerId="ADAL" clId="{A5E0ECB8-138C-4186-B3DF-6125A4C99AF2}" dt="2020-01-22T08:37:49.770" v="667"/>
          <ac:spMkLst>
            <pc:docMk/>
            <pc:sldMk cId="1177946916" sldId="286"/>
            <ac:spMk id="3" creationId="{A8A32883-5368-48A5-AD94-A2EDE8CF2817}"/>
          </ac:spMkLst>
        </pc:spChg>
      </pc:sldChg>
      <pc:sldChg chg="ord">
        <pc:chgData name="Pamela Keegan" userId="2f212aca-9a3d-40d8-9775-260cd865459d" providerId="ADAL" clId="{A5E0ECB8-138C-4186-B3DF-6125A4C99AF2}" dt="2020-01-22T08:45:35.601" v="700"/>
        <pc:sldMkLst>
          <pc:docMk/>
          <pc:sldMk cId="3191060481" sldId="287"/>
        </pc:sldMkLst>
      </pc:sldChg>
      <pc:sldChg chg="ord">
        <pc:chgData name="Pamela Keegan" userId="2f212aca-9a3d-40d8-9775-260cd865459d" providerId="ADAL" clId="{A5E0ECB8-138C-4186-B3DF-6125A4C99AF2}" dt="2020-01-22T08:45:52.623" v="702"/>
        <pc:sldMkLst>
          <pc:docMk/>
          <pc:sldMk cId="56175516" sldId="288"/>
        </pc:sldMkLst>
      </pc:sldChg>
      <pc:sldChg chg="addSp delSp modSp add del modAnim">
        <pc:chgData name="Pamela Keegan" userId="2f212aca-9a3d-40d8-9775-260cd865459d" providerId="ADAL" clId="{A5E0ECB8-138C-4186-B3DF-6125A4C99AF2}" dt="2020-01-28T10:21:12.581" v="2720" actId="47"/>
        <pc:sldMkLst>
          <pc:docMk/>
          <pc:sldMk cId="147396582" sldId="289"/>
        </pc:sldMkLst>
        <pc:spChg chg="mod">
          <ac:chgData name="Pamela Keegan" userId="2f212aca-9a3d-40d8-9775-260cd865459d" providerId="ADAL" clId="{A5E0ECB8-138C-4186-B3DF-6125A4C99AF2}" dt="2020-01-24T12:15:08.023" v="1838" actId="1076"/>
          <ac:spMkLst>
            <pc:docMk/>
            <pc:sldMk cId="147396582" sldId="289"/>
            <ac:spMk id="2" creationId="{4AB73BCC-E606-4852-9A85-ED6D24A32D75}"/>
          </ac:spMkLst>
        </pc:spChg>
        <pc:spChg chg="add del">
          <ac:chgData name="Pamela Keegan" userId="2f212aca-9a3d-40d8-9775-260cd865459d" providerId="ADAL" clId="{A5E0ECB8-138C-4186-B3DF-6125A4C99AF2}" dt="2020-01-22T08:50:09.651" v="726" actId="3680"/>
          <ac:spMkLst>
            <pc:docMk/>
            <pc:sldMk cId="147396582" sldId="289"/>
            <ac:spMk id="3" creationId="{CA068EC6-59E2-4693-B564-1877FCC85C8C}"/>
          </ac:spMkLst>
        </pc:spChg>
        <pc:spChg chg="mod">
          <ac:chgData name="Pamela Keegan" userId="2f212aca-9a3d-40d8-9775-260cd865459d" providerId="ADAL" clId="{A5E0ECB8-138C-4186-B3DF-6125A4C99AF2}" dt="2020-01-24T12:14:41.767" v="1837" actId="20577"/>
          <ac:spMkLst>
            <pc:docMk/>
            <pc:sldMk cId="147396582" sldId="289"/>
            <ac:spMk id="4" creationId="{459D524A-1119-460F-A47F-1D33D311398C}"/>
          </ac:spMkLst>
        </pc:spChg>
        <pc:spChg chg="add mod">
          <ac:chgData name="Pamela Keegan" userId="2f212aca-9a3d-40d8-9775-260cd865459d" providerId="ADAL" clId="{A5E0ECB8-138C-4186-B3DF-6125A4C99AF2}" dt="2020-01-24T12:18:23.388" v="1928" actId="571"/>
          <ac:spMkLst>
            <pc:docMk/>
            <pc:sldMk cId="147396582" sldId="289"/>
            <ac:spMk id="15" creationId="{42CC6E42-1220-41FE-BEC4-5718753F0E23}"/>
          </ac:spMkLst>
        </pc:spChg>
        <pc:spChg chg="add mod">
          <ac:chgData name="Pamela Keegan" userId="2f212aca-9a3d-40d8-9775-260cd865459d" providerId="ADAL" clId="{A5E0ECB8-138C-4186-B3DF-6125A4C99AF2}" dt="2020-01-24T12:18:23.388" v="1928" actId="571"/>
          <ac:spMkLst>
            <pc:docMk/>
            <pc:sldMk cId="147396582" sldId="289"/>
            <ac:spMk id="16" creationId="{DC4AFB89-2410-40DC-BBE6-0272019AB079}"/>
          </ac:spMkLst>
        </pc:spChg>
        <pc:spChg chg="add mod">
          <ac:chgData name="Pamela Keegan" userId="2f212aca-9a3d-40d8-9775-260cd865459d" providerId="ADAL" clId="{A5E0ECB8-138C-4186-B3DF-6125A4C99AF2}" dt="2020-01-24T12:18:23.388" v="1928" actId="571"/>
          <ac:spMkLst>
            <pc:docMk/>
            <pc:sldMk cId="147396582" sldId="289"/>
            <ac:spMk id="17" creationId="{372CB051-B793-4AFA-A827-F9A00712C5B7}"/>
          </ac:spMkLst>
        </pc:spChg>
        <pc:spChg chg="add mod">
          <ac:chgData name="Pamela Keegan" userId="2f212aca-9a3d-40d8-9775-260cd865459d" providerId="ADAL" clId="{A5E0ECB8-138C-4186-B3DF-6125A4C99AF2}" dt="2020-01-24T12:18:23.388" v="1928" actId="571"/>
          <ac:spMkLst>
            <pc:docMk/>
            <pc:sldMk cId="147396582" sldId="289"/>
            <ac:spMk id="18" creationId="{80C0574C-A87E-405D-A2FE-C4F4FECB9077}"/>
          </ac:spMkLst>
        </pc:spChg>
        <pc:spChg chg="add mod">
          <ac:chgData name="Pamela Keegan" userId="2f212aca-9a3d-40d8-9775-260cd865459d" providerId="ADAL" clId="{A5E0ECB8-138C-4186-B3DF-6125A4C99AF2}" dt="2020-01-24T12:18:23.388" v="1928" actId="571"/>
          <ac:spMkLst>
            <pc:docMk/>
            <pc:sldMk cId="147396582" sldId="289"/>
            <ac:spMk id="19" creationId="{887E9343-EC51-4CD4-9437-033CDCCC0893}"/>
          </ac:spMkLst>
        </pc:spChg>
        <pc:spChg chg="add mod">
          <ac:chgData name="Pamela Keegan" userId="2f212aca-9a3d-40d8-9775-260cd865459d" providerId="ADAL" clId="{A5E0ECB8-138C-4186-B3DF-6125A4C99AF2}" dt="2020-01-24T12:18:23.388" v="1928" actId="571"/>
          <ac:spMkLst>
            <pc:docMk/>
            <pc:sldMk cId="147396582" sldId="289"/>
            <ac:spMk id="20" creationId="{8D6F093A-28E2-4D1C-B883-83A1DDDE389A}"/>
          </ac:spMkLst>
        </pc:spChg>
        <pc:graphicFrameChg chg="add del mod ord modGraphic">
          <ac:chgData name="Pamela Keegan" userId="2f212aca-9a3d-40d8-9775-260cd865459d" providerId="ADAL" clId="{A5E0ECB8-138C-4186-B3DF-6125A4C99AF2}" dt="2020-01-22T08:50:02.209" v="725" actId="3680"/>
          <ac:graphicFrameMkLst>
            <pc:docMk/>
            <pc:sldMk cId="147396582" sldId="289"/>
            <ac:graphicFrameMk id="4" creationId="{65F59D46-D1D8-4ACD-A634-A7A62F26689C}"/>
          </ac:graphicFrameMkLst>
        </pc:graphicFrameChg>
        <pc:graphicFrameChg chg="add mod ord modGraphic">
          <ac:chgData name="Pamela Keegan" userId="2f212aca-9a3d-40d8-9775-260cd865459d" providerId="ADAL" clId="{A5E0ECB8-138C-4186-B3DF-6125A4C99AF2}" dt="2020-01-23T16:54:35.043" v="1249" actId="20577"/>
          <ac:graphicFrameMkLst>
            <pc:docMk/>
            <pc:sldMk cId="147396582" sldId="289"/>
            <ac:graphicFrameMk id="6" creationId="{DCEC4157-DE1C-46DB-A3C4-6BB581F7C776}"/>
          </ac:graphicFrameMkLst>
        </pc:graphicFrameChg>
        <pc:picChg chg="add mod">
          <ac:chgData name="Pamela Keegan" userId="2f212aca-9a3d-40d8-9775-260cd865459d" providerId="ADAL" clId="{A5E0ECB8-138C-4186-B3DF-6125A4C99AF2}" dt="2020-01-24T12:18:10.675" v="1926" actId="1076"/>
          <ac:picMkLst>
            <pc:docMk/>
            <pc:sldMk cId="147396582" sldId="289"/>
            <ac:picMk id="14" creationId="{44B03FBD-841B-419F-95C1-2E27C0B48D2B}"/>
          </ac:picMkLst>
        </pc:picChg>
      </pc:sldChg>
      <pc:sldChg chg="add ord">
        <pc:chgData name="Pamela Keegan" userId="2f212aca-9a3d-40d8-9775-260cd865459d" providerId="ADAL" clId="{A5E0ECB8-138C-4186-B3DF-6125A4C99AF2}" dt="2020-01-23T16:52:46.683" v="1212"/>
        <pc:sldMkLst>
          <pc:docMk/>
          <pc:sldMk cId="23759350" sldId="290"/>
        </pc:sldMkLst>
      </pc:sldChg>
      <pc:sldChg chg="modSp del">
        <pc:chgData name="Pamela Keegan" userId="2f212aca-9a3d-40d8-9775-260cd865459d" providerId="ADAL" clId="{A5E0ECB8-138C-4186-B3DF-6125A4C99AF2}" dt="2020-01-24T12:06:40.966" v="1671" actId="47"/>
        <pc:sldMkLst>
          <pc:docMk/>
          <pc:sldMk cId="3756831767" sldId="291"/>
        </pc:sldMkLst>
        <pc:spChg chg="mod">
          <ac:chgData name="Pamela Keegan" userId="2f212aca-9a3d-40d8-9775-260cd865459d" providerId="ADAL" clId="{A5E0ECB8-138C-4186-B3DF-6125A4C99AF2}" dt="2020-01-24T12:01:33.761" v="1308" actId="20577"/>
          <ac:spMkLst>
            <pc:docMk/>
            <pc:sldMk cId="3756831767" sldId="291"/>
            <ac:spMk id="2" creationId="{6DFC9A17-0FE3-4FCB-A22F-8862B7B59204}"/>
          </ac:spMkLst>
        </pc:spChg>
      </pc:sldChg>
      <pc:sldChg chg="addSp modSp add modAnim">
        <pc:chgData name="Pamela Keegan" userId="2f212aca-9a3d-40d8-9775-260cd865459d" providerId="ADAL" clId="{A5E0ECB8-138C-4186-B3DF-6125A4C99AF2}" dt="2020-01-24T12:28:33.958" v="2373" actId="20577"/>
        <pc:sldMkLst>
          <pc:docMk/>
          <pc:sldMk cId="2561016614" sldId="292"/>
        </pc:sldMkLst>
        <pc:spChg chg="mod">
          <ac:chgData name="Pamela Keegan" userId="2f212aca-9a3d-40d8-9775-260cd865459d" providerId="ADAL" clId="{A5E0ECB8-138C-4186-B3DF-6125A4C99AF2}" dt="2020-01-24T12:06:14.332" v="1669" actId="207"/>
          <ac:spMkLst>
            <pc:docMk/>
            <pc:sldMk cId="2561016614" sldId="292"/>
            <ac:spMk id="2" creationId="{E10F0EA5-6EC7-42DD-8C7D-B5CB730157F1}"/>
          </ac:spMkLst>
        </pc:spChg>
        <pc:spChg chg="mod">
          <ac:chgData name="Pamela Keegan" userId="2f212aca-9a3d-40d8-9775-260cd865459d" providerId="ADAL" clId="{A5E0ECB8-138C-4186-B3DF-6125A4C99AF2}" dt="2020-01-24T12:28:33.958" v="2373" actId="20577"/>
          <ac:spMkLst>
            <pc:docMk/>
            <pc:sldMk cId="2561016614" sldId="292"/>
            <ac:spMk id="3" creationId="{06496AB4-945C-4B63-8513-EEC25E46544A}"/>
          </ac:spMkLst>
        </pc:spChg>
        <pc:picChg chg="add mod">
          <ac:chgData name="Pamela Keegan" userId="2f212aca-9a3d-40d8-9775-260cd865459d" providerId="ADAL" clId="{A5E0ECB8-138C-4186-B3DF-6125A4C99AF2}" dt="2020-01-24T12:28:21.976" v="2354" actId="1076"/>
          <ac:picMkLst>
            <pc:docMk/>
            <pc:sldMk cId="2561016614" sldId="292"/>
            <ac:picMk id="5" creationId="{7888337D-9538-4734-B1B9-EE345A05E2BB}"/>
          </ac:picMkLst>
        </pc:picChg>
      </pc:sldChg>
      <pc:sldChg chg="addSp delSp modSp add del mod ord setBg addAnim delAnim modAnim">
        <pc:chgData name="Pamela Keegan" userId="2f212aca-9a3d-40d8-9775-260cd865459d" providerId="ADAL" clId="{A5E0ECB8-138C-4186-B3DF-6125A4C99AF2}" dt="2020-01-28T14:21:21.290" v="3904" actId="20577"/>
        <pc:sldMkLst>
          <pc:docMk/>
          <pc:sldMk cId="1963370902" sldId="293"/>
        </pc:sldMkLst>
        <pc:spChg chg="del">
          <ac:chgData name="Pamela Keegan" userId="2f212aca-9a3d-40d8-9775-260cd865459d" providerId="ADAL" clId="{A5E0ECB8-138C-4186-B3DF-6125A4C99AF2}" dt="2020-01-24T12:17:46.332" v="1920" actId="478"/>
          <ac:spMkLst>
            <pc:docMk/>
            <pc:sldMk cId="1963370902" sldId="293"/>
            <ac:spMk id="2" creationId="{3E8DC783-2675-40D6-9254-97B9DD82D136}"/>
          </ac:spMkLst>
        </pc:spChg>
        <pc:spChg chg="del">
          <ac:chgData name="Pamela Keegan" userId="2f212aca-9a3d-40d8-9775-260cd865459d" providerId="ADAL" clId="{A5E0ECB8-138C-4186-B3DF-6125A4C99AF2}" dt="2020-01-24T12:17:48.404" v="1921" actId="478"/>
          <ac:spMkLst>
            <pc:docMk/>
            <pc:sldMk cId="1963370902" sldId="293"/>
            <ac:spMk id="3" creationId="{749FB70B-664B-446C-9579-C7E7DEFC7670}"/>
          </ac:spMkLst>
        </pc:spChg>
        <pc:spChg chg="add del mod">
          <ac:chgData name="Pamela Keegan" userId="2f212aca-9a3d-40d8-9775-260cd865459d" providerId="ADAL" clId="{A5E0ECB8-138C-4186-B3DF-6125A4C99AF2}" dt="2020-01-28T10:18:44.998" v="2590" actId="478"/>
          <ac:spMkLst>
            <pc:docMk/>
            <pc:sldMk cId="1963370902" sldId="293"/>
            <ac:spMk id="5" creationId="{708921F1-8ACE-45F6-81CD-FB0207EA47A5}"/>
          </ac:spMkLst>
        </pc:spChg>
        <pc:spChg chg="add mod">
          <ac:chgData name="Pamela Keegan" userId="2f212aca-9a3d-40d8-9775-260cd865459d" providerId="ADAL" clId="{A5E0ECB8-138C-4186-B3DF-6125A4C99AF2}" dt="2020-01-28T10:08:01.532" v="2473" actId="207"/>
          <ac:spMkLst>
            <pc:docMk/>
            <pc:sldMk cId="1963370902" sldId="293"/>
            <ac:spMk id="13" creationId="{DA1DAC79-DDBA-4382-9D43-6E5F685BE5FB}"/>
          </ac:spMkLst>
        </pc:spChg>
        <pc:spChg chg="add del mod">
          <ac:chgData name="Pamela Keegan" userId="2f212aca-9a3d-40d8-9775-260cd865459d" providerId="ADAL" clId="{A5E0ECB8-138C-4186-B3DF-6125A4C99AF2}" dt="2020-01-28T11:02:36.914" v="3282" actId="1076"/>
          <ac:spMkLst>
            <pc:docMk/>
            <pc:sldMk cId="1963370902" sldId="293"/>
            <ac:spMk id="14" creationId="{40FE7916-CB7B-4F35-A0E9-5EDA9E53890F}"/>
          </ac:spMkLst>
        </pc:spChg>
        <pc:spChg chg="add mod">
          <ac:chgData name="Pamela Keegan" userId="2f212aca-9a3d-40d8-9775-260cd865459d" providerId="ADAL" clId="{A5E0ECB8-138C-4186-B3DF-6125A4C99AF2}" dt="2020-01-28T11:02:42.163" v="3283" actId="1076"/>
          <ac:spMkLst>
            <pc:docMk/>
            <pc:sldMk cId="1963370902" sldId="293"/>
            <ac:spMk id="16" creationId="{FB090666-1BA2-4935-91FA-0313DB39D951}"/>
          </ac:spMkLst>
        </pc:spChg>
        <pc:spChg chg="add mod">
          <ac:chgData name="Pamela Keegan" userId="2f212aca-9a3d-40d8-9775-260cd865459d" providerId="ADAL" clId="{A5E0ECB8-138C-4186-B3DF-6125A4C99AF2}" dt="2020-01-28T11:02:51.498" v="3284" actId="1076"/>
          <ac:spMkLst>
            <pc:docMk/>
            <pc:sldMk cId="1963370902" sldId="293"/>
            <ac:spMk id="18" creationId="{9365ACFD-3511-4592-B407-CF547EAB2EAA}"/>
          </ac:spMkLst>
        </pc:spChg>
        <pc:spChg chg="add mod">
          <ac:chgData name="Pamela Keegan" userId="2f212aca-9a3d-40d8-9775-260cd865459d" providerId="ADAL" clId="{A5E0ECB8-138C-4186-B3DF-6125A4C99AF2}" dt="2020-01-28T10:08:01.532" v="2473" actId="207"/>
          <ac:spMkLst>
            <pc:docMk/>
            <pc:sldMk cId="1963370902" sldId="293"/>
            <ac:spMk id="19" creationId="{6AACA73D-178F-4CFC-99E3-9F4FCBBDBA83}"/>
          </ac:spMkLst>
        </pc:spChg>
        <pc:spChg chg="add mod">
          <ac:chgData name="Pamela Keegan" userId="2f212aca-9a3d-40d8-9775-260cd865459d" providerId="ADAL" clId="{A5E0ECB8-138C-4186-B3DF-6125A4C99AF2}" dt="2020-01-28T11:02:58.323" v="3285" actId="1076"/>
          <ac:spMkLst>
            <pc:docMk/>
            <pc:sldMk cId="1963370902" sldId="293"/>
            <ac:spMk id="20" creationId="{E3861068-2277-4968-AA73-9E2BA25D4105}"/>
          </ac:spMkLst>
        </pc:spChg>
        <pc:spChg chg="add mod">
          <ac:chgData name="Pamela Keegan" userId="2f212aca-9a3d-40d8-9775-260cd865459d" providerId="ADAL" clId="{A5E0ECB8-138C-4186-B3DF-6125A4C99AF2}" dt="2020-01-28T10:08:01.532" v="2473" actId="207"/>
          <ac:spMkLst>
            <pc:docMk/>
            <pc:sldMk cId="1963370902" sldId="293"/>
            <ac:spMk id="21" creationId="{52B1435E-BAB8-43AB-AF6A-C15D437DCB1B}"/>
          </ac:spMkLst>
        </pc:spChg>
        <pc:spChg chg="add mod">
          <ac:chgData name="Pamela Keegan" userId="2f212aca-9a3d-40d8-9775-260cd865459d" providerId="ADAL" clId="{A5E0ECB8-138C-4186-B3DF-6125A4C99AF2}" dt="2020-01-28T11:03:46.591" v="3417" actId="1076"/>
          <ac:spMkLst>
            <pc:docMk/>
            <pc:sldMk cId="1963370902" sldId="293"/>
            <ac:spMk id="22" creationId="{97326508-9E00-4E41-A797-E8E68FC552F0}"/>
          </ac:spMkLst>
        </pc:spChg>
        <pc:spChg chg="add mod">
          <ac:chgData name="Pamela Keegan" userId="2f212aca-9a3d-40d8-9775-260cd865459d" providerId="ADAL" clId="{A5E0ECB8-138C-4186-B3DF-6125A4C99AF2}" dt="2020-01-28T11:03:51.847" v="3418" actId="1076"/>
          <ac:spMkLst>
            <pc:docMk/>
            <pc:sldMk cId="1963370902" sldId="293"/>
            <ac:spMk id="23" creationId="{39DAE1D8-A1D4-4D3D-8459-925B806CB174}"/>
          </ac:spMkLst>
        </pc:spChg>
        <pc:spChg chg="add mod">
          <ac:chgData name="Pamela Keegan" userId="2f212aca-9a3d-40d8-9775-260cd865459d" providerId="ADAL" clId="{A5E0ECB8-138C-4186-B3DF-6125A4C99AF2}" dt="2020-01-28T11:04:03.263" v="3420" actId="1076"/>
          <ac:spMkLst>
            <pc:docMk/>
            <pc:sldMk cId="1963370902" sldId="293"/>
            <ac:spMk id="24" creationId="{9ED362CD-4D7D-4BDA-A33E-267BCBFF3EC7}"/>
          </ac:spMkLst>
        </pc:spChg>
        <pc:spChg chg="add mod">
          <ac:chgData name="Pamela Keegan" userId="2f212aca-9a3d-40d8-9775-260cd865459d" providerId="ADAL" clId="{A5E0ECB8-138C-4186-B3DF-6125A4C99AF2}" dt="2020-01-28T11:04:11.206" v="3422" actId="1076"/>
          <ac:spMkLst>
            <pc:docMk/>
            <pc:sldMk cId="1963370902" sldId="293"/>
            <ac:spMk id="25" creationId="{0890AB75-DAE0-4115-9767-DFFF06D13C2F}"/>
          </ac:spMkLst>
        </pc:spChg>
        <pc:spChg chg="add mod">
          <ac:chgData name="Pamela Keegan" userId="2f212aca-9a3d-40d8-9775-260cd865459d" providerId="ADAL" clId="{A5E0ECB8-138C-4186-B3DF-6125A4C99AF2}" dt="2020-01-28T12:00:19.848" v="3769" actId="1037"/>
          <ac:spMkLst>
            <pc:docMk/>
            <pc:sldMk cId="1963370902" sldId="293"/>
            <ac:spMk id="26" creationId="{65594897-A7EE-4FDE-8BC0-F3A58D36389F}"/>
          </ac:spMkLst>
        </pc:spChg>
        <pc:spChg chg="add mod">
          <ac:chgData name="Pamela Keegan" userId="2f212aca-9a3d-40d8-9775-260cd865459d" providerId="ADAL" clId="{A5E0ECB8-138C-4186-B3DF-6125A4C99AF2}" dt="2020-01-28T11:03:57.757" v="3419" actId="1076"/>
          <ac:spMkLst>
            <pc:docMk/>
            <pc:sldMk cId="1963370902" sldId="293"/>
            <ac:spMk id="27" creationId="{20CCA117-6391-4FC6-ABF9-8555A16CF642}"/>
          </ac:spMkLst>
        </pc:spChg>
        <pc:spChg chg="add mod">
          <ac:chgData name="Pamela Keegan" userId="2f212aca-9a3d-40d8-9775-260cd865459d" providerId="ADAL" clId="{A5E0ECB8-138C-4186-B3DF-6125A4C99AF2}" dt="2020-01-28T14:21:21.290" v="3904" actId="20577"/>
          <ac:spMkLst>
            <pc:docMk/>
            <pc:sldMk cId="1963370902" sldId="293"/>
            <ac:spMk id="28" creationId="{2DC118E4-9F37-4A05-8CC3-7E63D24AE02A}"/>
          </ac:spMkLst>
        </pc:spChg>
        <pc:spChg chg="add mod">
          <ac:chgData name="Pamela Keegan" userId="2f212aca-9a3d-40d8-9775-260cd865459d" providerId="ADAL" clId="{A5E0ECB8-138C-4186-B3DF-6125A4C99AF2}" dt="2020-01-28T11:02:26.812" v="3279" actId="571"/>
          <ac:spMkLst>
            <pc:docMk/>
            <pc:sldMk cId="1963370902" sldId="293"/>
            <ac:spMk id="29" creationId="{9C2CF76C-42E1-49FB-A32C-29C4D43334F7}"/>
          </ac:spMkLst>
        </pc:spChg>
        <pc:spChg chg="add mod">
          <ac:chgData name="Pamela Keegan" userId="2f212aca-9a3d-40d8-9775-260cd865459d" providerId="ADAL" clId="{A5E0ECB8-138C-4186-B3DF-6125A4C99AF2}" dt="2020-01-28T11:02:26.812" v="3279" actId="571"/>
          <ac:spMkLst>
            <pc:docMk/>
            <pc:sldMk cId="1963370902" sldId="293"/>
            <ac:spMk id="30" creationId="{A75A831C-DB93-4E45-91DD-E13EADC5A97A}"/>
          </ac:spMkLst>
        </pc:spChg>
        <pc:spChg chg="add mod">
          <ac:chgData name="Pamela Keegan" userId="2f212aca-9a3d-40d8-9775-260cd865459d" providerId="ADAL" clId="{A5E0ECB8-138C-4186-B3DF-6125A4C99AF2}" dt="2020-01-28T11:02:26.812" v="3279" actId="571"/>
          <ac:spMkLst>
            <pc:docMk/>
            <pc:sldMk cId="1963370902" sldId="293"/>
            <ac:spMk id="31" creationId="{56E69906-CBC5-4149-99A9-05CBE403D2D7}"/>
          </ac:spMkLst>
        </pc:spChg>
        <pc:spChg chg="add mod">
          <ac:chgData name="Pamela Keegan" userId="2f212aca-9a3d-40d8-9775-260cd865459d" providerId="ADAL" clId="{A5E0ECB8-138C-4186-B3DF-6125A4C99AF2}" dt="2020-01-28T11:02:26.812" v="3279" actId="571"/>
          <ac:spMkLst>
            <pc:docMk/>
            <pc:sldMk cId="1963370902" sldId="293"/>
            <ac:spMk id="32" creationId="{687C5C0C-03FF-4360-A149-FC81A83D16BC}"/>
          </ac:spMkLst>
        </pc:spChg>
        <pc:spChg chg="add mod">
          <ac:chgData name="Pamela Keegan" userId="2f212aca-9a3d-40d8-9775-260cd865459d" providerId="ADAL" clId="{A5E0ECB8-138C-4186-B3DF-6125A4C99AF2}" dt="2020-01-28T11:02:26.812" v="3279" actId="571"/>
          <ac:spMkLst>
            <pc:docMk/>
            <pc:sldMk cId="1963370902" sldId="293"/>
            <ac:spMk id="33" creationId="{4BCC3CDA-22C0-4CBA-A95B-5264A2161051}"/>
          </ac:spMkLst>
        </pc:spChg>
        <pc:spChg chg="add mod">
          <ac:chgData name="Pamela Keegan" userId="2f212aca-9a3d-40d8-9775-260cd865459d" providerId="ADAL" clId="{A5E0ECB8-138C-4186-B3DF-6125A4C99AF2}" dt="2020-01-28T11:02:26.812" v="3279" actId="571"/>
          <ac:spMkLst>
            <pc:docMk/>
            <pc:sldMk cId="1963370902" sldId="293"/>
            <ac:spMk id="34" creationId="{7C819067-1BCF-44E2-B552-655093115111}"/>
          </ac:spMkLst>
        </pc:spChg>
        <pc:spChg chg="add mod">
          <ac:chgData name="Pamela Keegan" userId="2f212aca-9a3d-40d8-9775-260cd865459d" providerId="ADAL" clId="{A5E0ECB8-138C-4186-B3DF-6125A4C99AF2}" dt="2020-01-28T11:02:26.812" v="3279" actId="571"/>
          <ac:spMkLst>
            <pc:docMk/>
            <pc:sldMk cId="1963370902" sldId="293"/>
            <ac:spMk id="35" creationId="{4DF13EB3-196B-48BF-9F14-29DFE90CCAA8}"/>
          </ac:spMkLst>
        </pc:spChg>
        <pc:spChg chg="add mod">
          <ac:chgData name="Pamela Keegan" userId="2f212aca-9a3d-40d8-9775-260cd865459d" providerId="ADAL" clId="{A5E0ECB8-138C-4186-B3DF-6125A4C99AF2}" dt="2020-01-28T11:02:26.812" v="3279" actId="571"/>
          <ac:spMkLst>
            <pc:docMk/>
            <pc:sldMk cId="1963370902" sldId="293"/>
            <ac:spMk id="36" creationId="{0865D4A1-C058-4C54-81CC-7B0B3B93D969}"/>
          </ac:spMkLst>
        </pc:spChg>
        <pc:spChg chg="add mod">
          <ac:chgData name="Pamela Keegan" userId="2f212aca-9a3d-40d8-9775-260cd865459d" providerId="ADAL" clId="{A5E0ECB8-138C-4186-B3DF-6125A4C99AF2}" dt="2020-01-28T11:02:26.812" v="3279" actId="571"/>
          <ac:spMkLst>
            <pc:docMk/>
            <pc:sldMk cId="1963370902" sldId="293"/>
            <ac:spMk id="37" creationId="{832EDA46-D905-42AD-AA3E-363DE02D7EF7}"/>
          </ac:spMkLst>
        </pc:spChg>
        <pc:spChg chg="add mod">
          <ac:chgData name="Pamela Keegan" userId="2f212aca-9a3d-40d8-9775-260cd865459d" providerId="ADAL" clId="{A5E0ECB8-138C-4186-B3DF-6125A4C99AF2}" dt="2020-01-28T11:02:26.812" v="3279" actId="571"/>
          <ac:spMkLst>
            <pc:docMk/>
            <pc:sldMk cId="1963370902" sldId="293"/>
            <ac:spMk id="38" creationId="{FB066E1D-A7CB-42FF-945E-D30BF410A6CB}"/>
          </ac:spMkLst>
        </pc:spChg>
        <pc:spChg chg="add mod">
          <ac:chgData name="Pamela Keegan" userId="2f212aca-9a3d-40d8-9775-260cd865459d" providerId="ADAL" clId="{A5E0ECB8-138C-4186-B3DF-6125A4C99AF2}" dt="2020-01-28T11:02:26.812" v="3279" actId="571"/>
          <ac:spMkLst>
            <pc:docMk/>
            <pc:sldMk cId="1963370902" sldId="293"/>
            <ac:spMk id="39" creationId="{C58EE2E0-73CE-420F-A4AA-08F3CB6D5D75}"/>
          </ac:spMkLst>
        </pc:spChg>
        <pc:picChg chg="add del">
          <ac:chgData name="Pamela Keegan" userId="2f212aca-9a3d-40d8-9775-260cd865459d" providerId="ADAL" clId="{A5E0ECB8-138C-4186-B3DF-6125A4C99AF2}" dt="2020-01-28T10:09:58.341" v="2502"/>
          <ac:picMkLst>
            <pc:docMk/>
            <pc:sldMk cId="1963370902" sldId="293"/>
            <ac:picMk id="2" creationId="{85D3BA21-3AE4-4FF0-AC2F-43184AB0F000}"/>
          </ac:picMkLst>
        </pc:picChg>
        <pc:picChg chg="add del mod">
          <ac:chgData name="Pamela Keegan" userId="2f212aca-9a3d-40d8-9775-260cd865459d" providerId="ADAL" clId="{A5E0ECB8-138C-4186-B3DF-6125A4C99AF2}" dt="2020-01-28T10:14:19.778" v="2570"/>
          <ac:picMkLst>
            <pc:docMk/>
            <pc:sldMk cId="1963370902" sldId="293"/>
            <ac:picMk id="3" creationId="{10B18AE2-4D3F-4649-8DA5-7F8FA7B7DF51}"/>
          </ac:picMkLst>
        </pc:picChg>
        <pc:picChg chg="add mod">
          <ac:chgData name="Pamela Keegan" userId="2f212aca-9a3d-40d8-9775-260cd865459d" providerId="ADAL" clId="{A5E0ECB8-138C-4186-B3DF-6125A4C99AF2}" dt="2020-01-28T14:13:42.691" v="3822" actId="1076"/>
          <ac:picMkLst>
            <pc:docMk/>
            <pc:sldMk cId="1963370902" sldId="293"/>
            <ac:picMk id="4" creationId="{A769D671-BFA4-467B-A138-484FD0FA25E9}"/>
          </ac:picMkLst>
        </pc:picChg>
        <pc:picChg chg="add del mod">
          <ac:chgData name="Pamela Keegan" userId="2f212aca-9a3d-40d8-9775-260cd865459d" providerId="ADAL" clId="{A5E0ECB8-138C-4186-B3DF-6125A4C99AF2}" dt="2020-01-28T10:19:10.112" v="2596"/>
          <ac:picMkLst>
            <pc:docMk/>
            <pc:sldMk cId="1963370902" sldId="293"/>
            <ac:picMk id="6" creationId="{B6D68319-770E-466E-8AC1-1387A4EE5679}"/>
          </ac:picMkLst>
        </pc:picChg>
        <pc:picChg chg="add mod">
          <ac:chgData name="Pamela Keegan" userId="2f212aca-9a3d-40d8-9775-260cd865459d" providerId="ADAL" clId="{A5E0ECB8-138C-4186-B3DF-6125A4C99AF2}" dt="2020-01-28T11:01:40.511" v="3277" actId="1076"/>
          <ac:picMkLst>
            <pc:docMk/>
            <pc:sldMk cId="1963370902" sldId="293"/>
            <ac:picMk id="7" creationId="{6C7855E4-F2DE-4D2D-AD2B-3DFFA30518E0}"/>
          </ac:picMkLst>
        </pc:picChg>
        <pc:picChg chg="add mod">
          <ac:chgData name="Pamela Keegan" userId="2f212aca-9a3d-40d8-9775-260cd865459d" providerId="ADAL" clId="{A5E0ECB8-138C-4186-B3DF-6125A4C99AF2}" dt="2020-01-28T10:08:01.532" v="2473" actId="207"/>
          <ac:picMkLst>
            <pc:docMk/>
            <pc:sldMk cId="1963370902" sldId="293"/>
            <ac:picMk id="9" creationId="{5B89E5C5-A037-45B3-9D37-3658914D4799}"/>
          </ac:picMkLst>
        </pc:picChg>
        <pc:picChg chg="add mod">
          <ac:chgData name="Pamela Keegan" userId="2f212aca-9a3d-40d8-9775-260cd865459d" providerId="ADAL" clId="{A5E0ECB8-138C-4186-B3DF-6125A4C99AF2}" dt="2020-01-28T10:08:01.532" v="2473" actId="207"/>
          <ac:picMkLst>
            <pc:docMk/>
            <pc:sldMk cId="1963370902" sldId="293"/>
            <ac:picMk id="11" creationId="{5ACB93B0-521E-443D-9750-AFCFDDB3E801}"/>
          </ac:picMkLst>
        </pc:picChg>
        <pc:picChg chg="add mod">
          <ac:chgData name="Pamela Keegan" userId="2f212aca-9a3d-40d8-9775-260cd865459d" providerId="ADAL" clId="{A5E0ECB8-138C-4186-B3DF-6125A4C99AF2}" dt="2020-01-24T12:18:32.726" v="1930" actId="571"/>
          <ac:picMkLst>
            <pc:docMk/>
            <pc:sldMk cId="1963370902" sldId="293"/>
            <ac:picMk id="12" creationId="{A1AC02B2-F217-4F9E-9C88-9E6762F9A6D6}"/>
          </ac:picMkLst>
        </pc:picChg>
        <pc:picChg chg="add mod">
          <ac:chgData name="Pamela Keegan" userId="2f212aca-9a3d-40d8-9775-260cd865459d" providerId="ADAL" clId="{A5E0ECB8-138C-4186-B3DF-6125A4C99AF2}" dt="2020-01-28T10:08:01.532" v="2473" actId="207"/>
          <ac:picMkLst>
            <pc:docMk/>
            <pc:sldMk cId="1963370902" sldId="293"/>
            <ac:picMk id="15" creationId="{E0880F10-995F-4F01-A83B-7ECDB7BE7905}"/>
          </ac:picMkLst>
        </pc:picChg>
        <pc:picChg chg="add mod">
          <ac:chgData name="Pamela Keegan" userId="2f212aca-9a3d-40d8-9775-260cd865459d" providerId="ADAL" clId="{A5E0ECB8-138C-4186-B3DF-6125A4C99AF2}" dt="2020-01-28T10:08:01.532" v="2473" actId="207"/>
          <ac:picMkLst>
            <pc:docMk/>
            <pc:sldMk cId="1963370902" sldId="293"/>
            <ac:picMk id="17" creationId="{A2D49266-1F08-40F2-B0E1-1D919DCB5780}"/>
          </ac:picMkLst>
        </pc:picChg>
      </pc:sldChg>
      <pc:sldChg chg="addSp delSp modSp add mod ord setBg modAnim setClrOvrMap">
        <pc:chgData name="Pamela Keegan" userId="2f212aca-9a3d-40d8-9775-260cd865459d" providerId="ADAL" clId="{A5E0ECB8-138C-4186-B3DF-6125A4C99AF2}" dt="2020-01-28T13:55:07.335" v="3785" actId="20577"/>
        <pc:sldMkLst>
          <pc:docMk/>
          <pc:sldMk cId="216586608" sldId="294"/>
        </pc:sldMkLst>
        <pc:spChg chg="mod">
          <ac:chgData name="Pamela Keegan" userId="2f212aca-9a3d-40d8-9775-260cd865459d" providerId="ADAL" clId="{A5E0ECB8-138C-4186-B3DF-6125A4C99AF2}" dt="2020-01-28T10:52:58.427" v="3264" actId="27636"/>
          <ac:spMkLst>
            <pc:docMk/>
            <pc:sldMk cId="216586608" sldId="294"/>
            <ac:spMk id="2" creationId="{9B819ED7-A217-4ADD-AB18-95BA032D2D47}"/>
          </ac:spMkLst>
        </pc:spChg>
        <pc:spChg chg="mod ord">
          <ac:chgData name="Pamela Keegan" userId="2f212aca-9a3d-40d8-9775-260cd865459d" providerId="ADAL" clId="{A5E0ECB8-138C-4186-B3DF-6125A4C99AF2}" dt="2020-01-28T13:55:07.335" v="3785" actId="20577"/>
          <ac:spMkLst>
            <pc:docMk/>
            <pc:sldMk cId="216586608" sldId="294"/>
            <ac:spMk id="3" creationId="{4AC76B2B-60B1-465D-A5AE-A7574D82C683}"/>
          </ac:spMkLst>
        </pc:spChg>
        <pc:spChg chg="add del">
          <ac:chgData name="Pamela Keegan" userId="2f212aca-9a3d-40d8-9775-260cd865459d" providerId="ADAL" clId="{A5E0ECB8-138C-4186-B3DF-6125A4C99AF2}" dt="2020-01-28T10:26:33.687" v="2738" actId="26606"/>
          <ac:spMkLst>
            <pc:docMk/>
            <pc:sldMk cId="216586608" sldId="294"/>
            <ac:spMk id="10" creationId="{A9B9689C-AD68-44A3-BFB4-C27BBA9A69A7}"/>
          </ac:spMkLst>
        </pc:spChg>
        <pc:spChg chg="add del">
          <ac:chgData name="Pamela Keegan" userId="2f212aca-9a3d-40d8-9775-260cd865459d" providerId="ADAL" clId="{A5E0ECB8-138C-4186-B3DF-6125A4C99AF2}" dt="2020-01-28T10:26:33.687" v="2738" actId="26606"/>
          <ac:spMkLst>
            <pc:docMk/>
            <pc:sldMk cId="216586608" sldId="294"/>
            <ac:spMk id="12" creationId="{6E073616-E93D-4D7C-9EA1-43F1D5DF94A5}"/>
          </ac:spMkLst>
        </pc:spChg>
        <pc:spChg chg="add del">
          <ac:chgData name="Pamela Keegan" userId="2f212aca-9a3d-40d8-9775-260cd865459d" providerId="ADAL" clId="{A5E0ECB8-138C-4186-B3DF-6125A4C99AF2}" dt="2020-01-28T10:26:33.687" v="2738" actId="26606"/>
          <ac:spMkLst>
            <pc:docMk/>
            <pc:sldMk cId="216586608" sldId="294"/>
            <ac:spMk id="14" creationId="{0121EE82-A9A4-4B7E-928A-257CF299F0AB}"/>
          </ac:spMkLst>
        </pc:spChg>
        <pc:spChg chg="add del">
          <ac:chgData name="Pamela Keegan" userId="2f212aca-9a3d-40d8-9775-260cd865459d" providerId="ADAL" clId="{A5E0ECB8-138C-4186-B3DF-6125A4C99AF2}" dt="2020-01-28T10:26:33.687" v="2738" actId="26606"/>
          <ac:spMkLst>
            <pc:docMk/>
            <pc:sldMk cId="216586608" sldId="294"/>
            <ac:spMk id="16" creationId="{86EEAAB6-E00B-4F7A-AD69-0666D48AEF9E}"/>
          </ac:spMkLst>
        </pc:spChg>
        <pc:picChg chg="add mod">
          <ac:chgData name="Pamela Keegan" userId="2f212aca-9a3d-40d8-9775-260cd865459d" providerId="ADAL" clId="{A5E0ECB8-138C-4186-B3DF-6125A4C99AF2}" dt="2020-01-28T10:27:39.641" v="2770" actId="1076"/>
          <ac:picMkLst>
            <pc:docMk/>
            <pc:sldMk cId="216586608" sldId="294"/>
            <ac:picMk id="5" creationId="{4DC76190-0B1C-4533-B0AE-03A49CB79BEE}"/>
          </ac:picMkLst>
        </pc:picChg>
      </pc:sldChg>
      <pc:sldChg chg="add del">
        <pc:chgData name="Pamela Keegan" userId="2f212aca-9a3d-40d8-9775-260cd865459d" providerId="ADAL" clId="{A5E0ECB8-138C-4186-B3DF-6125A4C99AF2}" dt="2020-01-28T10:35:29.459" v="2872" actId="47"/>
        <pc:sldMkLst>
          <pc:docMk/>
          <pc:sldMk cId="468335492" sldId="295"/>
        </pc:sldMkLst>
      </pc:sldChg>
      <pc:sldChg chg="modSp">
        <pc:chgData name="Pamela Keegan" userId="2f212aca-9a3d-40d8-9775-260cd865459d" providerId="ADAL" clId="{A5E0ECB8-138C-4186-B3DF-6125A4C99AF2}" dt="2020-01-28T10:56:17.130" v="3270" actId="20577"/>
        <pc:sldMkLst>
          <pc:docMk/>
          <pc:sldMk cId="4139385089" sldId="296"/>
        </pc:sldMkLst>
        <pc:graphicFrameChg chg="mod">
          <ac:chgData name="Pamela Keegan" userId="2f212aca-9a3d-40d8-9775-260cd865459d" providerId="ADAL" clId="{A5E0ECB8-138C-4186-B3DF-6125A4C99AF2}" dt="2020-01-28T10:56:17.130" v="3270" actId="20577"/>
          <ac:graphicFrameMkLst>
            <pc:docMk/>
            <pc:sldMk cId="4139385089" sldId="296"/>
            <ac:graphicFrameMk id="5" creationId="{444D42E2-40C8-4198-90A5-BA1DC54837E9}"/>
          </ac:graphicFrameMkLst>
        </pc:graphicFrameChg>
      </pc:sldChg>
      <pc:sldChg chg="add del">
        <pc:chgData name="Pamela Keegan" userId="2f212aca-9a3d-40d8-9775-260cd865459d" providerId="ADAL" clId="{A5E0ECB8-138C-4186-B3DF-6125A4C99AF2}" dt="2020-01-28T10:53:30.372" v="3269" actId="47"/>
        <pc:sldMkLst>
          <pc:docMk/>
          <pc:sldMk cId="2347519827" sldId="297"/>
        </pc:sldMkLst>
      </pc:sldChg>
      <pc:sldChg chg="addSp delSp modSp add setBg delAnim modAnim">
        <pc:chgData name="Pamela Keegan" userId="2f212aca-9a3d-40d8-9775-260cd865459d" providerId="ADAL" clId="{A5E0ECB8-138C-4186-B3DF-6125A4C99AF2}" dt="2020-01-28T11:54:51.783" v="3730" actId="1076"/>
        <pc:sldMkLst>
          <pc:docMk/>
          <pc:sldMk cId="3750245010" sldId="298"/>
        </pc:sldMkLst>
        <pc:spChg chg="mod">
          <ac:chgData name="Pamela Keegan" userId="2f212aca-9a3d-40d8-9775-260cd865459d" providerId="ADAL" clId="{A5E0ECB8-138C-4186-B3DF-6125A4C99AF2}" dt="2020-01-28T11:53:02.203" v="3717" actId="1076"/>
          <ac:spMkLst>
            <pc:docMk/>
            <pc:sldMk cId="3750245010" sldId="298"/>
            <ac:spMk id="2" creationId="{9B819ED7-A217-4ADD-AB18-95BA032D2D47}"/>
          </ac:spMkLst>
        </pc:spChg>
        <pc:spChg chg="mod">
          <ac:chgData name="Pamela Keegan" userId="2f212aca-9a3d-40d8-9775-260cd865459d" providerId="ADAL" clId="{A5E0ECB8-138C-4186-B3DF-6125A4C99AF2}" dt="2020-01-28T11:54:51.783" v="3730" actId="1076"/>
          <ac:spMkLst>
            <pc:docMk/>
            <pc:sldMk cId="3750245010" sldId="298"/>
            <ac:spMk id="3" creationId="{4AC76B2B-60B1-465D-A5AE-A7574D82C683}"/>
          </ac:spMkLst>
        </pc:spChg>
        <pc:picChg chg="del mod">
          <ac:chgData name="Pamela Keegan" userId="2f212aca-9a3d-40d8-9775-260cd865459d" providerId="ADAL" clId="{A5E0ECB8-138C-4186-B3DF-6125A4C99AF2}" dt="2020-01-28T11:53:52.462" v="3719" actId="478"/>
          <ac:picMkLst>
            <pc:docMk/>
            <pc:sldMk cId="3750245010" sldId="298"/>
            <ac:picMk id="5" creationId="{4DC76190-0B1C-4533-B0AE-03A49CB79BEE}"/>
          </ac:picMkLst>
        </pc:picChg>
        <pc:picChg chg="add mod">
          <ac:chgData name="Pamela Keegan" userId="2f212aca-9a3d-40d8-9775-260cd865459d" providerId="ADAL" clId="{A5E0ECB8-138C-4186-B3DF-6125A4C99AF2}" dt="2020-01-28T11:54:25.240" v="3725" actId="1076"/>
          <ac:picMkLst>
            <pc:docMk/>
            <pc:sldMk cId="3750245010" sldId="298"/>
            <ac:picMk id="6" creationId="{E714C819-4AD3-405C-BDED-876D7FCDC843}"/>
          </ac:picMkLst>
        </pc:picChg>
      </pc:sldChg>
      <pc:sldChg chg="add del">
        <pc:chgData name="Pamela Keegan" userId="2f212aca-9a3d-40d8-9775-260cd865459d" providerId="ADAL" clId="{A5E0ECB8-138C-4186-B3DF-6125A4C99AF2}" dt="2020-01-28T11:58:05.361" v="3754" actId="47"/>
        <pc:sldMkLst>
          <pc:docMk/>
          <pc:sldMk cId="421903940" sldId="299"/>
        </pc:sldMkLst>
      </pc:sldChg>
      <pc:sldChg chg="addSp delSp add del setBg delDesignElem">
        <pc:chgData name="Pamela Keegan" userId="2f212aca-9a3d-40d8-9775-260cd865459d" providerId="ADAL" clId="{A5E0ECB8-138C-4186-B3DF-6125A4C99AF2}" dt="2020-01-28T11:01:15.025" v="3273"/>
        <pc:sldMkLst>
          <pc:docMk/>
          <pc:sldMk cId="1416899657" sldId="299"/>
        </pc:sldMkLst>
        <pc:spChg chg="add del">
          <ac:chgData name="Pamela Keegan" userId="2f212aca-9a3d-40d8-9775-260cd865459d" providerId="ADAL" clId="{A5E0ECB8-138C-4186-B3DF-6125A4C99AF2}" dt="2020-01-28T11:01:15.025" v="3273"/>
          <ac:spMkLst>
            <pc:docMk/>
            <pc:sldMk cId="1416899657" sldId="299"/>
            <ac:spMk id="13" creationId="{DA1DAC79-DDBA-4382-9D43-6E5F685BE5FB}"/>
          </ac:spMkLst>
        </pc:spChg>
        <pc:spChg chg="add del">
          <ac:chgData name="Pamela Keegan" userId="2f212aca-9a3d-40d8-9775-260cd865459d" providerId="ADAL" clId="{A5E0ECB8-138C-4186-B3DF-6125A4C99AF2}" dt="2020-01-28T11:01:15.025" v="3273"/>
          <ac:spMkLst>
            <pc:docMk/>
            <pc:sldMk cId="1416899657" sldId="299"/>
            <ac:spMk id="19" creationId="{6AACA73D-178F-4CFC-99E3-9F4FCBBDBA83}"/>
          </ac:spMkLst>
        </pc:spChg>
        <pc:spChg chg="add del">
          <ac:chgData name="Pamela Keegan" userId="2f212aca-9a3d-40d8-9775-260cd865459d" providerId="ADAL" clId="{A5E0ECB8-138C-4186-B3DF-6125A4C99AF2}" dt="2020-01-28T11:01:15.025" v="3273"/>
          <ac:spMkLst>
            <pc:docMk/>
            <pc:sldMk cId="1416899657" sldId="299"/>
            <ac:spMk id="21" creationId="{52B1435E-BAB8-43AB-AF6A-C15D437DCB1B}"/>
          </ac:spMkLst>
        </pc:spChg>
        <pc:picChg chg="add del">
          <ac:chgData name="Pamela Keegan" userId="2f212aca-9a3d-40d8-9775-260cd865459d" providerId="ADAL" clId="{A5E0ECB8-138C-4186-B3DF-6125A4C99AF2}" dt="2020-01-28T11:01:15.025" v="3273"/>
          <ac:picMkLst>
            <pc:docMk/>
            <pc:sldMk cId="1416899657" sldId="299"/>
            <ac:picMk id="9" creationId="{5B89E5C5-A037-45B3-9D37-3658914D4799}"/>
          </ac:picMkLst>
        </pc:picChg>
        <pc:picChg chg="add del">
          <ac:chgData name="Pamela Keegan" userId="2f212aca-9a3d-40d8-9775-260cd865459d" providerId="ADAL" clId="{A5E0ECB8-138C-4186-B3DF-6125A4C99AF2}" dt="2020-01-28T11:01:15.025" v="3273"/>
          <ac:picMkLst>
            <pc:docMk/>
            <pc:sldMk cId="1416899657" sldId="299"/>
            <ac:picMk id="11" creationId="{5ACB93B0-521E-443D-9750-AFCFDDB3E801}"/>
          </ac:picMkLst>
        </pc:picChg>
        <pc:picChg chg="add del">
          <ac:chgData name="Pamela Keegan" userId="2f212aca-9a3d-40d8-9775-260cd865459d" providerId="ADAL" clId="{A5E0ECB8-138C-4186-B3DF-6125A4C99AF2}" dt="2020-01-28T11:01:15.025" v="3273"/>
          <ac:picMkLst>
            <pc:docMk/>
            <pc:sldMk cId="1416899657" sldId="299"/>
            <ac:picMk id="15" creationId="{E0880F10-995F-4F01-A83B-7ECDB7BE7905}"/>
          </ac:picMkLst>
        </pc:picChg>
        <pc:picChg chg="add del">
          <ac:chgData name="Pamela Keegan" userId="2f212aca-9a3d-40d8-9775-260cd865459d" providerId="ADAL" clId="{A5E0ECB8-138C-4186-B3DF-6125A4C99AF2}" dt="2020-01-28T11:01:15.025" v="3273"/>
          <ac:picMkLst>
            <pc:docMk/>
            <pc:sldMk cId="1416899657" sldId="299"/>
            <ac:picMk id="17" creationId="{A2D49266-1F08-40F2-B0E1-1D919DCB5780}"/>
          </ac:picMkLst>
        </pc:picChg>
      </pc:sldChg>
      <pc:sldChg chg="modSp modAnim">
        <pc:chgData name="Pamela Keegan" userId="2f212aca-9a3d-40d8-9775-260cd865459d" providerId="ADAL" clId="{A5E0ECB8-138C-4186-B3DF-6125A4C99AF2}" dt="2020-01-28T14:23:33.249" v="3907" actId="1076"/>
        <pc:sldMkLst>
          <pc:docMk/>
          <pc:sldMk cId="3128625219" sldId="300"/>
        </pc:sldMkLst>
        <pc:spChg chg="mod">
          <ac:chgData name="Pamela Keegan" userId="2f212aca-9a3d-40d8-9775-260cd865459d" providerId="ADAL" clId="{A5E0ECB8-138C-4186-B3DF-6125A4C99AF2}" dt="2020-01-28T14:23:33.249" v="3907" actId="1076"/>
          <ac:spMkLst>
            <pc:docMk/>
            <pc:sldMk cId="3128625219" sldId="300"/>
            <ac:spMk id="7" creationId="{2841AA40-AD66-4B0E-B977-E55D055270F2}"/>
          </ac:spMkLst>
        </pc:spChg>
        <pc:spChg chg="mod">
          <ac:chgData name="Pamela Keegan" userId="2f212aca-9a3d-40d8-9775-260cd865459d" providerId="ADAL" clId="{A5E0ECB8-138C-4186-B3DF-6125A4C99AF2}" dt="2020-01-28T14:11:08.722" v="3804" actId="1076"/>
          <ac:spMkLst>
            <pc:docMk/>
            <pc:sldMk cId="3128625219" sldId="300"/>
            <ac:spMk id="9" creationId="{E44A9389-D0E2-434A-B7C0-02B315E1D427}"/>
          </ac:spMkLst>
        </pc:spChg>
        <pc:picChg chg="mod">
          <ac:chgData name="Pamela Keegan" userId="2f212aca-9a3d-40d8-9775-260cd865459d" providerId="ADAL" clId="{A5E0ECB8-138C-4186-B3DF-6125A4C99AF2}" dt="2020-01-28T14:23:29.299" v="3906" actId="1076"/>
          <ac:picMkLst>
            <pc:docMk/>
            <pc:sldMk cId="3128625219" sldId="300"/>
            <ac:picMk id="3" creationId="{25094C88-F33F-4EC6-AE16-980B77BEBF96}"/>
          </ac:picMkLst>
        </pc:picChg>
      </pc:sldChg>
      <pc:sldChg chg="modSp">
        <pc:chgData name="Pamela Keegan" userId="2f212aca-9a3d-40d8-9775-260cd865459d" providerId="ADAL" clId="{A5E0ECB8-138C-4186-B3DF-6125A4C99AF2}" dt="2020-01-28T14:20:11.223" v="3879" actId="1038"/>
        <pc:sldMkLst>
          <pc:docMk/>
          <pc:sldMk cId="619134481" sldId="301"/>
        </pc:sldMkLst>
        <pc:spChg chg="mod">
          <ac:chgData name="Pamela Keegan" userId="2f212aca-9a3d-40d8-9775-260cd865459d" providerId="ADAL" clId="{A5E0ECB8-138C-4186-B3DF-6125A4C99AF2}" dt="2020-01-28T14:20:11.223" v="3879" actId="1038"/>
          <ac:spMkLst>
            <pc:docMk/>
            <pc:sldMk cId="619134481" sldId="301"/>
            <ac:spMk id="10" creationId="{2140C46D-AA7D-4807-8D1B-7DD58172F868}"/>
          </ac:spMkLst>
        </pc:spChg>
        <pc:spChg chg="mod">
          <ac:chgData name="Pamela Keegan" userId="2f212aca-9a3d-40d8-9775-260cd865459d" providerId="ADAL" clId="{A5E0ECB8-138C-4186-B3DF-6125A4C99AF2}" dt="2020-01-28T14:18:58.051" v="3878" actId="20577"/>
          <ac:spMkLst>
            <pc:docMk/>
            <pc:sldMk cId="619134481" sldId="301"/>
            <ac:spMk id="15" creationId="{4853EF80-3E68-44DC-8151-4E305ED429C3}"/>
          </ac:spMkLst>
        </pc:spChg>
        <pc:spChg chg="mod">
          <ac:chgData name="Pamela Keegan" userId="2f212aca-9a3d-40d8-9775-260cd865459d" providerId="ADAL" clId="{A5E0ECB8-138C-4186-B3DF-6125A4C99AF2}" dt="2020-01-28T14:18:16.507" v="3854" actId="14100"/>
          <ac:spMkLst>
            <pc:docMk/>
            <pc:sldMk cId="619134481" sldId="301"/>
            <ac:spMk id="16" creationId="{88DDB320-A58C-404A-BDC8-50B97A68C86D}"/>
          </ac:spMkLst>
        </pc:spChg>
      </pc:sldChg>
    </pc:docChg>
  </pc:docChgLst>
  <pc:docChgLst>
    <pc:chgData name="Pamela Keegan" userId="2f212aca-9a3d-40d8-9775-260cd865459d" providerId="ADAL" clId="{9BCA659A-5677-44E3-BB6A-639CE2AF34B3}"/>
    <pc:docChg chg="undo custSel addSld delSld modSld sldOrd">
      <pc:chgData name="Pamela Keegan" userId="2f212aca-9a3d-40d8-9775-260cd865459d" providerId="ADAL" clId="{9BCA659A-5677-44E3-BB6A-639CE2AF34B3}" dt="2020-01-21T14:42:21.371" v="1081" actId="27636"/>
      <pc:docMkLst>
        <pc:docMk/>
      </pc:docMkLst>
      <pc:sldChg chg="modSp modAnim">
        <pc:chgData name="Pamela Keegan" userId="2f212aca-9a3d-40d8-9775-260cd865459d" providerId="ADAL" clId="{9BCA659A-5677-44E3-BB6A-639CE2AF34B3}" dt="2020-01-21T14:32:01.647" v="1022" actId="255"/>
        <pc:sldMkLst>
          <pc:docMk/>
          <pc:sldMk cId="4213569605" sldId="257"/>
        </pc:sldMkLst>
        <pc:spChg chg="mod">
          <ac:chgData name="Pamela Keegan" userId="2f212aca-9a3d-40d8-9775-260cd865459d" providerId="ADAL" clId="{9BCA659A-5677-44E3-BB6A-639CE2AF34B3}" dt="2020-01-21T14:08:49.561" v="591" actId="14100"/>
          <ac:spMkLst>
            <pc:docMk/>
            <pc:sldMk cId="4213569605" sldId="257"/>
            <ac:spMk id="6" creationId="{06EA1CCE-DFC9-4073-9EB4-C11796C4EE8C}"/>
          </ac:spMkLst>
        </pc:spChg>
        <pc:spChg chg="mod">
          <ac:chgData name="Pamela Keegan" userId="2f212aca-9a3d-40d8-9775-260cd865459d" providerId="ADAL" clId="{9BCA659A-5677-44E3-BB6A-639CE2AF34B3}" dt="2020-01-21T14:32:01.647" v="1022" actId="255"/>
          <ac:spMkLst>
            <pc:docMk/>
            <pc:sldMk cId="4213569605" sldId="257"/>
            <ac:spMk id="7" creationId="{2841AA40-AD66-4B0E-B977-E55D055270F2}"/>
          </ac:spMkLst>
        </pc:spChg>
      </pc:sldChg>
      <pc:sldChg chg="del">
        <pc:chgData name="Pamela Keegan" userId="2f212aca-9a3d-40d8-9775-260cd865459d" providerId="ADAL" clId="{9BCA659A-5677-44E3-BB6A-639CE2AF34B3}" dt="2020-01-21T14:16:34.578" v="706" actId="47"/>
        <pc:sldMkLst>
          <pc:docMk/>
          <pc:sldMk cId="2614355544" sldId="258"/>
        </pc:sldMkLst>
      </pc:sldChg>
      <pc:sldChg chg="ord">
        <pc:chgData name="Pamela Keegan" userId="2f212aca-9a3d-40d8-9775-260cd865459d" providerId="ADAL" clId="{9BCA659A-5677-44E3-BB6A-639CE2AF34B3}" dt="2020-01-21T14:16:28.974" v="705"/>
        <pc:sldMkLst>
          <pc:docMk/>
          <pc:sldMk cId="1475593936" sldId="259"/>
        </pc:sldMkLst>
      </pc:sldChg>
      <pc:sldChg chg="modSp">
        <pc:chgData name="Pamela Keegan" userId="2f212aca-9a3d-40d8-9775-260cd865459d" providerId="ADAL" clId="{9BCA659A-5677-44E3-BB6A-639CE2AF34B3}" dt="2020-01-21T14:17:05.568" v="738" actId="20577"/>
        <pc:sldMkLst>
          <pc:docMk/>
          <pc:sldMk cId="2130566821" sldId="261"/>
        </pc:sldMkLst>
        <pc:spChg chg="mod">
          <ac:chgData name="Pamela Keegan" userId="2f212aca-9a3d-40d8-9775-260cd865459d" providerId="ADAL" clId="{9BCA659A-5677-44E3-BB6A-639CE2AF34B3}" dt="2020-01-21T14:17:05.568" v="738" actId="20577"/>
          <ac:spMkLst>
            <pc:docMk/>
            <pc:sldMk cId="2130566821" sldId="261"/>
            <ac:spMk id="2" creationId="{6F50FDA9-2814-416D-935F-38DF97908B2F}"/>
          </ac:spMkLst>
        </pc:spChg>
      </pc:sldChg>
      <pc:sldChg chg="modSp modAnim">
        <pc:chgData name="Pamela Keegan" userId="2f212aca-9a3d-40d8-9775-260cd865459d" providerId="ADAL" clId="{9BCA659A-5677-44E3-BB6A-639CE2AF34B3}" dt="2020-01-21T14:22:57.745" v="980" actId="6549"/>
        <pc:sldMkLst>
          <pc:docMk/>
          <pc:sldMk cId="601765446" sldId="263"/>
        </pc:sldMkLst>
        <pc:spChg chg="mod">
          <ac:chgData name="Pamela Keegan" userId="2f212aca-9a3d-40d8-9775-260cd865459d" providerId="ADAL" clId="{9BCA659A-5677-44E3-BB6A-639CE2AF34B3}" dt="2020-01-21T14:05:40.463" v="541" actId="14100"/>
          <ac:spMkLst>
            <pc:docMk/>
            <pc:sldMk cId="601765446" sldId="263"/>
            <ac:spMk id="2" creationId="{C43EDA09-A022-4D61-A621-6B5EC2976F00}"/>
          </ac:spMkLst>
        </pc:spChg>
        <pc:spChg chg="mod">
          <ac:chgData name="Pamela Keegan" userId="2f212aca-9a3d-40d8-9775-260cd865459d" providerId="ADAL" clId="{9BCA659A-5677-44E3-BB6A-639CE2AF34B3}" dt="2020-01-21T14:22:57.745" v="980" actId="6549"/>
          <ac:spMkLst>
            <pc:docMk/>
            <pc:sldMk cId="601765446" sldId="263"/>
            <ac:spMk id="3" creationId="{11F561E2-FB95-461E-A5A1-A64DA7C42C96}"/>
          </ac:spMkLst>
        </pc:spChg>
      </pc:sldChg>
      <pc:sldChg chg="modSp ord modAnim">
        <pc:chgData name="Pamela Keegan" userId="2f212aca-9a3d-40d8-9775-260cd865459d" providerId="ADAL" clId="{9BCA659A-5677-44E3-BB6A-639CE2AF34B3}" dt="2020-01-21T14:34:22.643" v="1028"/>
        <pc:sldMkLst>
          <pc:docMk/>
          <pc:sldMk cId="3032794479" sldId="264"/>
        </pc:sldMkLst>
        <pc:spChg chg="mod">
          <ac:chgData name="Pamela Keegan" userId="2f212aca-9a3d-40d8-9775-260cd865459d" providerId="ADAL" clId="{9BCA659A-5677-44E3-BB6A-639CE2AF34B3}" dt="2020-01-21T14:08:22.161" v="584" actId="1076"/>
          <ac:spMkLst>
            <pc:docMk/>
            <pc:sldMk cId="3032794479" sldId="264"/>
            <ac:spMk id="2" creationId="{A0013B40-5AD3-4F4F-89EC-C544BA1329B0}"/>
          </ac:spMkLst>
        </pc:spChg>
        <pc:spChg chg="mod">
          <ac:chgData name="Pamela Keegan" userId="2f212aca-9a3d-40d8-9775-260cd865459d" providerId="ADAL" clId="{9BCA659A-5677-44E3-BB6A-639CE2AF34B3}" dt="2020-01-21T14:23:34.992" v="983" actId="255"/>
          <ac:spMkLst>
            <pc:docMk/>
            <pc:sldMk cId="3032794479" sldId="264"/>
            <ac:spMk id="3" creationId="{940D10C9-028C-4843-8C8F-5D5C80A7EC27}"/>
          </ac:spMkLst>
        </pc:spChg>
      </pc:sldChg>
      <pc:sldChg chg="modSp ord">
        <pc:chgData name="Pamela Keegan" userId="2f212aca-9a3d-40d8-9775-260cd865459d" providerId="ADAL" clId="{9BCA659A-5677-44E3-BB6A-639CE2AF34B3}" dt="2020-01-21T14:33:17.047" v="1024"/>
        <pc:sldMkLst>
          <pc:docMk/>
          <pc:sldMk cId="2292135459" sldId="265"/>
        </pc:sldMkLst>
        <pc:spChg chg="mod">
          <ac:chgData name="Pamela Keegan" userId="2f212aca-9a3d-40d8-9775-260cd865459d" providerId="ADAL" clId="{9BCA659A-5677-44E3-BB6A-639CE2AF34B3}" dt="2020-01-21T14:11:01.883" v="609" actId="113"/>
          <ac:spMkLst>
            <pc:docMk/>
            <pc:sldMk cId="2292135459" sldId="265"/>
            <ac:spMk id="3" creationId="{F38708EF-AC39-4E39-B888-6CD940905180}"/>
          </ac:spMkLst>
        </pc:spChg>
      </pc:sldChg>
      <pc:sldChg chg="modSp modAnim">
        <pc:chgData name="Pamela Keegan" userId="2f212aca-9a3d-40d8-9775-260cd865459d" providerId="ADAL" clId="{9BCA659A-5677-44E3-BB6A-639CE2AF34B3}" dt="2020-01-21T14:39:38.229" v="1056" actId="27636"/>
        <pc:sldMkLst>
          <pc:docMk/>
          <pc:sldMk cId="3449881154" sldId="266"/>
        </pc:sldMkLst>
        <pc:spChg chg="mod">
          <ac:chgData name="Pamela Keegan" userId="2f212aca-9a3d-40d8-9775-260cd865459d" providerId="ADAL" clId="{9BCA659A-5677-44E3-BB6A-639CE2AF34B3}" dt="2020-01-21T14:39:38.229" v="1056" actId="27636"/>
          <ac:spMkLst>
            <pc:docMk/>
            <pc:sldMk cId="3449881154" sldId="266"/>
            <ac:spMk id="3" creationId="{56C12AF3-2FF2-46AD-A4E3-CD2FC9E847B9}"/>
          </ac:spMkLst>
        </pc:spChg>
      </pc:sldChg>
      <pc:sldChg chg="modSp">
        <pc:chgData name="Pamela Keegan" userId="2f212aca-9a3d-40d8-9775-260cd865459d" providerId="ADAL" clId="{9BCA659A-5677-44E3-BB6A-639CE2AF34B3}" dt="2020-01-21T14:41:50.189" v="1067" actId="1076"/>
        <pc:sldMkLst>
          <pc:docMk/>
          <pc:sldMk cId="749109154" sldId="267"/>
        </pc:sldMkLst>
        <pc:spChg chg="mod">
          <ac:chgData name="Pamela Keegan" userId="2f212aca-9a3d-40d8-9775-260cd865459d" providerId="ADAL" clId="{9BCA659A-5677-44E3-BB6A-639CE2AF34B3}" dt="2020-01-21T14:41:50.189" v="1067" actId="1076"/>
          <ac:spMkLst>
            <pc:docMk/>
            <pc:sldMk cId="749109154" sldId="267"/>
            <ac:spMk id="3" creationId="{30FF0B4E-9FA7-46C5-99E3-8616C16EC8C5}"/>
          </ac:spMkLst>
        </pc:spChg>
      </pc:sldChg>
      <pc:sldChg chg="modSp">
        <pc:chgData name="Pamela Keegan" userId="2f212aca-9a3d-40d8-9775-260cd865459d" providerId="ADAL" clId="{9BCA659A-5677-44E3-BB6A-639CE2AF34B3}" dt="2020-01-21T14:42:21.371" v="1081" actId="27636"/>
        <pc:sldMkLst>
          <pc:docMk/>
          <pc:sldMk cId="1009584795" sldId="268"/>
        </pc:sldMkLst>
        <pc:spChg chg="mod">
          <ac:chgData name="Pamela Keegan" userId="2f212aca-9a3d-40d8-9775-260cd865459d" providerId="ADAL" clId="{9BCA659A-5677-44E3-BB6A-639CE2AF34B3}" dt="2020-01-21T14:42:21.371" v="1081" actId="27636"/>
          <ac:spMkLst>
            <pc:docMk/>
            <pc:sldMk cId="1009584795" sldId="268"/>
            <ac:spMk id="3" creationId="{A094EB25-29A6-41A9-AE2B-882294771AB4}"/>
          </ac:spMkLst>
        </pc:spChg>
      </pc:sldChg>
      <pc:sldChg chg="modSp">
        <pc:chgData name="Pamela Keegan" userId="2f212aca-9a3d-40d8-9775-260cd865459d" providerId="ADAL" clId="{9BCA659A-5677-44E3-BB6A-639CE2AF34B3}" dt="2020-01-21T14:14:05.901" v="665" actId="5793"/>
        <pc:sldMkLst>
          <pc:docMk/>
          <pc:sldMk cId="856102330" sldId="269"/>
        </pc:sldMkLst>
        <pc:spChg chg="mod">
          <ac:chgData name="Pamela Keegan" userId="2f212aca-9a3d-40d8-9775-260cd865459d" providerId="ADAL" clId="{9BCA659A-5677-44E3-BB6A-639CE2AF34B3}" dt="2020-01-21T14:14:05.901" v="665" actId="5793"/>
          <ac:spMkLst>
            <pc:docMk/>
            <pc:sldMk cId="856102330" sldId="269"/>
            <ac:spMk id="3" creationId="{F1E5E297-1EB3-4D25-B2BE-87F1E8A351D3}"/>
          </ac:spMkLst>
        </pc:spChg>
      </pc:sldChg>
      <pc:sldChg chg="modSp">
        <pc:chgData name="Pamela Keegan" userId="2f212aca-9a3d-40d8-9775-260cd865459d" providerId="ADAL" clId="{9BCA659A-5677-44E3-BB6A-639CE2AF34B3}" dt="2020-01-21T14:14:29.631" v="667" actId="12"/>
        <pc:sldMkLst>
          <pc:docMk/>
          <pc:sldMk cId="3560331127" sldId="270"/>
        </pc:sldMkLst>
        <pc:spChg chg="mod">
          <ac:chgData name="Pamela Keegan" userId="2f212aca-9a3d-40d8-9775-260cd865459d" providerId="ADAL" clId="{9BCA659A-5677-44E3-BB6A-639CE2AF34B3}" dt="2020-01-21T14:14:29.631" v="667" actId="12"/>
          <ac:spMkLst>
            <pc:docMk/>
            <pc:sldMk cId="3560331127" sldId="270"/>
            <ac:spMk id="3" creationId="{A4DEB99F-F0EA-4B1D-A6EE-BE1DAF2B882D}"/>
          </ac:spMkLst>
        </pc:spChg>
      </pc:sldChg>
      <pc:sldChg chg="modSp">
        <pc:chgData name="Pamela Keegan" userId="2f212aca-9a3d-40d8-9775-260cd865459d" providerId="ADAL" clId="{9BCA659A-5677-44E3-BB6A-639CE2AF34B3}" dt="2020-01-21T14:15:27.389" v="700" actId="20577"/>
        <pc:sldMkLst>
          <pc:docMk/>
          <pc:sldMk cId="703149066" sldId="271"/>
        </pc:sldMkLst>
        <pc:spChg chg="mod">
          <ac:chgData name="Pamela Keegan" userId="2f212aca-9a3d-40d8-9775-260cd865459d" providerId="ADAL" clId="{9BCA659A-5677-44E3-BB6A-639CE2AF34B3}" dt="2020-01-21T14:15:27.389" v="700" actId="20577"/>
          <ac:spMkLst>
            <pc:docMk/>
            <pc:sldMk cId="703149066" sldId="271"/>
            <ac:spMk id="2" creationId="{4160383F-89A1-4D59-8E66-12B2374ABDAC}"/>
          </ac:spMkLst>
        </pc:spChg>
        <pc:spChg chg="mod">
          <ac:chgData name="Pamela Keegan" userId="2f212aca-9a3d-40d8-9775-260cd865459d" providerId="ADAL" clId="{9BCA659A-5677-44E3-BB6A-639CE2AF34B3}" dt="2020-01-21T14:15:13.235" v="673" actId="5793"/>
          <ac:spMkLst>
            <pc:docMk/>
            <pc:sldMk cId="703149066" sldId="271"/>
            <ac:spMk id="3" creationId="{E915C045-102E-4E73-A25B-46F6777F797C}"/>
          </ac:spMkLst>
        </pc:spChg>
      </pc:sldChg>
      <pc:sldChg chg="modSp">
        <pc:chgData name="Pamela Keegan" userId="2f212aca-9a3d-40d8-9775-260cd865459d" providerId="ADAL" clId="{9BCA659A-5677-44E3-BB6A-639CE2AF34B3}" dt="2020-01-21T14:15:53.459" v="703" actId="11"/>
        <pc:sldMkLst>
          <pc:docMk/>
          <pc:sldMk cId="543135417" sldId="272"/>
        </pc:sldMkLst>
        <pc:spChg chg="mod">
          <ac:chgData name="Pamela Keegan" userId="2f212aca-9a3d-40d8-9775-260cd865459d" providerId="ADAL" clId="{9BCA659A-5677-44E3-BB6A-639CE2AF34B3}" dt="2020-01-21T14:15:53.459" v="703" actId="11"/>
          <ac:spMkLst>
            <pc:docMk/>
            <pc:sldMk cId="543135417" sldId="272"/>
            <ac:spMk id="3" creationId="{C5221772-04D8-4E63-9A7C-FB83622BCA2C}"/>
          </ac:spMkLst>
        </pc:spChg>
      </pc:sldChg>
      <pc:sldChg chg="addSp delSp modSp add">
        <pc:chgData name="Pamela Keegan" userId="2f212aca-9a3d-40d8-9775-260cd865459d" providerId="ADAL" clId="{9BCA659A-5677-44E3-BB6A-639CE2AF34B3}" dt="2020-01-21T14:17:38.650" v="739" actId="1076"/>
        <pc:sldMkLst>
          <pc:docMk/>
          <pc:sldMk cId="1777421552" sldId="273"/>
        </pc:sldMkLst>
        <pc:spChg chg="mod">
          <ac:chgData name="Pamela Keegan" userId="2f212aca-9a3d-40d8-9775-260cd865459d" providerId="ADAL" clId="{9BCA659A-5677-44E3-BB6A-639CE2AF34B3}" dt="2020-01-21T13:52:00.863" v="33" actId="5793"/>
          <ac:spMkLst>
            <pc:docMk/>
            <pc:sldMk cId="1777421552" sldId="273"/>
            <ac:spMk id="2" creationId="{0CCCD693-3B04-45D7-A5DB-2011F8244263}"/>
          </ac:spMkLst>
        </pc:spChg>
        <pc:spChg chg="add del mod">
          <ac:chgData name="Pamela Keegan" userId="2f212aca-9a3d-40d8-9775-260cd865459d" providerId="ADAL" clId="{9BCA659A-5677-44E3-BB6A-639CE2AF34B3}" dt="2020-01-21T14:17:38.650" v="739" actId="1076"/>
          <ac:spMkLst>
            <pc:docMk/>
            <pc:sldMk cId="1777421552" sldId="273"/>
            <ac:spMk id="3" creationId="{58CC0C0D-FD83-4B53-9F09-3F9D321031EE}"/>
          </ac:spMkLst>
        </pc:spChg>
        <pc:spChg chg="add del mod">
          <ac:chgData name="Pamela Keegan" userId="2f212aca-9a3d-40d8-9775-260cd865459d" providerId="ADAL" clId="{9BCA659A-5677-44E3-BB6A-639CE2AF34B3}" dt="2020-01-21T14:11:30.340" v="611" actId="478"/>
          <ac:spMkLst>
            <pc:docMk/>
            <pc:sldMk cId="1777421552" sldId="273"/>
            <ac:spMk id="5" creationId="{9DD46C37-705C-45A4-856D-87E37B7726D6}"/>
          </ac:spMkLst>
        </pc:spChg>
      </pc:sldChg>
    </pc:docChg>
  </pc:docChgLst>
  <pc:docChgLst>
    <pc:chgData name="Lisa-Marie Donnelly" userId="0bddfe67-9ac8-4996-8aa3-38907f471df4" providerId="ADAL" clId="{26D33FA2-BFE6-4741-A5BF-42C6091CFD74}"/>
    <pc:docChg chg="undo custSel mod addSld delSld modSld modMainMaster">
      <pc:chgData name="Lisa-Marie Donnelly" userId="0bddfe67-9ac8-4996-8aa3-38907f471df4" providerId="ADAL" clId="{26D33FA2-BFE6-4741-A5BF-42C6091CFD74}" dt="2020-01-28T14:09:08.186" v="2522" actId="931"/>
      <pc:docMkLst>
        <pc:docMk/>
      </pc:docMkLst>
      <pc:sldChg chg="addSp delSp modSp mod setBg setClrOvrMap">
        <pc:chgData name="Lisa-Marie Donnelly" userId="0bddfe67-9ac8-4996-8aa3-38907f471df4" providerId="ADAL" clId="{26D33FA2-BFE6-4741-A5BF-42C6091CFD74}" dt="2020-01-21T17:04:22.457" v="326" actId="26606"/>
        <pc:sldMkLst>
          <pc:docMk/>
          <pc:sldMk cId="3400334434" sldId="256"/>
        </pc:sldMkLst>
        <pc:spChg chg="mod">
          <ac:chgData name="Lisa-Marie Donnelly" userId="0bddfe67-9ac8-4996-8aa3-38907f471df4" providerId="ADAL" clId="{26D33FA2-BFE6-4741-A5BF-42C6091CFD74}" dt="2020-01-21T17:04:22.457" v="326" actId="26606"/>
          <ac:spMkLst>
            <pc:docMk/>
            <pc:sldMk cId="3400334434" sldId="256"/>
            <ac:spMk id="2" creationId="{8132DA63-D22E-4E6E-BD30-6303F4BD81FC}"/>
          </ac:spMkLst>
        </pc:spChg>
        <pc:spChg chg="mod">
          <ac:chgData name="Lisa-Marie Donnelly" userId="0bddfe67-9ac8-4996-8aa3-38907f471df4" providerId="ADAL" clId="{26D33FA2-BFE6-4741-A5BF-42C6091CFD74}" dt="2020-01-21T17:04:22.457" v="326" actId="26606"/>
          <ac:spMkLst>
            <pc:docMk/>
            <pc:sldMk cId="3400334434" sldId="256"/>
            <ac:spMk id="3" creationId="{19C56B8A-21D8-4F21-A6E7-E97398555960}"/>
          </ac:spMkLst>
        </pc:spChg>
        <pc:spChg chg="add del">
          <ac:chgData name="Lisa-Marie Donnelly" userId="0bddfe67-9ac8-4996-8aa3-38907f471df4" providerId="ADAL" clId="{26D33FA2-BFE6-4741-A5BF-42C6091CFD74}" dt="2020-01-21T16:32:59.495" v="125" actId="26606"/>
          <ac:spMkLst>
            <pc:docMk/>
            <pc:sldMk cId="3400334434" sldId="256"/>
            <ac:spMk id="5" creationId="{C28D0172-F2E0-4763-9C35-F022664959D8}"/>
          </ac:spMkLst>
        </pc:spChg>
        <pc:spChg chg="add del">
          <ac:chgData name="Lisa-Marie Donnelly" userId="0bddfe67-9ac8-4996-8aa3-38907f471df4" providerId="ADAL" clId="{26D33FA2-BFE6-4741-A5BF-42C6091CFD74}" dt="2020-01-21T16:32:59.495" v="125" actId="26606"/>
          <ac:spMkLst>
            <pc:docMk/>
            <pc:sldMk cId="3400334434" sldId="256"/>
            <ac:spMk id="6" creationId="{9F2851FB-E841-4509-8A6D-A416376EA380}"/>
          </ac:spMkLst>
        </pc:spChg>
        <pc:spChg chg="add del">
          <ac:chgData name="Lisa-Marie Donnelly" userId="0bddfe67-9ac8-4996-8aa3-38907f471df4" providerId="ADAL" clId="{26D33FA2-BFE6-4741-A5BF-42C6091CFD74}" dt="2020-01-21T16:32:59.495" v="125" actId="26606"/>
          <ac:spMkLst>
            <pc:docMk/>
            <pc:sldMk cId="3400334434" sldId="256"/>
            <ac:spMk id="7" creationId="{DF6FB2B2-CE21-407F-B22E-302DADC2C3D3}"/>
          </ac:spMkLst>
        </pc:spChg>
        <pc:spChg chg="add del">
          <ac:chgData name="Lisa-Marie Donnelly" userId="0bddfe67-9ac8-4996-8aa3-38907f471df4" providerId="ADAL" clId="{26D33FA2-BFE6-4741-A5BF-42C6091CFD74}" dt="2020-01-21T16:27:22.448" v="14" actId="26606"/>
          <ac:spMkLst>
            <pc:docMk/>
            <pc:sldMk cId="3400334434" sldId="256"/>
            <ac:spMk id="8" creationId="{C28D0172-F2E0-4763-9C35-F022664959D8}"/>
          </ac:spMkLst>
        </pc:spChg>
        <pc:spChg chg="add del">
          <ac:chgData name="Lisa-Marie Donnelly" userId="0bddfe67-9ac8-4996-8aa3-38907f471df4" providerId="ADAL" clId="{26D33FA2-BFE6-4741-A5BF-42C6091CFD74}" dt="2020-01-21T16:27:22.448" v="14" actId="26606"/>
          <ac:spMkLst>
            <pc:docMk/>
            <pc:sldMk cId="3400334434" sldId="256"/>
            <ac:spMk id="10" creationId="{9F2851FB-E841-4509-8A6D-A416376EA380}"/>
          </ac:spMkLst>
        </pc:spChg>
        <pc:spChg chg="add del">
          <ac:chgData name="Lisa-Marie Donnelly" userId="0bddfe67-9ac8-4996-8aa3-38907f471df4" providerId="ADAL" clId="{26D33FA2-BFE6-4741-A5BF-42C6091CFD74}" dt="2020-01-21T16:27:22.448" v="14" actId="26606"/>
          <ac:spMkLst>
            <pc:docMk/>
            <pc:sldMk cId="3400334434" sldId="256"/>
            <ac:spMk id="12" creationId="{DF6FB2B2-CE21-407F-B22E-302DADC2C3D3}"/>
          </ac:spMkLst>
        </pc:spChg>
        <pc:spChg chg="add del">
          <ac:chgData name="Lisa-Marie Donnelly" userId="0bddfe67-9ac8-4996-8aa3-38907f471df4" providerId="ADAL" clId="{26D33FA2-BFE6-4741-A5BF-42C6091CFD74}" dt="2020-01-21T17:04:22.457" v="326" actId="26606"/>
          <ac:spMkLst>
            <pc:docMk/>
            <pc:sldMk cId="3400334434" sldId="256"/>
            <ac:spMk id="13" creationId="{D36F3EEA-55D4-4677-80E7-92D00B8F343B}"/>
          </ac:spMkLst>
        </pc:spChg>
        <pc:spChg chg="add del">
          <ac:chgData name="Lisa-Marie Donnelly" userId="0bddfe67-9ac8-4996-8aa3-38907f471df4" providerId="ADAL" clId="{26D33FA2-BFE6-4741-A5BF-42C6091CFD74}" dt="2020-01-21T17:04:22.457" v="326" actId="26606"/>
          <ac:spMkLst>
            <pc:docMk/>
            <pc:sldMk cId="3400334434" sldId="256"/>
            <ac:spMk id="14" creationId="{E4F17063-EDA4-417B-946F-BA357F3B390D}"/>
          </ac:spMkLst>
        </pc:spChg>
        <pc:spChg chg="add del">
          <ac:chgData name="Lisa-Marie Donnelly" userId="0bddfe67-9ac8-4996-8aa3-38907f471df4" providerId="ADAL" clId="{26D33FA2-BFE6-4741-A5BF-42C6091CFD74}" dt="2020-01-21T16:28:46.862" v="63" actId="26606"/>
          <ac:spMkLst>
            <pc:docMk/>
            <pc:sldMk cId="3400334434" sldId="256"/>
            <ac:spMk id="16" creationId="{A4322390-8B58-46BE-88EB-D9FD30C08743}"/>
          </ac:spMkLst>
        </pc:spChg>
        <pc:spChg chg="add del">
          <ac:chgData name="Lisa-Marie Donnelly" userId="0bddfe67-9ac8-4996-8aa3-38907f471df4" providerId="ADAL" clId="{26D33FA2-BFE6-4741-A5BF-42C6091CFD74}" dt="2020-01-21T17:04:22.457" v="326" actId="26606"/>
          <ac:spMkLst>
            <pc:docMk/>
            <pc:sldMk cId="3400334434" sldId="256"/>
            <ac:spMk id="19" creationId="{20F6071B-48FA-4685-A9C9-A7B21E1C14CC}"/>
          </ac:spMkLst>
        </pc:spChg>
        <pc:spChg chg="add del">
          <ac:chgData name="Lisa-Marie Donnelly" userId="0bddfe67-9ac8-4996-8aa3-38907f471df4" providerId="ADAL" clId="{26D33FA2-BFE6-4741-A5BF-42C6091CFD74}" dt="2020-01-21T17:04:22.457" v="326" actId="26606"/>
          <ac:spMkLst>
            <pc:docMk/>
            <pc:sldMk cId="3400334434" sldId="256"/>
            <ac:spMk id="21" creationId="{8C56044C-1580-4C45-8AA3-F2A07478B455}"/>
          </ac:spMkLst>
        </pc:spChg>
        <pc:spChg chg="add del">
          <ac:chgData name="Lisa-Marie Donnelly" userId="0bddfe67-9ac8-4996-8aa3-38907f471df4" providerId="ADAL" clId="{26D33FA2-BFE6-4741-A5BF-42C6091CFD74}" dt="2020-01-21T17:04:22.457" v="326" actId="26606"/>
          <ac:spMkLst>
            <pc:docMk/>
            <pc:sldMk cId="3400334434" sldId="256"/>
            <ac:spMk id="23" creationId="{51A8E3CE-561F-42BE-B6A2-FBE96F9A8280}"/>
          </ac:spMkLst>
        </pc:spChg>
        <pc:spChg chg="add del">
          <ac:chgData name="Lisa-Marie Donnelly" userId="0bddfe67-9ac8-4996-8aa3-38907f471df4" providerId="ADAL" clId="{26D33FA2-BFE6-4741-A5BF-42C6091CFD74}" dt="2020-01-21T17:04:22.457" v="326" actId="26606"/>
          <ac:spMkLst>
            <pc:docMk/>
            <pc:sldMk cId="3400334434" sldId="256"/>
            <ac:spMk id="25" creationId="{7DE548AA-7E1A-497C-8B79-C74F42ACFB16}"/>
          </ac:spMkLst>
        </pc:spChg>
        <pc:spChg chg="add del">
          <ac:chgData name="Lisa-Marie Donnelly" userId="0bddfe67-9ac8-4996-8aa3-38907f471df4" providerId="ADAL" clId="{26D33FA2-BFE6-4741-A5BF-42C6091CFD74}" dt="2020-01-21T16:32:07.502" v="110" actId="26606"/>
          <ac:spMkLst>
            <pc:docMk/>
            <pc:sldMk cId="3400334434" sldId="256"/>
            <ac:spMk id="75" creationId="{E4F17063-EDA4-417B-946F-BA357F3B390D}"/>
          </ac:spMkLst>
        </pc:spChg>
        <pc:spChg chg="add del">
          <ac:chgData name="Lisa-Marie Donnelly" userId="0bddfe67-9ac8-4996-8aa3-38907f471df4" providerId="ADAL" clId="{26D33FA2-BFE6-4741-A5BF-42C6091CFD74}" dt="2020-01-21T16:32:07.502" v="110" actId="26606"/>
          <ac:spMkLst>
            <pc:docMk/>
            <pc:sldMk cId="3400334434" sldId="256"/>
            <ac:spMk id="77" creationId="{D36F3EEA-55D4-4677-80E7-92D00B8F343B}"/>
          </ac:spMkLst>
        </pc:spChg>
        <pc:spChg chg="add del">
          <ac:chgData name="Lisa-Marie Donnelly" userId="0bddfe67-9ac8-4996-8aa3-38907f471df4" providerId="ADAL" clId="{26D33FA2-BFE6-4741-A5BF-42C6091CFD74}" dt="2020-01-21T16:32:03.827" v="105" actId="26606"/>
          <ac:spMkLst>
            <pc:docMk/>
            <pc:sldMk cId="3400334434" sldId="256"/>
            <ac:spMk id="82" creationId="{E4F17063-EDA4-417B-946F-BA357F3B390D}"/>
          </ac:spMkLst>
        </pc:spChg>
        <pc:spChg chg="add del">
          <ac:chgData name="Lisa-Marie Donnelly" userId="0bddfe67-9ac8-4996-8aa3-38907f471df4" providerId="ADAL" clId="{26D33FA2-BFE6-4741-A5BF-42C6091CFD74}" dt="2020-01-21T16:32:03.827" v="105" actId="26606"/>
          <ac:spMkLst>
            <pc:docMk/>
            <pc:sldMk cId="3400334434" sldId="256"/>
            <ac:spMk id="84" creationId="{D36F3EEA-55D4-4677-80E7-92D00B8F343B}"/>
          </ac:spMkLst>
        </pc:spChg>
        <pc:picChg chg="add del mod ord">
          <ac:chgData name="Lisa-Marie Donnelly" userId="0bddfe67-9ac8-4996-8aa3-38907f471df4" providerId="ADAL" clId="{26D33FA2-BFE6-4741-A5BF-42C6091CFD74}" dt="2020-01-21T16:32:04.713" v="106"/>
          <ac:picMkLst>
            <pc:docMk/>
            <pc:sldMk cId="3400334434" sldId="256"/>
            <ac:picMk id="4" creationId="{E35A931D-5FF7-4107-A9D8-957B07C5A2C0}"/>
          </ac:picMkLst>
        </pc:picChg>
        <pc:picChg chg="add mod ord">
          <ac:chgData name="Lisa-Marie Donnelly" userId="0bddfe67-9ac8-4996-8aa3-38907f471df4" providerId="ADAL" clId="{26D33FA2-BFE6-4741-A5BF-42C6091CFD74}" dt="2020-01-21T17:04:22.457" v="326" actId="26606"/>
          <ac:picMkLst>
            <pc:docMk/>
            <pc:sldMk cId="3400334434" sldId="256"/>
            <ac:picMk id="9" creationId="{6CF80868-F34C-4CE2-855B-61C373E67AE1}"/>
          </ac:picMkLst>
        </pc:picChg>
        <pc:picChg chg="add del mod ord">
          <ac:chgData name="Lisa-Marie Donnelly" userId="0bddfe67-9ac8-4996-8aa3-38907f471df4" providerId="ADAL" clId="{26D33FA2-BFE6-4741-A5BF-42C6091CFD74}" dt="2020-01-21T16:32:23.534" v="123" actId="478"/>
          <ac:picMkLst>
            <pc:docMk/>
            <pc:sldMk cId="3400334434" sldId="256"/>
            <ac:picMk id="11" creationId="{D6A50B89-BD08-439B-BFF9-275188C9C2CA}"/>
          </ac:picMkLst>
        </pc:picChg>
        <pc:picChg chg="add del mod">
          <ac:chgData name="Lisa-Marie Donnelly" userId="0bddfe67-9ac8-4996-8aa3-38907f471df4" providerId="ADAL" clId="{26D33FA2-BFE6-4741-A5BF-42C6091CFD74}" dt="2020-01-21T16:32:10.096" v="114"/>
          <ac:picMkLst>
            <pc:docMk/>
            <pc:sldMk cId="3400334434" sldId="256"/>
            <ac:picMk id="1026" creationId="{6A9929B9-14F0-45FE-B47A-F70A05887C76}"/>
          </ac:picMkLst>
        </pc:picChg>
        <pc:picChg chg="add del">
          <ac:chgData name="Lisa-Marie Donnelly" userId="0bddfe67-9ac8-4996-8aa3-38907f471df4" providerId="ADAL" clId="{26D33FA2-BFE6-4741-A5BF-42C6091CFD74}" dt="2020-01-21T16:30:19.482" v="77"/>
          <ac:picMkLst>
            <pc:docMk/>
            <pc:sldMk cId="3400334434" sldId="256"/>
            <ac:picMk id="1028" creationId="{E420CC56-E631-4D2D-A5C0-92F3B170FA43}"/>
          </ac:picMkLst>
        </pc:picChg>
        <pc:picChg chg="add del mod ord">
          <ac:chgData name="Lisa-Marie Donnelly" userId="0bddfe67-9ac8-4996-8aa3-38907f471df4" providerId="ADAL" clId="{26D33FA2-BFE6-4741-A5BF-42C6091CFD74}" dt="2020-01-21T16:32:08.352" v="111"/>
          <ac:picMkLst>
            <pc:docMk/>
            <pc:sldMk cId="3400334434" sldId="256"/>
            <ac:picMk id="1030" creationId="{153D95BC-C410-4149-BE56-2CA89DBE1C93}"/>
          </ac:picMkLst>
        </pc:picChg>
      </pc:sldChg>
      <pc:sldChg chg="addSp delSp modSp mod setBg setClrOvrMap">
        <pc:chgData name="Lisa-Marie Donnelly" userId="0bddfe67-9ac8-4996-8aa3-38907f471df4" providerId="ADAL" clId="{26D33FA2-BFE6-4741-A5BF-42C6091CFD74}" dt="2020-01-21T16:46:42.487" v="226"/>
        <pc:sldMkLst>
          <pc:docMk/>
          <pc:sldMk cId="4213569605" sldId="257"/>
        </pc:sldMkLst>
        <pc:spChg chg="mod">
          <ac:chgData name="Lisa-Marie Donnelly" userId="0bddfe67-9ac8-4996-8aa3-38907f471df4" providerId="ADAL" clId="{26D33FA2-BFE6-4741-A5BF-42C6091CFD74}" dt="2020-01-21T16:44:30.429" v="222" actId="26606"/>
          <ac:spMkLst>
            <pc:docMk/>
            <pc:sldMk cId="4213569605" sldId="257"/>
            <ac:spMk id="6" creationId="{06EA1CCE-DFC9-4073-9EB4-C11796C4EE8C}"/>
          </ac:spMkLst>
        </pc:spChg>
        <pc:spChg chg="mod">
          <ac:chgData name="Lisa-Marie Donnelly" userId="0bddfe67-9ac8-4996-8aa3-38907f471df4" providerId="ADAL" clId="{26D33FA2-BFE6-4741-A5BF-42C6091CFD74}" dt="2020-01-21T16:46:31.716" v="225" actId="207"/>
          <ac:spMkLst>
            <pc:docMk/>
            <pc:sldMk cId="4213569605" sldId="257"/>
            <ac:spMk id="7" creationId="{2841AA40-AD66-4B0E-B977-E55D055270F2}"/>
          </ac:spMkLst>
        </pc:spChg>
        <pc:spChg chg="add del">
          <ac:chgData name="Lisa-Marie Donnelly" userId="0bddfe67-9ac8-4996-8aa3-38907f471df4" providerId="ADAL" clId="{26D33FA2-BFE6-4741-A5BF-42C6091CFD74}" dt="2020-01-21T16:46:24.065" v="224" actId="26606"/>
          <ac:spMkLst>
            <pc:docMk/>
            <pc:sldMk cId="4213569605" sldId="257"/>
            <ac:spMk id="12" creationId="{74CD14DB-BB81-479F-A1FC-1C75640E9F84}"/>
          </ac:spMkLst>
        </pc:spChg>
        <pc:spChg chg="add del">
          <ac:chgData name="Lisa-Marie Donnelly" userId="0bddfe67-9ac8-4996-8aa3-38907f471df4" providerId="ADAL" clId="{26D33FA2-BFE6-4741-A5BF-42C6091CFD74}" dt="2020-01-21T16:46:24.065" v="224" actId="26606"/>
          <ac:spMkLst>
            <pc:docMk/>
            <pc:sldMk cId="4213569605" sldId="257"/>
            <ac:spMk id="14" creationId="{C943A91B-7CA7-4592-A975-73B1BF8C4C74}"/>
          </ac:spMkLst>
        </pc:spChg>
        <pc:spChg chg="add del">
          <ac:chgData name="Lisa-Marie Donnelly" userId="0bddfe67-9ac8-4996-8aa3-38907f471df4" providerId="ADAL" clId="{26D33FA2-BFE6-4741-A5BF-42C6091CFD74}" dt="2020-01-21T16:46:24.065" v="224" actId="26606"/>
          <ac:spMkLst>
            <pc:docMk/>
            <pc:sldMk cId="4213569605" sldId="257"/>
            <ac:spMk id="16" creationId="{EC471314-E46A-414B-8D91-74880E84F187}"/>
          </ac:spMkLst>
        </pc:spChg>
        <pc:spChg chg="add del">
          <ac:chgData name="Lisa-Marie Donnelly" userId="0bddfe67-9ac8-4996-8aa3-38907f471df4" providerId="ADAL" clId="{26D33FA2-BFE6-4741-A5BF-42C6091CFD74}" dt="2020-01-21T16:46:24.065" v="224" actId="26606"/>
          <ac:spMkLst>
            <pc:docMk/>
            <pc:sldMk cId="4213569605" sldId="257"/>
            <ac:spMk id="18" creationId="{6A681326-1C9D-44A3-A627-3871BDAE4127}"/>
          </ac:spMkLst>
        </pc:spChg>
        <pc:spChg chg="add">
          <ac:chgData name="Lisa-Marie Donnelly" userId="0bddfe67-9ac8-4996-8aa3-38907f471df4" providerId="ADAL" clId="{26D33FA2-BFE6-4741-A5BF-42C6091CFD74}" dt="2020-01-21T16:46:24.065" v="224" actId="26606"/>
          <ac:spMkLst>
            <pc:docMk/>
            <pc:sldMk cId="4213569605" sldId="257"/>
            <ac:spMk id="23" creationId="{74CD14DB-BB81-479F-A1FC-1C75640E9F84}"/>
          </ac:spMkLst>
        </pc:spChg>
        <pc:spChg chg="add">
          <ac:chgData name="Lisa-Marie Donnelly" userId="0bddfe67-9ac8-4996-8aa3-38907f471df4" providerId="ADAL" clId="{26D33FA2-BFE6-4741-A5BF-42C6091CFD74}" dt="2020-01-21T16:46:24.065" v="224" actId="26606"/>
          <ac:spMkLst>
            <pc:docMk/>
            <pc:sldMk cId="4213569605" sldId="257"/>
            <ac:spMk id="25" creationId="{C943A91B-7CA7-4592-A975-73B1BF8C4C74}"/>
          </ac:spMkLst>
        </pc:spChg>
        <pc:spChg chg="add">
          <ac:chgData name="Lisa-Marie Donnelly" userId="0bddfe67-9ac8-4996-8aa3-38907f471df4" providerId="ADAL" clId="{26D33FA2-BFE6-4741-A5BF-42C6091CFD74}" dt="2020-01-21T16:46:24.065" v="224" actId="26606"/>
          <ac:spMkLst>
            <pc:docMk/>
            <pc:sldMk cId="4213569605" sldId="257"/>
            <ac:spMk id="27" creationId="{EC471314-E46A-414B-8D91-74880E84F187}"/>
          </ac:spMkLst>
        </pc:spChg>
        <pc:spChg chg="add">
          <ac:chgData name="Lisa-Marie Donnelly" userId="0bddfe67-9ac8-4996-8aa3-38907f471df4" providerId="ADAL" clId="{26D33FA2-BFE6-4741-A5BF-42C6091CFD74}" dt="2020-01-21T16:46:24.065" v="224" actId="26606"/>
          <ac:spMkLst>
            <pc:docMk/>
            <pc:sldMk cId="4213569605" sldId="257"/>
            <ac:spMk id="29" creationId="{6A681326-1C9D-44A3-A627-3871BDAE4127}"/>
          </ac:spMkLst>
        </pc:spChg>
        <pc:picChg chg="add">
          <ac:chgData name="Lisa-Marie Donnelly" userId="0bddfe67-9ac8-4996-8aa3-38907f471df4" providerId="ADAL" clId="{26D33FA2-BFE6-4741-A5BF-42C6091CFD74}" dt="2020-01-21T16:46:42.487" v="226"/>
          <ac:picMkLst>
            <pc:docMk/>
            <pc:sldMk cId="4213569605" sldId="257"/>
            <ac:picMk id="13" creationId="{641C2539-1675-4C8A-BCEE-EB59E3A9208D}"/>
          </ac:picMkLst>
        </pc:picChg>
      </pc:sldChg>
      <pc:sldChg chg="addSp delSp modSp mod setBg setClrOvrMap">
        <pc:chgData name="Lisa-Marie Donnelly" userId="0bddfe67-9ac8-4996-8aa3-38907f471df4" providerId="ADAL" clId="{26D33FA2-BFE6-4741-A5BF-42C6091CFD74}" dt="2020-01-21T17:00:42.074" v="271" actId="207"/>
        <pc:sldMkLst>
          <pc:docMk/>
          <pc:sldMk cId="1475593936" sldId="259"/>
        </pc:sldMkLst>
        <pc:spChg chg="mod">
          <ac:chgData name="Lisa-Marie Donnelly" userId="0bddfe67-9ac8-4996-8aa3-38907f471df4" providerId="ADAL" clId="{26D33FA2-BFE6-4741-A5BF-42C6091CFD74}" dt="2020-01-21T16:57:11.900" v="267" actId="26606"/>
          <ac:spMkLst>
            <pc:docMk/>
            <pc:sldMk cId="1475593936" sldId="259"/>
            <ac:spMk id="2" creationId="{3E41D2A3-50D4-46E6-9D61-B00E25C5C89C}"/>
          </ac:spMkLst>
        </pc:spChg>
        <pc:spChg chg="del mod">
          <ac:chgData name="Lisa-Marie Donnelly" userId="0bddfe67-9ac8-4996-8aa3-38907f471df4" providerId="ADAL" clId="{26D33FA2-BFE6-4741-A5BF-42C6091CFD74}" dt="2020-01-21T16:57:11.900" v="267" actId="26606"/>
          <ac:spMkLst>
            <pc:docMk/>
            <pc:sldMk cId="1475593936" sldId="259"/>
            <ac:spMk id="3" creationId="{381F1999-62ED-4AF8-8A4E-59E3089C2FF6}"/>
          </ac:spMkLst>
        </pc:spChg>
        <pc:spChg chg="add">
          <ac:chgData name="Lisa-Marie Donnelly" userId="0bddfe67-9ac8-4996-8aa3-38907f471df4" providerId="ADAL" clId="{26D33FA2-BFE6-4741-A5BF-42C6091CFD74}" dt="2020-01-21T16:57:11.900" v="267" actId="26606"/>
          <ac:spMkLst>
            <pc:docMk/>
            <pc:sldMk cId="1475593936" sldId="259"/>
            <ac:spMk id="10" creationId="{B5541CD5-D7AC-4686-8783-CF5D1D4FC266}"/>
          </ac:spMkLst>
        </pc:spChg>
        <pc:spChg chg="add">
          <ac:chgData name="Lisa-Marie Donnelly" userId="0bddfe67-9ac8-4996-8aa3-38907f471df4" providerId="ADAL" clId="{26D33FA2-BFE6-4741-A5BF-42C6091CFD74}" dt="2020-01-21T16:57:11.900" v="267" actId="26606"/>
          <ac:spMkLst>
            <pc:docMk/>
            <pc:sldMk cId="1475593936" sldId="259"/>
            <ac:spMk id="12" creationId="{0420923D-0C6E-4656-9A01-EE9FB6345EB3}"/>
          </ac:spMkLst>
        </pc:spChg>
        <pc:spChg chg="add">
          <ac:chgData name="Lisa-Marie Donnelly" userId="0bddfe67-9ac8-4996-8aa3-38907f471df4" providerId="ADAL" clId="{26D33FA2-BFE6-4741-A5BF-42C6091CFD74}" dt="2020-01-21T16:57:11.900" v="267" actId="26606"/>
          <ac:spMkLst>
            <pc:docMk/>
            <pc:sldMk cId="1475593936" sldId="259"/>
            <ac:spMk id="14" creationId="{904D0A95-DEAA-4B8D-A340-BEC3A5DBCDDB}"/>
          </ac:spMkLst>
        </pc:spChg>
        <pc:graphicFrameChg chg="add mod">
          <ac:chgData name="Lisa-Marie Donnelly" userId="0bddfe67-9ac8-4996-8aa3-38907f471df4" providerId="ADAL" clId="{26D33FA2-BFE6-4741-A5BF-42C6091CFD74}" dt="2020-01-21T17:00:42.074" v="271" actId="207"/>
          <ac:graphicFrameMkLst>
            <pc:docMk/>
            <pc:sldMk cId="1475593936" sldId="259"/>
            <ac:graphicFrameMk id="5" creationId="{444D42E2-40C8-4198-90A5-BA1DC54837E9}"/>
          </ac:graphicFrameMkLst>
        </pc:graphicFrameChg>
      </pc:sldChg>
      <pc:sldChg chg="addSp delSp modSp mod setBg setClrOvrMap">
        <pc:chgData name="Lisa-Marie Donnelly" userId="0bddfe67-9ac8-4996-8aa3-38907f471df4" providerId="ADAL" clId="{26D33FA2-BFE6-4741-A5BF-42C6091CFD74}" dt="2020-01-21T17:16:02.641" v="399"/>
        <pc:sldMkLst>
          <pc:docMk/>
          <pc:sldMk cId="2322356330" sldId="260"/>
        </pc:sldMkLst>
        <pc:spChg chg="mod">
          <ac:chgData name="Lisa-Marie Donnelly" userId="0bddfe67-9ac8-4996-8aa3-38907f471df4" providerId="ADAL" clId="{26D33FA2-BFE6-4741-A5BF-42C6091CFD74}" dt="2020-01-21T16:54:37.359" v="262" actId="26606"/>
          <ac:spMkLst>
            <pc:docMk/>
            <pc:sldMk cId="2322356330" sldId="260"/>
            <ac:spMk id="2" creationId="{FEDA9401-87F9-43D3-8587-E2599F78F5E3}"/>
          </ac:spMkLst>
        </pc:spChg>
        <pc:spChg chg="add del mod">
          <ac:chgData name="Lisa-Marie Donnelly" userId="0bddfe67-9ac8-4996-8aa3-38907f471df4" providerId="ADAL" clId="{26D33FA2-BFE6-4741-A5BF-42C6091CFD74}" dt="2020-01-21T16:54:37.359" v="262" actId="26606"/>
          <ac:spMkLst>
            <pc:docMk/>
            <pc:sldMk cId="2322356330" sldId="260"/>
            <ac:spMk id="3" creationId="{8C8F8D28-E577-49C2-955E-A3E35EF63F83}"/>
          </ac:spMkLst>
        </pc:spChg>
        <pc:spChg chg="add del">
          <ac:chgData name="Lisa-Marie Donnelly" userId="0bddfe67-9ac8-4996-8aa3-38907f471df4" providerId="ADAL" clId="{26D33FA2-BFE6-4741-A5BF-42C6091CFD74}" dt="2020-01-21T16:54:37.306" v="261" actId="26606"/>
          <ac:spMkLst>
            <pc:docMk/>
            <pc:sldMk cId="2322356330" sldId="260"/>
            <ac:spMk id="6" creationId="{C943A91B-7CA7-4592-A975-73B1BF8C4C74}"/>
          </ac:spMkLst>
        </pc:spChg>
        <pc:spChg chg="add del">
          <ac:chgData name="Lisa-Marie Donnelly" userId="0bddfe67-9ac8-4996-8aa3-38907f471df4" providerId="ADAL" clId="{26D33FA2-BFE6-4741-A5BF-42C6091CFD74}" dt="2020-01-21T16:54:37.306" v="261" actId="26606"/>
          <ac:spMkLst>
            <pc:docMk/>
            <pc:sldMk cId="2322356330" sldId="260"/>
            <ac:spMk id="7" creationId="{EC471314-E46A-414B-8D91-74880E84F187}"/>
          </ac:spMkLst>
        </pc:spChg>
        <pc:spChg chg="add del">
          <ac:chgData name="Lisa-Marie Donnelly" userId="0bddfe67-9ac8-4996-8aa3-38907f471df4" providerId="ADAL" clId="{26D33FA2-BFE6-4741-A5BF-42C6091CFD74}" dt="2020-01-21T16:54:37.306" v="261" actId="26606"/>
          <ac:spMkLst>
            <pc:docMk/>
            <pc:sldMk cId="2322356330" sldId="260"/>
            <ac:spMk id="8" creationId="{74CD14DB-BB81-479F-A1FC-1C75640E9F84}"/>
          </ac:spMkLst>
        </pc:spChg>
        <pc:spChg chg="add del">
          <ac:chgData name="Lisa-Marie Donnelly" userId="0bddfe67-9ac8-4996-8aa3-38907f471df4" providerId="ADAL" clId="{26D33FA2-BFE6-4741-A5BF-42C6091CFD74}" dt="2020-01-21T16:54:37.306" v="261" actId="26606"/>
          <ac:spMkLst>
            <pc:docMk/>
            <pc:sldMk cId="2322356330" sldId="260"/>
            <ac:spMk id="9" creationId="{6A681326-1C9D-44A3-A627-3871BDAE4127}"/>
          </ac:spMkLst>
        </pc:spChg>
        <pc:spChg chg="add del">
          <ac:chgData name="Lisa-Marie Donnelly" userId="0bddfe67-9ac8-4996-8aa3-38907f471df4" providerId="ADAL" clId="{26D33FA2-BFE6-4741-A5BF-42C6091CFD74}" dt="2020-01-21T16:54:23.962" v="259" actId="26606"/>
          <ac:spMkLst>
            <pc:docMk/>
            <pc:sldMk cId="2322356330" sldId="260"/>
            <ac:spMk id="10" creationId="{47AEA421-5F29-4BA7-9360-2501B5987921}"/>
          </ac:spMkLst>
        </pc:spChg>
        <pc:spChg chg="add">
          <ac:chgData name="Lisa-Marie Donnelly" userId="0bddfe67-9ac8-4996-8aa3-38907f471df4" providerId="ADAL" clId="{26D33FA2-BFE6-4741-A5BF-42C6091CFD74}" dt="2020-01-21T16:54:37.359" v="262" actId="26606"/>
          <ac:spMkLst>
            <pc:docMk/>
            <pc:sldMk cId="2322356330" sldId="260"/>
            <ac:spMk id="11" creationId="{47AEA421-5F29-4BA7-9360-2501B5987921}"/>
          </ac:spMkLst>
        </pc:spChg>
        <pc:spChg chg="add del">
          <ac:chgData name="Lisa-Marie Donnelly" userId="0bddfe67-9ac8-4996-8aa3-38907f471df4" providerId="ADAL" clId="{26D33FA2-BFE6-4741-A5BF-42C6091CFD74}" dt="2020-01-21T16:54:23.962" v="259" actId="26606"/>
          <ac:spMkLst>
            <pc:docMk/>
            <pc:sldMk cId="2322356330" sldId="260"/>
            <ac:spMk id="12" creationId="{9348F0CB-4904-4DEF-BDD4-ADEC2DCCCBD7}"/>
          </ac:spMkLst>
        </pc:spChg>
        <pc:spChg chg="add">
          <ac:chgData name="Lisa-Marie Donnelly" userId="0bddfe67-9ac8-4996-8aa3-38907f471df4" providerId="ADAL" clId="{26D33FA2-BFE6-4741-A5BF-42C6091CFD74}" dt="2020-01-21T16:54:37.359" v="262" actId="26606"/>
          <ac:spMkLst>
            <pc:docMk/>
            <pc:sldMk cId="2322356330" sldId="260"/>
            <ac:spMk id="13" creationId="{9348F0CB-4904-4DEF-BDD4-ADEC2DCCCBD7}"/>
          </ac:spMkLst>
        </pc:spChg>
        <pc:spChg chg="add del">
          <ac:chgData name="Lisa-Marie Donnelly" userId="0bddfe67-9ac8-4996-8aa3-38907f471df4" providerId="ADAL" clId="{26D33FA2-BFE6-4741-A5BF-42C6091CFD74}" dt="2020-01-21T16:54:23.962" v="259" actId="26606"/>
          <ac:spMkLst>
            <pc:docMk/>
            <pc:sldMk cId="2322356330" sldId="260"/>
            <ac:spMk id="14" creationId="{1583E1B8-79B3-49BB-8704-58E4AB1AF213}"/>
          </ac:spMkLst>
        </pc:spChg>
        <pc:spChg chg="add">
          <ac:chgData name="Lisa-Marie Donnelly" userId="0bddfe67-9ac8-4996-8aa3-38907f471df4" providerId="ADAL" clId="{26D33FA2-BFE6-4741-A5BF-42C6091CFD74}" dt="2020-01-21T16:54:37.359" v="262" actId="26606"/>
          <ac:spMkLst>
            <pc:docMk/>
            <pc:sldMk cId="2322356330" sldId="260"/>
            <ac:spMk id="15" creationId="{1583E1B8-79B3-49BB-8704-58E4AB1AF213}"/>
          </ac:spMkLst>
        </pc:spChg>
        <pc:spChg chg="add del">
          <ac:chgData name="Lisa-Marie Donnelly" userId="0bddfe67-9ac8-4996-8aa3-38907f471df4" providerId="ADAL" clId="{26D33FA2-BFE6-4741-A5BF-42C6091CFD74}" dt="2020-01-21T16:54:23.962" v="259" actId="26606"/>
          <ac:spMkLst>
            <pc:docMk/>
            <pc:sldMk cId="2322356330" sldId="260"/>
            <ac:spMk id="16" creationId="{7BB34D5F-2B87-438E-8236-69C6068D47A4}"/>
          </ac:spMkLst>
        </pc:spChg>
        <pc:spChg chg="add">
          <ac:chgData name="Lisa-Marie Donnelly" userId="0bddfe67-9ac8-4996-8aa3-38907f471df4" providerId="ADAL" clId="{26D33FA2-BFE6-4741-A5BF-42C6091CFD74}" dt="2020-01-21T16:54:37.359" v="262" actId="26606"/>
          <ac:spMkLst>
            <pc:docMk/>
            <pc:sldMk cId="2322356330" sldId="260"/>
            <ac:spMk id="17" creationId="{7BB34D5F-2B87-438E-8236-69C6068D47A4}"/>
          </ac:spMkLst>
        </pc:spChg>
        <pc:graphicFrameChg chg="add del mod">
          <ac:chgData name="Lisa-Marie Donnelly" userId="0bddfe67-9ac8-4996-8aa3-38907f471df4" providerId="ADAL" clId="{26D33FA2-BFE6-4741-A5BF-42C6091CFD74}" dt="2020-01-21T16:54:23.962" v="259" actId="26606"/>
          <ac:graphicFrameMkLst>
            <pc:docMk/>
            <pc:sldMk cId="2322356330" sldId="260"/>
            <ac:graphicFrameMk id="5" creationId="{FB6D5A50-5A15-4FB7-8F8C-A121132D7012}"/>
          </ac:graphicFrameMkLst>
        </pc:graphicFrameChg>
        <pc:graphicFrameChg chg="add mod">
          <ac:chgData name="Lisa-Marie Donnelly" userId="0bddfe67-9ac8-4996-8aa3-38907f471df4" providerId="ADAL" clId="{26D33FA2-BFE6-4741-A5BF-42C6091CFD74}" dt="2020-01-21T17:16:02.641" v="399"/>
          <ac:graphicFrameMkLst>
            <pc:docMk/>
            <pc:sldMk cId="2322356330" sldId="260"/>
            <ac:graphicFrameMk id="18" creationId="{603E80E6-9058-48B8-B9D8-0D2F4BE3FAAF}"/>
          </ac:graphicFrameMkLst>
        </pc:graphicFrameChg>
        <pc:picChg chg="add">
          <ac:chgData name="Lisa-Marie Donnelly" userId="0bddfe67-9ac8-4996-8aa3-38907f471df4" providerId="ADAL" clId="{26D33FA2-BFE6-4741-A5BF-42C6091CFD74}" dt="2020-01-21T16:56:22.565" v="266"/>
          <ac:picMkLst>
            <pc:docMk/>
            <pc:sldMk cId="2322356330" sldId="260"/>
            <ac:picMk id="19" creationId="{F6D1A709-B9A2-41F2-8887-74F841367769}"/>
          </ac:picMkLst>
        </pc:picChg>
      </pc:sldChg>
      <pc:sldChg chg="addSp delSp modSp mod setBg setClrOvrMap">
        <pc:chgData name="Lisa-Marie Donnelly" userId="0bddfe67-9ac8-4996-8aa3-38907f471df4" providerId="ADAL" clId="{26D33FA2-BFE6-4741-A5BF-42C6091CFD74}" dt="2020-01-21T17:03:57.014" v="323"/>
        <pc:sldMkLst>
          <pc:docMk/>
          <pc:sldMk cId="2130566821" sldId="261"/>
        </pc:sldMkLst>
        <pc:spChg chg="mod">
          <ac:chgData name="Lisa-Marie Donnelly" userId="0bddfe67-9ac8-4996-8aa3-38907f471df4" providerId="ADAL" clId="{26D33FA2-BFE6-4741-A5BF-42C6091CFD74}" dt="2020-01-21T17:03:28.542" v="316" actId="122"/>
          <ac:spMkLst>
            <pc:docMk/>
            <pc:sldMk cId="2130566821" sldId="261"/>
            <ac:spMk id="2" creationId="{6F50FDA9-2814-416D-935F-38DF97908B2F}"/>
          </ac:spMkLst>
        </pc:spChg>
        <pc:spChg chg="add del">
          <ac:chgData name="Lisa-Marie Donnelly" userId="0bddfe67-9ac8-4996-8aa3-38907f471df4" providerId="ADAL" clId="{26D33FA2-BFE6-4741-A5BF-42C6091CFD74}" dt="2020-01-21T17:01:10.790" v="273" actId="478"/>
          <ac:spMkLst>
            <pc:docMk/>
            <pc:sldMk cId="2130566821" sldId="261"/>
            <ac:spMk id="8" creationId="{BE2253F7-DA9A-4B9B-B233-F820BB25AA66}"/>
          </ac:spMkLst>
        </pc:spChg>
        <pc:spChg chg="add del">
          <ac:chgData name="Lisa-Marie Donnelly" userId="0bddfe67-9ac8-4996-8aa3-38907f471df4" providerId="ADAL" clId="{26D33FA2-BFE6-4741-A5BF-42C6091CFD74}" dt="2020-01-21T17:01:23.201" v="274" actId="26606"/>
          <ac:spMkLst>
            <pc:docMk/>
            <pc:sldMk cId="2130566821" sldId="261"/>
            <ac:spMk id="11" creationId="{14A2F755-5219-4C4E-9378-2C80BB08DF8E}"/>
          </ac:spMkLst>
        </pc:spChg>
        <pc:spChg chg="add del">
          <ac:chgData name="Lisa-Marie Donnelly" userId="0bddfe67-9ac8-4996-8aa3-38907f471df4" providerId="ADAL" clId="{26D33FA2-BFE6-4741-A5BF-42C6091CFD74}" dt="2020-01-21T17:01:23.201" v="274" actId="26606"/>
          <ac:spMkLst>
            <pc:docMk/>
            <pc:sldMk cId="2130566821" sldId="261"/>
            <ac:spMk id="13" creationId="{BA042B41-CFBF-4E11-965F-B1906826A847}"/>
          </ac:spMkLst>
        </pc:spChg>
        <pc:spChg chg="add del">
          <ac:chgData name="Lisa-Marie Donnelly" userId="0bddfe67-9ac8-4996-8aa3-38907f471df4" providerId="ADAL" clId="{26D33FA2-BFE6-4741-A5BF-42C6091CFD74}" dt="2020-01-21T17:01:23.201" v="274" actId="26606"/>
          <ac:spMkLst>
            <pc:docMk/>
            <pc:sldMk cId="2130566821" sldId="261"/>
            <ac:spMk id="15" creationId="{ED9FFD70-7E69-43F7-BAFF-08A75B3AE097}"/>
          </ac:spMkLst>
        </pc:spChg>
        <pc:spChg chg="add del">
          <ac:chgData name="Lisa-Marie Donnelly" userId="0bddfe67-9ac8-4996-8aa3-38907f471df4" providerId="ADAL" clId="{26D33FA2-BFE6-4741-A5BF-42C6091CFD74}" dt="2020-01-21T17:01:23.201" v="274" actId="26606"/>
          <ac:spMkLst>
            <pc:docMk/>
            <pc:sldMk cId="2130566821" sldId="261"/>
            <ac:spMk id="17" creationId="{9A87AD7E-457F-4836-8DDE-FFE0F009388A}"/>
          </ac:spMkLst>
        </pc:spChg>
        <pc:spChg chg="add del">
          <ac:chgData name="Lisa-Marie Donnelly" userId="0bddfe67-9ac8-4996-8aa3-38907f471df4" providerId="ADAL" clId="{26D33FA2-BFE6-4741-A5BF-42C6091CFD74}" dt="2020-01-21T17:03:25.968" v="315" actId="26606"/>
          <ac:spMkLst>
            <pc:docMk/>
            <pc:sldMk cId="2130566821" sldId="261"/>
            <ac:spMk id="26" creationId="{4AC0CD9D-7610-4620-93B4-798CCD9AB581}"/>
          </ac:spMkLst>
        </pc:spChg>
        <pc:spChg chg="add del">
          <ac:chgData name="Lisa-Marie Donnelly" userId="0bddfe67-9ac8-4996-8aa3-38907f471df4" providerId="ADAL" clId="{26D33FA2-BFE6-4741-A5BF-42C6091CFD74}" dt="2020-01-21T17:03:25.968" v="315" actId="26606"/>
          <ac:spMkLst>
            <pc:docMk/>
            <pc:sldMk cId="2130566821" sldId="261"/>
            <ac:spMk id="32" creationId="{DE4D62F9-188E-4530-84C2-24BDEE4BEB82}"/>
          </ac:spMkLst>
        </pc:spChg>
        <pc:spChg chg="add">
          <ac:chgData name="Lisa-Marie Donnelly" userId="0bddfe67-9ac8-4996-8aa3-38907f471df4" providerId="ADAL" clId="{26D33FA2-BFE6-4741-A5BF-42C6091CFD74}" dt="2020-01-21T17:03:25.968" v="315" actId="26606"/>
          <ac:spMkLst>
            <pc:docMk/>
            <pc:sldMk cId="2130566821" sldId="261"/>
            <ac:spMk id="41" creationId="{4AC0CD9D-7610-4620-93B4-798CCD9AB581}"/>
          </ac:spMkLst>
        </pc:spChg>
        <pc:spChg chg="add">
          <ac:chgData name="Lisa-Marie Donnelly" userId="0bddfe67-9ac8-4996-8aa3-38907f471df4" providerId="ADAL" clId="{26D33FA2-BFE6-4741-A5BF-42C6091CFD74}" dt="2020-01-21T17:03:25.968" v="315" actId="26606"/>
          <ac:spMkLst>
            <pc:docMk/>
            <pc:sldMk cId="2130566821" sldId="261"/>
            <ac:spMk id="47" creationId="{DE4D62F9-188E-4530-84C2-24BDEE4BEB82}"/>
          </ac:spMkLst>
        </pc:spChg>
        <pc:spChg chg="add">
          <ac:chgData name="Lisa-Marie Donnelly" userId="0bddfe67-9ac8-4996-8aa3-38907f471df4" providerId="ADAL" clId="{26D33FA2-BFE6-4741-A5BF-42C6091CFD74}" dt="2020-01-21T17:03:25.968" v="315" actId="26606"/>
          <ac:spMkLst>
            <pc:docMk/>
            <pc:sldMk cId="2130566821" sldId="261"/>
            <ac:spMk id="49" creationId="{D67CA421-FA2B-47ED-A101-F8BBEBB2976B}"/>
          </ac:spMkLst>
        </pc:spChg>
        <pc:spChg chg="add">
          <ac:chgData name="Lisa-Marie Donnelly" userId="0bddfe67-9ac8-4996-8aa3-38907f471df4" providerId="ADAL" clId="{26D33FA2-BFE6-4741-A5BF-42C6091CFD74}" dt="2020-01-21T17:03:25.968" v="315" actId="26606"/>
          <ac:spMkLst>
            <pc:docMk/>
            <pc:sldMk cId="2130566821" sldId="261"/>
            <ac:spMk id="51" creationId="{12425D82-CD5E-45A4-9542-70951E59F2D1}"/>
          </ac:spMkLst>
        </pc:spChg>
        <pc:spChg chg="add">
          <ac:chgData name="Lisa-Marie Donnelly" userId="0bddfe67-9ac8-4996-8aa3-38907f471df4" providerId="ADAL" clId="{26D33FA2-BFE6-4741-A5BF-42C6091CFD74}" dt="2020-01-21T17:03:25.968" v="315" actId="26606"/>
          <ac:spMkLst>
            <pc:docMk/>
            <pc:sldMk cId="2130566821" sldId="261"/>
            <ac:spMk id="53" creationId="{221DB897-A621-4D5F-AC81-91199AC4370E}"/>
          </ac:spMkLst>
        </pc:spChg>
        <pc:picChg chg="mod">
          <ac:chgData name="Lisa-Marie Donnelly" userId="0bddfe67-9ac8-4996-8aa3-38907f471df4" providerId="ADAL" clId="{26D33FA2-BFE6-4741-A5BF-42C6091CFD74}" dt="2020-01-21T17:03:25.968" v="315" actId="26606"/>
          <ac:picMkLst>
            <pc:docMk/>
            <pc:sldMk cId="2130566821" sldId="261"/>
            <ac:picMk id="4" creationId="{458BA752-C393-48DC-A0DD-27AEF3265C86}"/>
          </ac:picMkLst>
        </pc:picChg>
        <pc:picChg chg="add del">
          <ac:chgData name="Lisa-Marie Donnelly" userId="0bddfe67-9ac8-4996-8aa3-38907f471df4" providerId="ADAL" clId="{26D33FA2-BFE6-4741-A5BF-42C6091CFD74}" dt="2020-01-21T17:03:25.968" v="315" actId="26606"/>
          <ac:picMkLst>
            <pc:docMk/>
            <pc:sldMk cId="2130566821" sldId="261"/>
            <ac:picMk id="22" creationId="{41B68C77-138E-4BF7-A276-BD0C78A4219F}"/>
          </ac:picMkLst>
        </pc:picChg>
        <pc:picChg chg="add del">
          <ac:chgData name="Lisa-Marie Donnelly" userId="0bddfe67-9ac8-4996-8aa3-38907f471df4" providerId="ADAL" clId="{26D33FA2-BFE6-4741-A5BF-42C6091CFD74}" dt="2020-01-21T17:03:25.968" v="315" actId="26606"/>
          <ac:picMkLst>
            <pc:docMk/>
            <pc:sldMk cId="2130566821" sldId="261"/>
            <ac:picMk id="24" creationId="{7C268552-D473-46ED-B1B8-422042C4DEF1}"/>
          </ac:picMkLst>
        </pc:picChg>
        <pc:picChg chg="add">
          <ac:chgData name="Lisa-Marie Donnelly" userId="0bddfe67-9ac8-4996-8aa3-38907f471df4" providerId="ADAL" clId="{26D33FA2-BFE6-4741-A5BF-42C6091CFD74}" dt="2020-01-21T17:03:57.014" v="323"/>
          <ac:picMkLst>
            <pc:docMk/>
            <pc:sldMk cId="2130566821" sldId="261"/>
            <ac:picMk id="25" creationId="{987376C7-BAB9-4191-B369-616722BB691A}"/>
          </ac:picMkLst>
        </pc:picChg>
        <pc:picChg chg="add del">
          <ac:chgData name="Lisa-Marie Donnelly" userId="0bddfe67-9ac8-4996-8aa3-38907f471df4" providerId="ADAL" clId="{26D33FA2-BFE6-4741-A5BF-42C6091CFD74}" dt="2020-01-21T17:03:25.968" v="315" actId="26606"/>
          <ac:picMkLst>
            <pc:docMk/>
            <pc:sldMk cId="2130566821" sldId="261"/>
            <ac:picMk id="28" creationId="{B9238B3E-24AA-439A-B527-6C5DF6D72145}"/>
          </ac:picMkLst>
        </pc:picChg>
        <pc:picChg chg="add del">
          <ac:chgData name="Lisa-Marie Donnelly" userId="0bddfe67-9ac8-4996-8aa3-38907f471df4" providerId="ADAL" clId="{26D33FA2-BFE6-4741-A5BF-42C6091CFD74}" dt="2020-01-21T17:03:25.968" v="315" actId="26606"/>
          <ac:picMkLst>
            <pc:docMk/>
            <pc:sldMk cId="2130566821" sldId="261"/>
            <ac:picMk id="30" creationId="{69F01145-BEA3-4CBF-AA21-10077B948CA8}"/>
          </ac:picMkLst>
        </pc:picChg>
        <pc:picChg chg="add">
          <ac:chgData name="Lisa-Marie Donnelly" userId="0bddfe67-9ac8-4996-8aa3-38907f471df4" providerId="ADAL" clId="{26D33FA2-BFE6-4741-A5BF-42C6091CFD74}" dt="2020-01-21T17:03:25.968" v="315" actId="26606"/>
          <ac:picMkLst>
            <pc:docMk/>
            <pc:sldMk cId="2130566821" sldId="261"/>
            <ac:picMk id="37" creationId="{41B68C77-138E-4BF7-A276-BD0C78A4219F}"/>
          </ac:picMkLst>
        </pc:picChg>
        <pc:picChg chg="add">
          <ac:chgData name="Lisa-Marie Donnelly" userId="0bddfe67-9ac8-4996-8aa3-38907f471df4" providerId="ADAL" clId="{26D33FA2-BFE6-4741-A5BF-42C6091CFD74}" dt="2020-01-21T17:03:25.968" v="315" actId="26606"/>
          <ac:picMkLst>
            <pc:docMk/>
            <pc:sldMk cId="2130566821" sldId="261"/>
            <ac:picMk id="39" creationId="{7C268552-D473-46ED-B1B8-422042C4DEF1}"/>
          </ac:picMkLst>
        </pc:picChg>
        <pc:picChg chg="add">
          <ac:chgData name="Lisa-Marie Donnelly" userId="0bddfe67-9ac8-4996-8aa3-38907f471df4" providerId="ADAL" clId="{26D33FA2-BFE6-4741-A5BF-42C6091CFD74}" dt="2020-01-21T17:03:25.968" v="315" actId="26606"/>
          <ac:picMkLst>
            <pc:docMk/>
            <pc:sldMk cId="2130566821" sldId="261"/>
            <ac:picMk id="43" creationId="{B9238B3E-24AA-439A-B527-6C5DF6D72145}"/>
          </ac:picMkLst>
        </pc:picChg>
        <pc:picChg chg="add">
          <ac:chgData name="Lisa-Marie Donnelly" userId="0bddfe67-9ac8-4996-8aa3-38907f471df4" providerId="ADAL" clId="{26D33FA2-BFE6-4741-A5BF-42C6091CFD74}" dt="2020-01-21T17:03:25.968" v="315" actId="26606"/>
          <ac:picMkLst>
            <pc:docMk/>
            <pc:sldMk cId="2130566821" sldId="261"/>
            <ac:picMk id="45" creationId="{69F01145-BEA3-4CBF-AA21-10077B948CA8}"/>
          </ac:picMkLst>
        </pc:picChg>
      </pc:sldChg>
      <pc:sldChg chg="addSp modSp add del mod setBg setClrOvrMap">
        <pc:chgData name="Lisa-Marie Donnelly" userId="0bddfe67-9ac8-4996-8aa3-38907f471df4" providerId="ADAL" clId="{26D33FA2-BFE6-4741-A5BF-42C6091CFD74}" dt="2020-01-21T17:04:00.592" v="324"/>
        <pc:sldMkLst>
          <pc:docMk/>
          <pc:sldMk cId="263530957" sldId="262"/>
        </pc:sldMkLst>
        <pc:spChg chg="mod">
          <ac:chgData name="Lisa-Marie Donnelly" userId="0bddfe67-9ac8-4996-8aa3-38907f471df4" providerId="ADAL" clId="{26D33FA2-BFE6-4741-A5BF-42C6091CFD74}" dt="2020-01-21T17:03:49.858" v="322" actId="122"/>
          <ac:spMkLst>
            <pc:docMk/>
            <pc:sldMk cId="263530957" sldId="262"/>
            <ac:spMk id="2" creationId="{3F5EA37F-0B16-459F-8295-1BE806D8ADE1}"/>
          </ac:spMkLst>
        </pc:spChg>
        <pc:spChg chg="add">
          <ac:chgData name="Lisa-Marie Donnelly" userId="0bddfe67-9ac8-4996-8aa3-38907f471df4" providerId="ADAL" clId="{26D33FA2-BFE6-4741-A5BF-42C6091CFD74}" dt="2020-01-21T17:03:40.548" v="317" actId="26606"/>
          <ac:spMkLst>
            <pc:docMk/>
            <pc:sldMk cId="263530957" sldId="262"/>
            <ac:spMk id="14" creationId="{4AC0CD9D-7610-4620-93B4-798CCD9AB581}"/>
          </ac:spMkLst>
        </pc:spChg>
        <pc:spChg chg="add">
          <ac:chgData name="Lisa-Marie Donnelly" userId="0bddfe67-9ac8-4996-8aa3-38907f471df4" providerId="ADAL" clId="{26D33FA2-BFE6-4741-A5BF-42C6091CFD74}" dt="2020-01-21T17:03:40.548" v="317" actId="26606"/>
          <ac:spMkLst>
            <pc:docMk/>
            <pc:sldMk cId="263530957" sldId="262"/>
            <ac:spMk id="20" creationId="{DE4D62F9-188E-4530-84C2-24BDEE4BEB82}"/>
          </ac:spMkLst>
        </pc:spChg>
        <pc:spChg chg="add">
          <ac:chgData name="Lisa-Marie Donnelly" userId="0bddfe67-9ac8-4996-8aa3-38907f471df4" providerId="ADAL" clId="{26D33FA2-BFE6-4741-A5BF-42C6091CFD74}" dt="2020-01-21T17:03:40.548" v="317" actId="26606"/>
          <ac:spMkLst>
            <pc:docMk/>
            <pc:sldMk cId="263530957" sldId="262"/>
            <ac:spMk id="22" creationId="{757B325C-3E35-45CF-9D07-3BCB281F3B9C}"/>
          </ac:spMkLst>
        </pc:spChg>
        <pc:spChg chg="add">
          <ac:chgData name="Lisa-Marie Donnelly" userId="0bddfe67-9ac8-4996-8aa3-38907f471df4" providerId="ADAL" clId="{26D33FA2-BFE6-4741-A5BF-42C6091CFD74}" dt="2020-01-21T17:03:40.548" v="317" actId="26606"/>
          <ac:spMkLst>
            <pc:docMk/>
            <pc:sldMk cId="263530957" sldId="262"/>
            <ac:spMk id="24" creationId="{C24BEC42-AFF3-40D1-93A2-A27A42E1E23C}"/>
          </ac:spMkLst>
        </pc:spChg>
        <pc:spChg chg="add">
          <ac:chgData name="Lisa-Marie Donnelly" userId="0bddfe67-9ac8-4996-8aa3-38907f471df4" providerId="ADAL" clId="{26D33FA2-BFE6-4741-A5BF-42C6091CFD74}" dt="2020-01-21T17:03:40.548" v="317" actId="26606"/>
          <ac:spMkLst>
            <pc:docMk/>
            <pc:sldMk cId="263530957" sldId="262"/>
            <ac:spMk id="26" creationId="{608F427C-1EC9-4280-9367-F2B3AA063E82}"/>
          </ac:spMkLst>
        </pc:spChg>
        <pc:spChg chg="add">
          <ac:chgData name="Lisa-Marie Donnelly" userId="0bddfe67-9ac8-4996-8aa3-38907f471df4" providerId="ADAL" clId="{26D33FA2-BFE6-4741-A5BF-42C6091CFD74}" dt="2020-01-21T17:03:40.548" v="317" actId="26606"/>
          <ac:spMkLst>
            <pc:docMk/>
            <pc:sldMk cId="263530957" sldId="262"/>
            <ac:spMk id="28" creationId="{F98810A7-E114-447A-A7D6-69B27CFB5650}"/>
          </ac:spMkLst>
        </pc:spChg>
        <pc:picChg chg="mod">
          <ac:chgData name="Lisa-Marie Donnelly" userId="0bddfe67-9ac8-4996-8aa3-38907f471df4" providerId="ADAL" clId="{26D33FA2-BFE6-4741-A5BF-42C6091CFD74}" dt="2020-01-21T17:03:40.548" v="317" actId="26606"/>
          <ac:picMkLst>
            <pc:docMk/>
            <pc:sldMk cId="263530957" sldId="262"/>
            <ac:picMk id="5" creationId="{736CCD18-D616-44C5-A570-D813D9E46C38}"/>
          </ac:picMkLst>
        </pc:picChg>
        <pc:picChg chg="add">
          <ac:chgData name="Lisa-Marie Donnelly" userId="0bddfe67-9ac8-4996-8aa3-38907f471df4" providerId="ADAL" clId="{26D33FA2-BFE6-4741-A5BF-42C6091CFD74}" dt="2020-01-21T17:03:40.548" v="317" actId="26606"/>
          <ac:picMkLst>
            <pc:docMk/>
            <pc:sldMk cId="263530957" sldId="262"/>
            <ac:picMk id="10" creationId="{41B68C77-138E-4BF7-A276-BD0C78A4219F}"/>
          </ac:picMkLst>
        </pc:picChg>
        <pc:picChg chg="add">
          <ac:chgData name="Lisa-Marie Donnelly" userId="0bddfe67-9ac8-4996-8aa3-38907f471df4" providerId="ADAL" clId="{26D33FA2-BFE6-4741-A5BF-42C6091CFD74}" dt="2020-01-21T17:03:40.548" v="317" actId="26606"/>
          <ac:picMkLst>
            <pc:docMk/>
            <pc:sldMk cId="263530957" sldId="262"/>
            <ac:picMk id="12" creationId="{7C268552-D473-46ED-B1B8-422042C4DEF1}"/>
          </ac:picMkLst>
        </pc:picChg>
        <pc:picChg chg="add">
          <ac:chgData name="Lisa-Marie Donnelly" userId="0bddfe67-9ac8-4996-8aa3-38907f471df4" providerId="ADAL" clId="{26D33FA2-BFE6-4741-A5BF-42C6091CFD74}" dt="2020-01-21T17:04:00.592" v="324"/>
          <ac:picMkLst>
            <pc:docMk/>
            <pc:sldMk cId="263530957" sldId="262"/>
            <ac:picMk id="15" creationId="{B95F950C-E461-4A38-89A5-25ADA0DC7A7F}"/>
          </ac:picMkLst>
        </pc:picChg>
        <pc:picChg chg="add">
          <ac:chgData name="Lisa-Marie Donnelly" userId="0bddfe67-9ac8-4996-8aa3-38907f471df4" providerId="ADAL" clId="{26D33FA2-BFE6-4741-A5BF-42C6091CFD74}" dt="2020-01-21T17:03:40.548" v="317" actId="26606"/>
          <ac:picMkLst>
            <pc:docMk/>
            <pc:sldMk cId="263530957" sldId="262"/>
            <ac:picMk id="16" creationId="{B9238B3E-24AA-439A-B527-6C5DF6D72145}"/>
          </ac:picMkLst>
        </pc:picChg>
        <pc:picChg chg="add">
          <ac:chgData name="Lisa-Marie Donnelly" userId="0bddfe67-9ac8-4996-8aa3-38907f471df4" providerId="ADAL" clId="{26D33FA2-BFE6-4741-A5BF-42C6091CFD74}" dt="2020-01-21T17:03:40.548" v="317" actId="26606"/>
          <ac:picMkLst>
            <pc:docMk/>
            <pc:sldMk cId="263530957" sldId="262"/>
            <ac:picMk id="18" creationId="{69F01145-BEA3-4CBF-AA21-10077B948CA8}"/>
          </ac:picMkLst>
        </pc:picChg>
      </pc:sldChg>
      <pc:sldChg chg="addSp delSp modSp mod setBg setClrOvrMap">
        <pc:chgData name="Lisa-Marie Donnelly" userId="0bddfe67-9ac8-4996-8aa3-38907f471df4" providerId="ADAL" clId="{26D33FA2-BFE6-4741-A5BF-42C6091CFD74}" dt="2020-01-28T14:09:08.186" v="2522" actId="931"/>
        <pc:sldMkLst>
          <pc:docMk/>
          <pc:sldMk cId="601765446" sldId="263"/>
        </pc:sldMkLst>
        <pc:spChg chg="mod">
          <ac:chgData name="Lisa-Marie Donnelly" userId="0bddfe67-9ac8-4996-8aa3-38907f471df4" providerId="ADAL" clId="{26D33FA2-BFE6-4741-A5BF-42C6091CFD74}" dt="2020-01-21T16:47:02.417" v="227" actId="26606"/>
          <ac:spMkLst>
            <pc:docMk/>
            <pc:sldMk cId="601765446" sldId="263"/>
            <ac:spMk id="2" creationId="{C43EDA09-A022-4D61-A621-6B5EC2976F00}"/>
          </ac:spMkLst>
        </pc:spChg>
        <pc:spChg chg="mod">
          <ac:chgData name="Lisa-Marie Donnelly" userId="0bddfe67-9ac8-4996-8aa3-38907f471df4" providerId="ADAL" clId="{26D33FA2-BFE6-4741-A5BF-42C6091CFD74}" dt="2020-01-21T16:47:11.076" v="229" actId="207"/>
          <ac:spMkLst>
            <pc:docMk/>
            <pc:sldMk cId="601765446" sldId="263"/>
            <ac:spMk id="3" creationId="{11F561E2-FB95-461E-A5A1-A64DA7C42C96}"/>
          </ac:spMkLst>
        </pc:spChg>
        <pc:spChg chg="add del mod">
          <ac:chgData name="Lisa-Marie Donnelly" userId="0bddfe67-9ac8-4996-8aa3-38907f471df4" providerId="ADAL" clId="{26D33FA2-BFE6-4741-A5BF-42C6091CFD74}" dt="2020-01-28T14:09:08.186" v="2522" actId="931"/>
          <ac:spMkLst>
            <pc:docMk/>
            <pc:sldMk cId="601765446" sldId="263"/>
            <ac:spMk id="5" creationId="{A63519DA-5501-4AB0-A6F8-124C5F7E7283}"/>
          </ac:spMkLst>
        </pc:spChg>
        <pc:spChg chg="add">
          <ac:chgData name="Lisa-Marie Donnelly" userId="0bddfe67-9ac8-4996-8aa3-38907f471df4" providerId="ADAL" clId="{26D33FA2-BFE6-4741-A5BF-42C6091CFD74}" dt="2020-01-21T16:47:02.417" v="227" actId="26606"/>
          <ac:spMkLst>
            <pc:docMk/>
            <pc:sldMk cId="601765446" sldId="263"/>
            <ac:spMk id="8" creationId="{74CD14DB-BB81-479F-A1FC-1C75640E9F84}"/>
          </ac:spMkLst>
        </pc:spChg>
        <pc:spChg chg="add">
          <ac:chgData name="Lisa-Marie Donnelly" userId="0bddfe67-9ac8-4996-8aa3-38907f471df4" providerId="ADAL" clId="{26D33FA2-BFE6-4741-A5BF-42C6091CFD74}" dt="2020-01-21T16:47:02.417" v="227" actId="26606"/>
          <ac:spMkLst>
            <pc:docMk/>
            <pc:sldMk cId="601765446" sldId="263"/>
            <ac:spMk id="10" creationId="{C943A91B-7CA7-4592-A975-73B1BF8C4C74}"/>
          </ac:spMkLst>
        </pc:spChg>
        <pc:spChg chg="add">
          <ac:chgData name="Lisa-Marie Donnelly" userId="0bddfe67-9ac8-4996-8aa3-38907f471df4" providerId="ADAL" clId="{26D33FA2-BFE6-4741-A5BF-42C6091CFD74}" dt="2020-01-21T16:47:02.417" v="227" actId="26606"/>
          <ac:spMkLst>
            <pc:docMk/>
            <pc:sldMk cId="601765446" sldId="263"/>
            <ac:spMk id="12" creationId="{EC471314-E46A-414B-8D91-74880E84F187}"/>
          </ac:spMkLst>
        </pc:spChg>
        <pc:spChg chg="add">
          <ac:chgData name="Lisa-Marie Donnelly" userId="0bddfe67-9ac8-4996-8aa3-38907f471df4" providerId="ADAL" clId="{26D33FA2-BFE6-4741-A5BF-42C6091CFD74}" dt="2020-01-21T16:47:02.417" v="227" actId="26606"/>
          <ac:spMkLst>
            <pc:docMk/>
            <pc:sldMk cId="601765446" sldId="263"/>
            <ac:spMk id="14" creationId="{6A681326-1C9D-44A3-A627-3871BDAE4127}"/>
          </ac:spMkLst>
        </pc:spChg>
        <pc:picChg chg="add del mod">
          <ac:chgData name="Lisa-Marie Donnelly" userId="0bddfe67-9ac8-4996-8aa3-38907f471df4" providerId="ADAL" clId="{26D33FA2-BFE6-4741-A5BF-42C6091CFD74}" dt="2020-01-28T14:09:08.186" v="2522" actId="931"/>
          <ac:picMkLst>
            <pc:docMk/>
            <pc:sldMk cId="601765446" sldId="263"/>
            <ac:picMk id="4" creationId="{5CC87C93-19F2-42DC-BBBC-FD1FBB30E6EC}"/>
          </ac:picMkLst>
        </pc:picChg>
        <pc:picChg chg="add">
          <ac:chgData name="Lisa-Marie Donnelly" userId="0bddfe67-9ac8-4996-8aa3-38907f471df4" providerId="ADAL" clId="{26D33FA2-BFE6-4741-A5BF-42C6091CFD74}" dt="2020-01-21T16:47:04.901" v="228"/>
          <ac:picMkLst>
            <pc:docMk/>
            <pc:sldMk cId="601765446" sldId="263"/>
            <ac:picMk id="9" creationId="{DCBED593-E5E3-4C47-880A-8338A64B93DB}"/>
          </ac:picMkLst>
        </pc:picChg>
      </pc:sldChg>
      <pc:sldChg chg="addSp modSp mod setBg setClrOvrMap">
        <pc:chgData name="Lisa-Marie Donnelly" userId="0bddfe67-9ac8-4996-8aa3-38907f471df4" providerId="ADAL" clId="{26D33FA2-BFE6-4741-A5BF-42C6091CFD74}" dt="2020-01-21T16:47:32.403" v="232" actId="207"/>
        <pc:sldMkLst>
          <pc:docMk/>
          <pc:sldMk cId="3032794479" sldId="264"/>
        </pc:sldMkLst>
        <pc:spChg chg="mod">
          <ac:chgData name="Lisa-Marie Donnelly" userId="0bddfe67-9ac8-4996-8aa3-38907f471df4" providerId="ADAL" clId="{26D33FA2-BFE6-4741-A5BF-42C6091CFD74}" dt="2020-01-21T16:47:24.068" v="230" actId="26606"/>
          <ac:spMkLst>
            <pc:docMk/>
            <pc:sldMk cId="3032794479" sldId="264"/>
            <ac:spMk id="2" creationId="{A0013B40-5AD3-4F4F-89EC-C544BA1329B0}"/>
          </ac:spMkLst>
        </pc:spChg>
        <pc:spChg chg="mod">
          <ac:chgData name="Lisa-Marie Donnelly" userId="0bddfe67-9ac8-4996-8aa3-38907f471df4" providerId="ADAL" clId="{26D33FA2-BFE6-4741-A5BF-42C6091CFD74}" dt="2020-01-21T16:47:32.403" v="232" actId="207"/>
          <ac:spMkLst>
            <pc:docMk/>
            <pc:sldMk cId="3032794479" sldId="264"/>
            <ac:spMk id="3" creationId="{940D10C9-028C-4843-8C8F-5D5C80A7EC27}"/>
          </ac:spMkLst>
        </pc:spChg>
        <pc:spChg chg="add">
          <ac:chgData name="Lisa-Marie Donnelly" userId="0bddfe67-9ac8-4996-8aa3-38907f471df4" providerId="ADAL" clId="{26D33FA2-BFE6-4741-A5BF-42C6091CFD74}" dt="2020-01-21T16:47:24.068" v="230" actId="26606"/>
          <ac:spMkLst>
            <pc:docMk/>
            <pc:sldMk cId="3032794479" sldId="264"/>
            <ac:spMk id="8" creationId="{74CD14DB-BB81-479F-A1FC-1C75640E9F84}"/>
          </ac:spMkLst>
        </pc:spChg>
        <pc:spChg chg="add">
          <ac:chgData name="Lisa-Marie Donnelly" userId="0bddfe67-9ac8-4996-8aa3-38907f471df4" providerId="ADAL" clId="{26D33FA2-BFE6-4741-A5BF-42C6091CFD74}" dt="2020-01-21T16:47:24.068" v="230" actId="26606"/>
          <ac:spMkLst>
            <pc:docMk/>
            <pc:sldMk cId="3032794479" sldId="264"/>
            <ac:spMk id="10" creationId="{C943A91B-7CA7-4592-A975-73B1BF8C4C74}"/>
          </ac:spMkLst>
        </pc:spChg>
        <pc:spChg chg="add">
          <ac:chgData name="Lisa-Marie Donnelly" userId="0bddfe67-9ac8-4996-8aa3-38907f471df4" providerId="ADAL" clId="{26D33FA2-BFE6-4741-A5BF-42C6091CFD74}" dt="2020-01-21T16:47:24.068" v="230" actId="26606"/>
          <ac:spMkLst>
            <pc:docMk/>
            <pc:sldMk cId="3032794479" sldId="264"/>
            <ac:spMk id="12" creationId="{EC471314-E46A-414B-8D91-74880E84F187}"/>
          </ac:spMkLst>
        </pc:spChg>
        <pc:spChg chg="add">
          <ac:chgData name="Lisa-Marie Donnelly" userId="0bddfe67-9ac8-4996-8aa3-38907f471df4" providerId="ADAL" clId="{26D33FA2-BFE6-4741-A5BF-42C6091CFD74}" dt="2020-01-21T16:47:24.068" v="230" actId="26606"/>
          <ac:spMkLst>
            <pc:docMk/>
            <pc:sldMk cId="3032794479" sldId="264"/>
            <ac:spMk id="14" creationId="{6A681326-1C9D-44A3-A627-3871BDAE4127}"/>
          </ac:spMkLst>
        </pc:spChg>
        <pc:picChg chg="add">
          <ac:chgData name="Lisa-Marie Donnelly" userId="0bddfe67-9ac8-4996-8aa3-38907f471df4" providerId="ADAL" clId="{26D33FA2-BFE6-4741-A5BF-42C6091CFD74}" dt="2020-01-21T16:47:28.487" v="231"/>
          <ac:picMkLst>
            <pc:docMk/>
            <pc:sldMk cId="3032794479" sldId="264"/>
            <ac:picMk id="9" creationId="{65131CD6-3424-4FBB-BC7F-75A2C123D0D9}"/>
          </ac:picMkLst>
        </pc:picChg>
      </pc:sldChg>
      <pc:sldChg chg="addSp modSp mod setBg setClrOvrMap">
        <pc:chgData name="Lisa-Marie Donnelly" userId="0bddfe67-9ac8-4996-8aa3-38907f471df4" providerId="ADAL" clId="{26D33FA2-BFE6-4741-A5BF-42C6091CFD74}" dt="2020-01-21T16:48:24.085" v="239"/>
        <pc:sldMkLst>
          <pc:docMk/>
          <pc:sldMk cId="2292135459" sldId="265"/>
        </pc:sldMkLst>
        <pc:spChg chg="mod">
          <ac:chgData name="Lisa-Marie Donnelly" userId="0bddfe67-9ac8-4996-8aa3-38907f471df4" providerId="ADAL" clId="{26D33FA2-BFE6-4741-A5BF-42C6091CFD74}" dt="2020-01-21T16:47:45.529" v="233" actId="26606"/>
          <ac:spMkLst>
            <pc:docMk/>
            <pc:sldMk cId="2292135459" sldId="265"/>
            <ac:spMk id="2" creationId="{476AA738-9FAC-4C42-A088-24CDF6FC26F7}"/>
          </ac:spMkLst>
        </pc:spChg>
        <pc:spChg chg="mod">
          <ac:chgData name="Lisa-Marie Donnelly" userId="0bddfe67-9ac8-4996-8aa3-38907f471df4" providerId="ADAL" clId="{26D33FA2-BFE6-4741-A5BF-42C6091CFD74}" dt="2020-01-21T16:47:49.129" v="234" actId="207"/>
          <ac:spMkLst>
            <pc:docMk/>
            <pc:sldMk cId="2292135459" sldId="265"/>
            <ac:spMk id="3" creationId="{F38708EF-AC39-4E39-B888-6CD940905180}"/>
          </ac:spMkLst>
        </pc:spChg>
        <pc:spChg chg="add">
          <ac:chgData name="Lisa-Marie Donnelly" userId="0bddfe67-9ac8-4996-8aa3-38907f471df4" providerId="ADAL" clId="{26D33FA2-BFE6-4741-A5BF-42C6091CFD74}" dt="2020-01-21T16:47:45.529" v="233" actId="26606"/>
          <ac:spMkLst>
            <pc:docMk/>
            <pc:sldMk cId="2292135459" sldId="265"/>
            <ac:spMk id="8" creationId="{74CD14DB-BB81-479F-A1FC-1C75640E9F84}"/>
          </ac:spMkLst>
        </pc:spChg>
        <pc:spChg chg="add">
          <ac:chgData name="Lisa-Marie Donnelly" userId="0bddfe67-9ac8-4996-8aa3-38907f471df4" providerId="ADAL" clId="{26D33FA2-BFE6-4741-A5BF-42C6091CFD74}" dt="2020-01-21T16:47:45.529" v="233" actId="26606"/>
          <ac:spMkLst>
            <pc:docMk/>
            <pc:sldMk cId="2292135459" sldId="265"/>
            <ac:spMk id="10" creationId="{C943A91B-7CA7-4592-A975-73B1BF8C4C74}"/>
          </ac:spMkLst>
        </pc:spChg>
        <pc:spChg chg="add">
          <ac:chgData name="Lisa-Marie Donnelly" userId="0bddfe67-9ac8-4996-8aa3-38907f471df4" providerId="ADAL" clId="{26D33FA2-BFE6-4741-A5BF-42C6091CFD74}" dt="2020-01-21T16:47:45.529" v="233" actId="26606"/>
          <ac:spMkLst>
            <pc:docMk/>
            <pc:sldMk cId="2292135459" sldId="265"/>
            <ac:spMk id="12" creationId="{EC471314-E46A-414B-8D91-74880E84F187}"/>
          </ac:spMkLst>
        </pc:spChg>
        <pc:spChg chg="add">
          <ac:chgData name="Lisa-Marie Donnelly" userId="0bddfe67-9ac8-4996-8aa3-38907f471df4" providerId="ADAL" clId="{26D33FA2-BFE6-4741-A5BF-42C6091CFD74}" dt="2020-01-21T16:47:45.529" v="233" actId="26606"/>
          <ac:spMkLst>
            <pc:docMk/>
            <pc:sldMk cId="2292135459" sldId="265"/>
            <ac:spMk id="14" creationId="{6A681326-1C9D-44A3-A627-3871BDAE4127}"/>
          </ac:spMkLst>
        </pc:spChg>
        <pc:picChg chg="add">
          <ac:chgData name="Lisa-Marie Donnelly" userId="0bddfe67-9ac8-4996-8aa3-38907f471df4" providerId="ADAL" clId="{26D33FA2-BFE6-4741-A5BF-42C6091CFD74}" dt="2020-01-21T16:48:24.085" v="239"/>
          <ac:picMkLst>
            <pc:docMk/>
            <pc:sldMk cId="2292135459" sldId="265"/>
            <ac:picMk id="9" creationId="{3070270D-CC19-4010-970E-0E29602E0D40}"/>
          </ac:picMkLst>
        </pc:picChg>
      </pc:sldChg>
      <pc:sldChg chg="addSp modSp mod setBg setClrOvrMap">
        <pc:chgData name="Lisa-Marie Donnelly" userId="0bddfe67-9ac8-4996-8aa3-38907f471df4" providerId="ADAL" clId="{26D33FA2-BFE6-4741-A5BF-42C6091CFD74}" dt="2020-01-21T16:48:21.620" v="238"/>
        <pc:sldMkLst>
          <pc:docMk/>
          <pc:sldMk cId="3449881154" sldId="266"/>
        </pc:sldMkLst>
        <pc:spChg chg="mod">
          <ac:chgData name="Lisa-Marie Donnelly" userId="0bddfe67-9ac8-4996-8aa3-38907f471df4" providerId="ADAL" clId="{26D33FA2-BFE6-4741-A5BF-42C6091CFD74}" dt="2020-01-21T16:48:01.257" v="235" actId="26606"/>
          <ac:spMkLst>
            <pc:docMk/>
            <pc:sldMk cId="3449881154" sldId="266"/>
            <ac:spMk id="2" creationId="{B7C2984A-DAC2-4B74-984F-8D00FB00F6C6}"/>
          </ac:spMkLst>
        </pc:spChg>
        <pc:spChg chg="mod">
          <ac:chgData name="Lisa-Marie Donnelly" userId="0bddfe67-9ac8-4996-8aa3-38907f471df4" providerId="ADAL" clId="{26D33FA2-BFE6-4741-A5BF-42C6091CFD74}" dt="2020-01-21T16:48:04.982" v="236" actId="207"/>
          <ac:spMkLst>
            <pc:docMk/>
            <pc:sldMk cId="3449881154" sldId="266"/>
            <ac:spMk id="3" creationId="{56C12AF3-2FF2-46AD-A4E3-CD2FC9E847B9}"/>
          </ac:spMkLst>
        </pc:spChg>
        <pc:spChg chg="add">
          <ac:chgData name="Lisa-Marie Donnelly" userId="0bddfe67-9ac8-4996-8aa3-38907f471df4" providerId="ADAL" clId="{26D33FA2-BFE6-4741-A5BF-42C6091CFD74}" dt="2020-01-21T16:48:01.257" v="235" actId="26606"/>
          <ac:spMkLst>
            <pc:docMk/>
            <pc:sldMk cId="3449881154" sldId="266"/>
            <ac:spMk id="8" creationId="{74CD14DB-BB81-479F-A1FC-1C75640E9F84}"/>
          </ac:spMkLst>
        </pc:spChg>
        <pc:spChg chg="add">
          <ac:chgData name="Lisa-Marie Donnelly" userId="0bddfe67-9ac8-4996-8aa3-38907f471df4" providerId="ADAL" clId="{26D33FA2-BFE6-4741-A5BF-42C6091CFD74}" dt="2020-01-21T16:48:01.257" v="235" actId="26606"/>
          <ac:spMkLst>
            <pc:docMk/>
            <pc:sldMk cId="3449881154" sldId="266"/>
            <ac:spMk id="10" creationId="{C943A91B-7CA7-4592-A975-73B1BF8C4C74}"/>
          </ac:spMkLst>
        </pc:spChg>
        <pc:spChg chg="add">
          <ac:chgData name="Lisa-Marie Donnelly" userId="0bddfe67-9ac8-4996-8aa3-38907f471df4" providerId="ADAL" clId="{26D33FA2-BFE6-4741-A5BF-42C6091CFD74}" dt="2020-01-21T16:48:01.257" v="235" actId="26606"/>
          <ac:spMkLst>
            <pc:docMk/>
            <pc:sldMk cId="3449881154" sldId="266"/>
            <ac:spMk id="12" creationId="{EC471314-E46A-414B-8D91-74880E84F187}"/>
          </ac:spMkLst>
        </pc:spChg>
        <pc:spChg chg="add">
          <ac:chgData name="Lisa-Marie Donnelly" userId="0bddfe67-9ac8-4996-8aa3-38907f471df4" providerId="ADAL" clId="{26D33FA2-BFE6-4741-A5BF-42C6091CFD74}" dt="2020-01-21T16:48:01.257" v="235" actId="26606"/>
          <ac:spMkLst>
            <pc:docMk/>
            <pc:sldMk cId="3449881154" sldId="266"/>
            <ac:spMk id="14" creationId="{6A681326-1C9D-44A3-A627-3871BDAE4127}"/>
          </ac:spMkLst>
        </pc:spChg>
        <pc:picChg chg="add">
          <ac:chgData name="Lisa-Marie Donnelly" userId="0bddfe67-9ac8-4996-8aa3-38907f471df4" providerId="ADAL" clId="{26D33FA2-BFE6-4741-A5BF-42C6091CFD74}" dt="2020-01-21T16:48:21.620" v="238"/>
          <ac:picMkLst>
            <pc:docMk/>
            <pc:sldMk cId="3449881154" sldId="266"/>
            <ac:picMk id="9" creationId="{8A29B1C5-348A-4181-A42A-56C59D5BA52C}"/>
          </ac:picMkLst>
        </pc:picChg>
      </pc:sldChg>
      <pc:sldChg chg="addSp modSp mod setBg setClrOvrMap">
        <pc:chgData name="Lisa-Marie Donnelly" userId="0bddfe67-9ac8-4996-8aa3-38907f471df4" providerId="ADAL" clId="{26D33FA2-BFE6-4741-A5BF-42C6091CFD74}" dt="2020-01-21T16:48:30.643" v="241" actId="207"/>
        <pc:sldMkLst>
          <pc:docMk/>
          <pc:sldMk cId="749109154" sldId="267"/>
        </pc:sldMkLst>
        <pc:spChg chg="mod">
          <ac:chgData name="Lisa-Marie Donnelly" userId="0bddfe67-9ac8-4996-8aa3-38907f471df4" providerId="ADAL" clId="{26D33FA2-BFE6-4741-A5BF-42C6091CFD74}" dt="2020-01-21T16:48:14.980" v="237" actId="26606"/>
          <ac:spMkLst>
            <pc:docMk/>
            <pc:sldMk cId="749109154" sldId="267"/>
            <ac:spMk id="2" creationId="{F93E4267-BC46-4B2E-8E84-F6EEBB236260}"/>
          </ac:spMkLst>
        </pc:spChg>
        <pc:spChg chg="mod">
          <ac:chgData name="Lisa-Marie Donnelly" userId="0bddfe67-9ac8-4996-8aa3-38907f471df4" providerId="ADAL" clId="{26D33FA2-BFE6-4741-A5BF-42C6091CFD74}" dt="2020-01-21T16:48:30.643" v="241" actId="207"/>
          <ac:spMkLst>
            <pc:docMk/>
            <pc:sldMk cId="749109154" sldId="267"/>
            <ac:spMk id="3" creationId="{30FF0B4E-9FA7-46C5-99E3-8616C16EC8C5}"/>
          </ac:spMkLst>
        </pc:spChg>
        <pc:spChg chg="add">
          <ac:chgData name="Lisa-Marie Donnelly" userId="0bddfe67-9ac8-4996-8aa3-38907f471df4" providerId="ADAL" clId="{26D33FA2-BFE6-4741-A5BF-42C6091CFD74}" dt="2020-01-21T16:48:14.980" v="237" actId="26606"/>
          <ac:spMkLst>
            <pc:docMk/>
            <pc:sldMk cId="749109154" sldId="267"/>
            <ac:spMk id="8" creationId="{74CD14DB-BB81-479F-A1FC-1C75640E9F84}"/>
          </ac:spMkLst>
        </pc:spChg>
        <pc:spChg chg="add">
          <ac:chgData name="Lisa-Marie Donnelly" userId="0bddfe67-9ac8-4996-8aa3-38907f471df4" providerId="ADAL" clId="{26D33FA2-BFE6-4741-A5BF-42C6091CFD74}" dt="2020-01-21T16:48:14.980" v="237" actId="26606"/>
          <ac:spMkLst>
            <pc:docMk/>
            <pc:sldMk cId="749109154" sldId="267"/>
            <ac:spMk id="10" creationId="{C943A91B-7CA7-4592-A975-73B1BF8C4C74}"/>
          </ac:spMkLst>
        </pc:spChg>
        <pc:spChg chg="add">
          <ac:chgData name="Lisa-Marie Donnelly" userId="0bddfe67-9ac8-4996-8aa3-38907f471df4" providerId="ADAL" clId="{26D33FA2-BFE6-4741-A5BF-42C6091CFD74}" dt="2020-01-21T16:48:14.980" v="237" actId="26606"/>
          <ac:spMkLst>
            <pc:docMk/>
            <pc:sldMk cId="749109154" sldId="267"/>
            <ac:spMk id="12" creationId="{EC471314-E46A-414B-8D91-74880E84F187}"/>
          </ac:spMkLst>
        </pc:spChg>
        <pc:spChg chg="add">
          <ac:chgData name="Lisa-Marie Donnelly" userId="0bddfe67-9ac8-4996-8aa3-38907f471df4" providerId="ADAL" clId="{26D33FA2-BFE6-4741-A5BF-42C6091CFD74}" dt="2020-01-21T16:48:14.980" v="237" actId="26606"/>
          <ac:spMkLst>
            <pc:docMk/>
            <pc:sldMk cId="749109154" sldId="267"/>
            <ac:spMk id="14" creationId="{6A681326-1C9D-44A3-A627-3871BDAE4127}"/>
          </ac:spMkLst>
        </pc:spChg>
        <pc:picChg chg="add">
          <ac:chgData name="Lisa-Marie Donnelly" userId="0bddfe67-9ac8-4996-8aa3-38907f471df4" providerId="ADAL" clId="{26D33FA2-BFE6-4741-A5BF-42C6091CFD74}" dt="2020-01-21T16:48:27.495" v="240"/>
          <ac:picMkLst>
            <pc:docMk/>
            <pc:sldMk cId="749109154" sldId="267"/>
            <ac:picMk id="9" creationId="{24CCA4B3-65FE-4F8D-8804-59E6FBFA633A}"/>
          </ac:picMkLst>
        </pc:picChg>
      </pc:sldChg>
      <pc:sldChg chg="addSp modSp mod setBg setClrOvrMap">
        <pc:chgData name="Lisa-Marie Donnelly" userId="0bddfe67-9ac8-4996-8aa3-38907f471df4" providerId="ADAL" clId="{26D33FA2-BFE6-4741-A5BF-42C6091CFD74}" dt="2020-01-21T16:48:41.739" v="244" actId="207"/>
        <pc:sldMkLst>
          <pc:docMk/>
          <pc:sldMk cId="1009584795" sldId="268"/>
        </pc:sldMkLst>
        <pc:spChg chg="mod">
          <ac:chgData name="Lisa-Marie Donnelly" userId="0bddfe67-9ac8-4996-8aa3-38907f471df4" providerId="ADAL" clId="{26D33FA2-BFE6-4741-A5BF-42C6091CFD74}" dt="2020-01-21T16:48:37.330" v="242" actId="26606"/>
          <ac:spMkLst>
            <pc:docMk/>
            <pc:sldMk cId="1009584795" sldId="268"/>
            <ac:spMk id="2" creationId="{77A1613F-E712-4EBC-B49D-D8AA0637B600}"/>
          </ac:spMkLst>
        </pc:spChg>
        <pc:spChg chg="mod">
          <ac:chgData name="Lisa-Marie Donnelly" userId="0bddfe67-9ac8-4996-8aa3-38907f471df4" providerId="ADAL" clId="{26D33FA2-BFE6-4741-A5BF-42C6091CFD74}" dt="2020-01-21T16:48:41.739" v="244" actId="207"/>
          <ac:spMkLst>
            <pc:docMk/>
            <pc:sldMk cId="1009584795" sldId="268"/>
            <ac:spMk id="3" creationId="{A094EB25-29A6-41A9-AE2B-882294771AB4}"/>
          </ac:spMkLst>
        </pc:spChg>
        <pc:spChg chg="add">
          <ac:chgData name="Lisa-Marie Donnelly" userId="0bddfe67-9ac8-4996-8aa3-38907f471df4" providerId="ADAL" clId="{26D33FA2-BFE6-4741-A5BF-42C6091CFD74}" dt="2020-01-21T16:48:37.330" v="242" actId="26606"/>
          <ac:spMkLst>
            <pc:docMk/>
            <pc:sldMk cId="1009584795" sldId="268"/>
            <ac:spMk id="8" creationId="{74CD14DB-BB81-479F-A1FC-1C75640E9F84}"/>
          </ac:spMkLst>
        </pc:spChg>
        <pc:spChg chg="add">
          <ac:chgData name="Lisa-Marie Donnelly" userId="0bddfe67-9ac8-4996-8aa3-38907f471df4" providerId="ADAL" clId="{26D33FA2-BFE6-4741-A5BF-42C6091CFD74}" dt="2020-01-21T16:48:37.330" v="242" actId="26606"/>
          <ac:spMkLst>
            <pc:docMk/>
            <pc:sldMk cId="1009584795" sldId="268"/>
            <ac:spMk id="10" creationId="{C943A91B-7CA7-4592-A975-73B1BF8C4C74}"/>
          </ac:spMkLst>
        </pc:spChg>
        <pc:spChg chg="add">
          <ac:chgData name="Lisa-Marie Donnelly" userId="0bddfe67-9ac8-4996-8aa3-38907f471df4" providerId="ADAL" clId="{26D33FA2-BFE6-4741-A5BF-42C6091CFD74}" dt="2020-01-21T16:48:37.330" v="242" actId="26606"/>
          <ac:spMkLst>
            <pc:docMk/>
            <pc:sldMk cId="1009584795" sldId="268"/>
            <ac:spMk id="12" creationId="{EC471314-E46A-414B-8D91-74880E84F187}"/>
          </ac:spMkLst>
        </pc:spChg>
        <pc:spChg chg="add">
          <ac:chgData name="Lisa-Marie Donnelly" userId="0bddfe67-9ac8-4996-8aa3-38907f471df4" providerId="ADAL" clId="{26D33FA2-BFE6-4741-A5BF-42C6091CFD74}" dt="2020-01-21T16:48:37.330" v="242" actId="26606"/>
          <ac:spMkLst>
            <pc:docMk/>
            <pc:sldMk cId="1009584795" sldId="268"/>
            <ac:spMk id="14" creationId="{6A681326-1C9D-44A3-A627-3871BDAE4127}"/>
          </ac:spMkLst>
        </pc:spChg>
        <pc:picChg chg="add">
          <ac:chgData name="Lisa-Marie Donnelly" userId="0bddfe67-9ac8-4996-8aa3-38907f471df4" providerId="ADAL" clId="{26D33FA2-BFE6-4741-A5BF-42C6091CFD74}" dt="2020-01-21T16:48:38.996" v="243"/>
          <ac:picMkLst>
            <pc:docMk/>
            <pc:sldMk cId="1009584795" sldId="268"/>
            <ac:picMk id="9" creationId="{4441A16C-C6BA-4A07-B985-8978670CE118}"/>
          </ac:picMkLst>
        </pc:picChg>
      </pc:sldChg>
      <pc:sldChg chg="addSp modSp mod setBg setClrOvrMap">
        <pc:chgData name="Lisa-Marie Donnelly" userId="0bddfe67-9ac8-4996-8aa3-38907f471df4" providerId="ADAL" clId="{26D33FA2-BFE6-4741-A5BF-42C6091CFD74}" dt="2020-01-21T16:48:52.780" v="247" actId="207"/>
        <pc:sldMkLst>
          <pc:docMk/>
          <pc:sldMk cId="856102330" sldId="269"/>
        </pc:sldMkLst>
        <pc:spChg chg="mod">
          <ac:chgData name="Lisa-Marie Donnelly" userId="0bddfe67-9ac8-4996-8aa3-38907f471df4" providerId="ADAL" clId="{26D33FA2-BFE6-4741-A5BF-42C6091CFD74}" dt="2020-01-21T16:48:48.352" v="245" actId="26606"/>
          <ac:spMkLst>
            <pc:docMk/>
            <pc:sldMk cId="856102330" sldId="269"/>
            <ac:spMk id="2" creationId="{EE6A4FE7-9E3E-46CD-8025-0F47D5AFE1E5}"/>
          </ac:spMkLst>
        </pc:spChg>
        <pc:spChg chg="mod">
          <ac:chgData name="Lisa-Marie Donnelly" userId="0bddfe67-9ac8-4996-8aa3-38907f471df4" providerId="ADAL" clId="{26D33FA2-BFE6-4741-A5BF-42C6091CFD74}" dt="2020-01-21T16:48:52.780" v="247" actId="207"/>
          <ac:spMkLst>
            <pc:docMk/>
            <pc:sldMk cId="856102330" sldId="269"/>
            <ac:spMk id="3" creationId="{F1E5E297-1EB3-4D25-B2BE-87F1E8A351D3}"/>
          </ac:spMkLst>
        </pc:spChg>
        <pc:spChg chg="add">
          <ac:chgData name="Lisa-Marie Donnelly" userId="0bddfe67-9ac8-4996-8aa3-38907f471df4" providerId="ADAL" clId="{26D33FA2-BFE6-4741-A5BF-42C6091CFD74}" dt="2020-01-21T16:48:48.352" v="245" actId="26606"/>
          <ac:spMkLst>
            <pc:docMk/>
            <pc:sldMk cId="856102330" sldId="269"/>
            <ac:spMk id="8" creationId="{74CD14DB-BB81-479F-A1FC-1C75640E9F84}"/>
          </ac:spMkLst>
        </pc:spChg>
        <pc:spChg chg="add">
          <ac:chgData name="Lisa-Marie Donnelly" userId="0bddfe67-9ac8-4996-8aa3-38907f471df4" providerId="ADAL" clId="{26D33FA2-BFE6-4741-A5BF-42C6091CFD74}" dt="2020-01-21T16:48:48.352" v="245" actId="26606"/>
          <ac:spMkLst>
            <pc:docMk/>
            <pc:sldMk cId="856102330" sldId="269"/>
            <ac:spMk id="10" creationId="{C943A91B-7CA7-4592-A975-73B1BF8C4C74}"/>
          </ac:spMkLst>
        </pc:spChg>
        <pc:spChg chg="add">
          <ac:chgData name="Lisa-Marie Donnelly" userId="0bddfe67-9ac8-4996-8aa3-38907f471df4" providerId="ADAL" clId="{26D33FA2-BFE6-4741-A5BF-42C6091CFD74}" dt="2020-01-21T16:48:48.352" v="245" actId="26606"/>
          <ac:spMkLst>
            <pc:docMk/>
            <pc:sldMk cId="856102330" sldId="269"/>
            <ac:spMk id="12" creationId="{EC471314-E46A-414B-8D91-74880E84F187}"/>
          </ac:spMkLst>
        </pc:spChg>
        <pc:spChg chg="add">
          <ac:chgData name="Lisa-Marie Donnelly" userId="0bddfe67-9ac8-4996-8aa3-38907f471df4" providerId="ADAL" clId="{26D33FA2-BFE6-4741-A5BF-42C6091CFD74}" dt="2020-01-21T16:48:48.352" v="245" actId="26606"/>
          <ac:spMkLst>
            <pc:docMk/>
            <pc:sldMk cId="856102330" sldId="269"/>
            <ac:spMk id="14" creationId="{6A681326-1C9D-44A3-A627-3871BDAE4127}"/>
          </ac:spMkLst>
        </pc:spChg>
        <pc:picChg chg="add">
          <ac:chgData name="Lisa-Marie Donnelly" userId="0bddfe67-9ac8-4996-8aa3-38907f471df4" providerId="ADAL" clId="{26D33FA2-BFE6-4741-A5BF-42C6091CFD74}" dt="2020-01-21T16:48:49.902" v="246"/>
          <ac:picMkLst>
            <pc:docMk/>
            <pc:sldMk cId="856102330" sldId="269"/>
            <ac:picMk id="9" creationId="{4723B324-6168-4E62-A1B4-1B3D33A287E0}"/>
          </ac:picMkLst>
        </pc:picChg>
      </pc:sldChg>
      <pc:sldChg chg="addSp modSp mod setBg setClrOvrMap">
        <pc:chgData name="Lisa-Marie Donnelly" userId="0bddfe67-9ac8-4996-8aa3-38907f471df4" providerId="ADAL" clId="{26D33FA2-BFE6-4741-A5BF-42C6091CFD74}" dt="2020-01-21T16:49:11.382" v="250" actId="207"/>
        <pc:sldMkLst>
          <pc:docMk/>
          <pc:sldMk cId="3560331127" sldId="270"/>
        </pc:sldMkLst>
        <pc:spChg chg="mod">
          <ac:chgData name="Lisa-Marie Donnelly" userId="0bddfe67-9ac8-4996-8aa3-38907f471df4" providerId="ADAL" clId="{26D33FA2-BFE6-4741-A5BF-42C6091CFD74}" dt="2020-01-21T16:49:11.382" v="250" actId="207"/>
          <ac:spMkLst>
            <pc:docMk/>
            <pc:sldMk cId="3560331127" sldId="270"/>
            <ac:spMk id="3" creationId="{A4DEB99F-F0EA-4B1D-A6EE-BE1DAF2B882D}"/>
          </ac:spMkLst>
        </pc:spChg>
        <pc:spChg chg="add">
          <ac:chgData name="Lisa-Marie Donnelly" userId="0bddfe67-9ac8-4996-8aa3-38907f471df4" providerId="ADAL" clId="{26D33FA2-BFE6-4741-A5BF-42C6091CFD74}" dt="2020-01-21T16:49:03.387" v="248" actId="26606"/>
          <ac:spMkLst>
            <pc:docMk/>
            <pc:sldMk cId="3560331127" sldId="270"/>
            <ac:spMk id="8" creationId="{74CD14DB-BB81-479F-A1FC-1C75640E9F84}"/>
          </ac:spMkLst>
        </pc:spChg>
        <pc:spChg chg="add">
          <ac:chgData name="Lisa-Marie Donnelly" userId="0bddfe67-9ac8-4996-8aa3-38907f471df4" providerId="ADAL" clId="{26D33FA2-BFE6-4741-A5BF-42C6091CFD74}" dt="2020-01-21T16:49:03.387" v="248" actId="26606"/>
          <ac:spMkLst>
            <pc:docMk/>
            <pc:sldMk cId="3560331127" sldId="270"/>
            <ac:spMk id="10" creationId="{C943A91B-7CA7-4592-A975-73B1BF8C4C74}"/>
          </ac:spMkLst>
        </pc:spChg>
        <pc:spChg chg="add">
          <ac:chgData name="Lisa-Marie Donnelly" userId="0bddfe67-9ac8-4996-8aa3-38907f471df4" providerId="ADAL" clId="{26D33FA2-BFE6-4741-A5BF-42C6091CFD74}" dt="2020-01-21T16:49:03.387" v="248" actId="26606"/>
          <ac:spMkLst>
            <pc:docMk/>
            <pc:sldMk cId="3560331127" sldId="270"/>
            <ac:spMk id="12" creationId="{EC471314-E46A-414B-8D91-74880E84F187}"/>
          </ac:spMkLst>
        </pc:spChg>
        <pc:spChg chg="add">
          <ac:chgData name="Lisa-Marie Donnelly" userId="0bddfe67-9ac8-4996-8aa3-38907f471df4" providerId="ADAL" clId="{26D33FA2-BFE6-4741-A5BF-42C6091CFD74}" dt="2020-01-21T16:49:03.387" v="248" actId="26606"/>
          <ac:spMkLst>
            <pc:docMk/>
            <pc:sldMk cId="3560331127" sldId="270"/>
            <ac:spMk id="14" creationId="{6A681326-1C9D-44A3-A627-3871BDAE4127}"/>
          </ac:spMkLst>
        </pc:spChg>
        <pc:picChg chg="add">
          <ac:chgData name="Lisa-Marie Donnelly" userId="0bddfe67-9ac8-4996-8aa3-38907f471df4" providerId="ADAL" clId="{26D33FA2-BFE6-4741-A5BF-42C6091CFD74}" dt="2020-01-21T16:49:05.956" v="249"/>
          <ac:picMkLst>
            <pc:docMk/>
            <pc:sldMk cId="3560331127" sldId="270"/>
            <ac:picMk id="7" creationId="{468AC54D-2B10-470C-9318-2E8CE1B7A6E6}"/>
          </ac:picMkLst>
        </pc:picChg>
      </pc:sldChg>
      <pc:sldChg chg="addSp modSp mod setBg setClrOvrMap">
        <pc:chgData name="Lisa-Marie Donnelly" userId="0bddfe67-9ac8-4996-8aa3-38907f471df4" providerId="ADAL" clId="{26D33FA2-BFE6-4741-A5BF-42C6091CFD74}" dt="2020-01-21T16:49:23.476" v="253" actId="207"/>
        <pc:sldMkLst>
          <pc:docMk/>
          <pc:sldMk cId="703149066" sldId="271"/>
        </pc:sldMkLst>
        <pc:spChg chg="mod">
          <ac:chgData name="Lisa-Marie Donnelly" userId="0bddfe67-9ac8-4996-8aa3-38907f471df4" providerId="ADAL" clId="{26D33FA2-BFE6-4741-A5BF-42C6091CFD74}" dt="2020-01-21T16:49:19.072" v="251" actId="26606"/>
          <ac:spMkLst>
            <pc:docMk/>
            <pc:sldMk cId="703149066" sldId="271"/>
            <ac:spMk id="2" creationId="{4160383F-89A1-4D59-8E66-12B2374ABDAC}"/>
          </ac:spMkLst>
        </pc:spChg>
        <pc:spChg chg="mod">
          <ac:chgData name="Lisa-Marie Donnelly" userId="0bddfe67-9ac8-4996-8aa3-38907f471df4" providerId="ADAL" clId="{26D33FA2-BFE6-4741-A5BF-42C6091CFD74}" dt="2020-01-21T16:49:23.476" v="253" actId="207"/>
          <ac:spMkLst>
            <pc:docMk/>
            <pc:sldMk cId="703149066" sldId="271"/>
            <ac:spMk id="3" creationId="{E915C045-102E-4E73-A25B-46F6777F797C}"/>
          </ac:spMkLst>
        </pc:spChg>
        <pc:spChg chg="add">
          <ac:chgData name="Lisa-Marie Donnelly" userId="0bddfe67-9ac8-4996-8aa3-38907f471df4" providerId="ADAL" clId="{26D33FA2-BFE6-4741-A5BF-42C6091CFD74}" dt="2020-01-21T16:49:19.072" v="251" actId="26606"/>
          <ac:spMkLst>
            <pc:docMk/>
            <pc:sldMk cId="703149066" sldId="271"/>
            <ac:spMk id="8" creationId="{74CD14DB-BB81-479F-A1FC-1C75640E9F84}"/>
          </ac:spMkLst>
        </pc:spChg>
        <pc:spChg chg="add">
          <ac:chgData name="Lisa-Marie Donnelly" userId="0bddfe67-9ac8-4996-8aa3-38907f471df4" providerId="ADAL" clId="{26D33FA2-BFE6-4741-A5BF-42C6091CFD74}" dt="2020-01-21T16:49:19.072" v="251" actId="26606"/>
          <ac:spMkLst>
            <pc:docMk/>
            <pc:sldMk cId="703149066" sldId="271"/>
            <ac:spMk id="10" creationId="{C943A91B-7CA7-4592-A975-73B1BF8C4C74}"/>
          </ac:spMkLst>
        </pc:spChg>
        <pc:spChg chg="add">
          <ac:chgData name="Lisa-Marie Donnelly" userId="0bddfe67-9ac8-4996-8aa3-38907f471df4" providerId="ADAL" clId="{26D33FA2-BFE6-4741-A5BF-42C6091CFD74}" dt="2020-01-21T16:49:19.072" v="251" actId="26606"/>
          <ac:spMkLst>
            <pc:docMk/>
            <pc:sldMk cId="703149066" sldId="271"/>
            <ac:spMk id="12" creationId="{EC471314-E46A-414B-8D91-74880E84F187}"/>
          </ac:spMkLst>
        </pc:spChg>
        <pc:spChg chg="add">
          <ac:chgData name="Lisa-Marie Donnelly" userId="0bddfe67-9ac8-4996-8aa3-38907f471df4" providerId="ADAL" clId="{26D33FA2-BFE6-4741-A5BF-42C6091CFD74}" dt="2020-01-21T16:49:19.072" v="251" actId="26606"/>
          <ac:spMkLst>
            <pc:docMk/>
            <pc:sldMk cId="703149066" sldId="271"/>
            <ac:spMk id="14" creationId="{6A681326-1C9D-44A3-A627-3871BDAE4127}"/>
          </ac:spMkLst>
        </pc:spChg>
        <pc:picChg chg="add">
          <ac:chgData name="Lisa-Marie Donnelly" userId="0bddfe67-9ac8-4996-8aa3-38907f471df4" providerId="ADAL" clId="{26D33FA2-BFE6-4741-A5BF-42C6091CFD74}" dt="2020-01-21T16:49:20.495" v="252"/>
          <ac:picMkLst>
            <pc:docMk/>
            <pc:sldMk cId="703149066" sldId="271"/>
            <ac:picMk id="9" creationId="{006145D3-0D18-4DEC-AB68-54EFED27E35B}"/>
          </ac:picMkLst>
        </pc:picChg>
      </pc:sldChg>
      <pc:sldChg chg="addSp modSp mod setBg setClrOvrMap">
        <pc:chgData name="Lisa-Marie Donnelly" userId="0bddfe67-9ac8-4996-8aa3-38907f471df4" providerId="ADAL" clId="{26D33FA2-BFE6-4741-A5BF-42C6091CFD74}" dt="2020-01-21T16:49:39.806" v="256" actId="207"/>
        <pc:sldMkLst>
          <pc:docMk/>
          <pc:sldMk cId="543135417" sldId="272"/>
        </pc:sldMkLst>
        <pc:spChg chg="mod">
          <ac:chgData name="Lisa-Marie Donnelly" userId="0bddfe67-9ac8-4996-8aa3-38907f471df4" providerId="ADAL" clId="{26D33FA2-BFE6-4741-A5BF-42C6091CFD74}" dt="2020-01-21T16:49:39.806" v="256" actId="207"/>
          <ac:spMkLst>
            <pc:docMk/>
            <pc:sldMk cId="543135417" sldId="272"/>
            <ac:spMk id="3" creationId="{C5221772-04D8-4E63-9A7C-FB83622BCA2C}"/>
          </ac:spMkLst>
        </pc:spChg>
        <pc:spChg chg="add">
          <ac:chgData name="Lisa-Marie Donnelly" userId="0bddfe67-9ac8-4996-8aa3-38907f471df4" providerId="ADAL" clId="{26D33FA2-BFE6-4741-A5BF-42C6091CFD74}" dt="2020-01-21T16:49:35.473" v="254" actId="26606"/>
          <ac:spMkLst>
            <pc:docMk/>
            <pc:sldMk cId="543135417" sldId="272"/>
            <ac:spMk id="8" creationId="{74CD14DB-BB81-479F-A1FC-1C75640E9F84}"/>
          </ac:spMkLst>
        </pc:spChg>
        <pc:spChg chg="add">
          <ac:chgData name="Lisa-Marie Donnelly" userId="0bddfe67-9ac8-4996-8aa3-38907f471df4" providerId="ADAL" clId="{26D33FA2-BFE6-4741-A5BF-42C6091CFD74}" dt="2020-01-21T16:49:35.473" v="254" actId="26606"/>
          <ac:spMkLst>
            <pc:docMk/>
            <pc:sldMk cId="543135417" sldId="272"/>
            <ac:spMk id="10" creationId="{C943A91B-7CA7-4592-A975-73B1BF8C4C74}"/>
          </ac:spMkLst>
        </pc:spChg>
        <pc:spChg chg="add">
          <ac:chgData name="Lisa-Marie Donnelly" userId="0bddfe67-9ac8-4996-8aa3-38907f471df4" providerId="ADAL" clId="{26D33FA2-BFE6-4741-A5BF-42C6091CFD74}" dt="2020-01-21T16:49:35.473" v="254" actId="26606"/>
          <ac:spMkLst>
            <pc:docMk/>
            <pc:sldMk cId="543135417" sldId="272"/>
            <ac:spMk id="12" creationId="{EC471314-E46A-414B-8D91-74880E84F187}"/>
          </ac:spMkLst>
        </pc:spChg>
        <pc:spChg chg="add">
          <ac:chgData name="Lisa-Marie Donnelly" userId="0bddfe67-9ac8-4996-8aa3-38907f471df4" providerId="ADAL" clId="{26D33FA2-BFE6-4741-A5BF-42C6091CFD74}" dt="2020-01-21T16:49:35.473" v="254" actId="26606"/>
          <ac:spMkLst>
            <pc:docMk/>
            <pc:sldMk cId="543135417" sldId="272"/>
            <ac:spMk id="14" creationId="{6A681326-1C9D-44A3-A627-3871BDAE4127}"/>
          </ac:spMkLst>
        </pc:spChg>
        <pc:picChg chg="add">
          <ac:chgData name="Lisa-Marie Donnelly" userId="0bddfe67-9ac8-4996-8aa3-38907f471df4" providerId="ADAL" clId="{26D33FA2-BFE6-4741-A5BF-42C6091CFD74}" dt="2020-01-21T16:49:37.261" v="255"/>
          <ac:picMkLst>
            <pc:docMk/>
            <pc:sldMk cId="543135417" sldId="272"/>
            <ac:picMk id="7" creationId="{85AE6648-099B-4BC6-83C7-CB78B3437554}"/>
          </ac:picMkLst>
        </pc:picChg>
      </pc:sldChg>
      <pc:sldChg chg="addSp delSp modSp mod setBg setClrOvrMap">
        <pc:chgData name="Lisa-Marie Donnelly" userId="0bddfe67-9ac8-4996-8aa3-38907f471df4" providerId="ADAL" clId="{26D33FA2-BFE6-4741-A5BF-42C6091CFD74}" dt="2020-01-22T09:01:33.285" v="400" actId="478"/>
        <pc:sldMkLst>
          <pc:docMk/>
          <pc:sldMk cId="1777421552" sldId="273"/>
        </pc:sldMkLst>
        <pc:spChg chg="mod">
          <ac:chgData name="Lisa-Marie Donnelly" userId="0bddfe67-9ac8-4996-8aa3-38907f471df4" providerId="ADAL" clId="{26D33FA2-BFE6-4741-A5BF-42C6091CFD74}" dt="2020-01-21T17:05:14.686" v="328" actId="26606"/>
          <ac:spMkLst>
            <pc:docMk/>
            <pc:sldMk cId="1777421552" sldId="273"/>
            <ac:spMk id="2" creationId="{0CCCD693-3B04-45D7-A5DB-2011F8244263}"/>
          </ac:spMkLst>
        </pc:spChg>
        <pc:spChg chg="del mod">
          <ac:chgData name="Lisa-Marie Donnelly" userId="0bddfe67-9ac8-4996-8aa3-38907f471df4" providerId="ADAL" clId="{26D33FA2-BFE6-4741-A5BF-42C6091CFD74}" dt="2020-01-21T17:05:14.686" v="328" actId="26606"/>
          <ac:spMkLst>
            <pc:docMk/>
            <pc:sldMk cId="1777421552" sldId="273"/>
            <ac:spMk id="3" creationId="{58CC0C0D-FD83-4B53-9F09-3F9D321031EE}"/>
          </ac:spMkLst>
        </pc:spChg>
        <pc:spChg chg="add del mod">
          <ac:chgData name="Lisa-Marie Donnelly" userId="0bddfe67-9ac8-4996-8aa3-38907f471df4" providerId="ADAL" clId="{26D33FA2-BFE6-4741-A5BF-42C6091CFD74}" dt="2020-01-21T16:43:42.018" v="219" actId="478"/>
          <ac:spMkLst>
            <pc:docMk/>
            <pc:sldMk cId="1777421552" sldId="273"/>
            <ac:spMk id="9" creationId="{C2ACDAFC-F814-4C9F-8122-A01ECA13C68D}"/>
          </ac:spMkLst>
        </pc:spChg>
        <pc:spChg chg="add">
          <ac:chgData name="Lisa-Marie Donnelly" userId="0bddfe67-9ac8-4996-8aa3-38907f471df4" providerId="ADAL" clId="{26D33FA2-BFE6-4741-A5BF-42C6091CFD74}" dt="2020-01-21T17:05:14.686" v="328" actId="26606"/>
          <ac:spMkLst>
            <pc:docMk/>
            <pc:sldMk cId="1777421552" sldId="273"/>
            <ac:spMk id="13" creationId="{4E78424C-6FD0-41F8-9CAA-5DC19C42359F}"/>
          </ac:spMkLst>
        </pc:spChg>
        <pc:spChg chg="add">
          <ac:chgData name="Lisa-Marie Donnelly" userId="0bddfe67-9ac8-4996-8aa3-38907f471df4" providerId="ADAL" clId="{26D33FA2-BFE6-4741-A5BF-42C6091CFD74}" dt="2020-01-21T17:05:14.686" v="328" actId="26606"/>
          <ac:spMkLst>
            <pc:docMk/>
            <pc:sldMk cId="1777421552" sldId="273"/>
            <ac:spMk id="15" creationId="{DD136760-57DC-4301-8BEA-B71AD2D13905}"/>
          </ac:spMkLst>
        </pc:spChg>
        <pc:spChg chg="add">
          <ac:chgData name="Lisa-Marie Donnelly" userId="0bddfe67-9ac8-4996-8aa3-38907f471df4" providerId="ADAL" clId="{26D33FA2-BFE6-4741-A5BF-42C6091CFD74}" dt="2020-01-21T17:05:14.686" v="328" actId="26606"/>
          <ac:spMkLst>
            <pc:docMk/>
            <pc:sldMk cId="1777421552" sldId="273"/>
            <ac:spMk id="17" creationId="{BDC58DEA-1307-4F44-AD47-E613D8B76A89}"/>
          </ac:spMkLst>
        </pc:spChg>
        <pc:spChg chg="add">
          <ac:chgData name="Lisa-Marie Donnelly" userId="0bddfe67-9ac8-4996-8aa3-38907f471df4" providerId="ADAL" clId="{26D33FA2-BFE6-4741-A5BF-42C6091CFD74}" dt="2020-01-21T17:06:43.529" v="330"/>
          <ac:spMkLst>
            <pc:docMk/>
            <pc:sldMk cId="1777421552" sldId="273"/>
            <ac:spMk id="18" creationId="{96337B28-DA87-40A8-930F-309BA9C58462}"/>
          </ac:spMkLst>
        </pc:spChg>
        <pc:spChg chg="add">
          <ac:chgData name="Lisa-Marie Donnelly" userId="0bddfe67-9ac8-4996-8aa3-38907f471df4" providerId="ADAL" clId="{26D33FA2-BFE6-4741-A5BF-42C6091CFD74}" dt="2020-01-21T17:05:14.686" v="328" actId="26606"/>
          <ac:spMkLst>
            <pc:docMk/>
            <pc:sldMk cId="1777421552" sldId="273"/>
            <ac:spMk id="19" creationId="{C99B912D-1E4B-42AF-A2BE-CFEFEC916EE7}"/>
          </ac:spMkLst>
        </pc:spChg>
        <pc:spChg chg="add">
          <ac:chgData name="Lisa-Marie Donnelly" userId="0bddfe67-9ac8-4996-8aa3-38907f471df4" providerId="ADAL" clId="{26D33FA2-BFE6-4741-A5BF-42C6091CFD74}" dt="2020-01-21T17:06:43.529" v="330"/>
          <ac:spMkLst>
            <pc:docMk/>
            <pc:sldMk cId="1777421552" sldId="273"/>
            <ac:spMk id="20" creationId="{7050FFFB-2797-4CCA-AC7B-1F135AC55374}"/>
          </ac:spMkLst>
        </pc:spChg>
        <pc:spChg chg="add">
          <ac:chgData name="Lisa-Marie Donnelly" userId="0bddfe67-9ac8-4996-8aa3-38907f471df4" providerId="ADAL" clId="{26D33FA2-BFE6-4741-A5BF-42C6091CFD74}" dt="2020-01-21T17:08:57.125" v="336"/>
          <ac:spMkLst>
            <pc:docMk/>
            <pc:sldMk cId="1777421552" sldId="273"/>
            <ac:spMk id="22" creationId="{8DE251F0-B0DE-4BB9-A792-87B4E0404A0D}"/>
          </ac:spMkLst>
        </pc:spChg>
        <pc:spChg chg="add">
          <ac:chgData name="Lisa-Marie Donnelly" userId="0bddfe67-9ac8-4996-8aa3-38907f471df4" providerId="ADAL" clId="{26D33FA2-BFE6-4741-A5BF-42C6091CFD74}" dt="2020-01-21T17:08:57.125" v="336"/>
          <ac:spMkLst>
            <pc:docMk/>
            <pc:sldMk cId="1777421552" sldId="273"/>
            <ac:spMk id="23" creationId="{353CF4D2-7CB8-4E33-BDF0-E7B4F0026887}"/>
          </ac:spMkLst>
        </pc:spChg>
        <pc:grpChg chg="add del mod">
          <ac:chgData name="Lisa-Marie Donnelly" userId="0bddfe67-9ac8-4996-8aa3-38907f471df4" providerId="ADAL" clId="{26D33FA2-BFE6-4741-A5BF-42C6091CFD74}" dt="2020-01-21T17:08:44.547" v="335" actId="478"/>
          <ac:grpSpMkLst>
            <pc:docMk/>
            <pc:sldMk cId="1777421552" sldId="273"/>
            <ac:grpSpMk id="16" creationId="{D472DB04-B064-4B9E-92B2-F44886B9E09D}"/>
          </ac:grpSpMkLst>
        </pc:grpChg>
        <pc:grpChg chg="add del mod">
          <ac:chgData name="Lisa-Marie Donnelly" userId="0bddfe67-9ac8-4996-8aa3-38907f471df4" providerId="ADAL" clId="{26D33FA2-BFE6-4741-A5BF-42C6091CFD74}" dt="2020-01-21T17:14:07.142" v="394" actId="478"/>
          <ac:grpSpMkLst>
            <pc:docMk/>
            <pc:sldMk cId="1777421552" sldId="273"/>
            <ac:grpSpMk id="21" creationId="{7F4DA769-19F2-4F3A-A0A1-2FC807A89FE1}"/>
          </ac:grpSpMkLst>
        </pc:grpChg>
        <pc:graphicFrameChg chg="add mod">
          <ac:chgData name="Lisa-Marie Donnelly" userId="0bddfe67-9ac8-4996-8aa3-38907f471df4" providerId="ADAL" clId="{26D33FA2-BFE6-4741-A5BF-42C6091CFD74}" dt="2020-01-22T09:01:33.285" v="400" actId="478"/>
          <ac:graphicFrameMkLst>
            <pc:docMk/>
            <pc:sldMk cId="1777421552" sldId="273"/>
            <ac:graphicFrameMk id="10" creationId="{C2F92370-2036-4027-8D70-B5CF84E128F4}"/>
          </ac:graphicFrameMkLst>
        </pc:graphicFrameChg>
        <pc:picChg chg="add del">
          <ac:chgData name="Lisa-Marie Donnelly" userId="0bddfe67-9ac8-4996-8aa3-38907f471df4" providerId="ADAL" clId="{26D33FA2-BFE6-4741-A5BF-42C6091CFD74}" dt="2020-01-21T16:40:52.174" v="198" actId="478"/>
          <ac:picMkLst>
            <pc:docMk/>
            <pc:sldMk cId="1777421552" sldId="273"/>
            <ac:picMk id="5" creationId="{EEE128D9-14AC-4413-938B-3318E2FFAC30}"/>
          </ac:picMkLst>
        </pc:picChg>
        <pc:picChg chg="add mod">
          <ac:chgData name="Lisa-Marie Donnelly" userId="0bddfe67-9ac8-4996-8aa3-38907f471df4" providerId="ADAL" clId="{26D33FA2-BFE6-4741-A5BF-42C6091CFD74}" dt="2020-01-21T17:15:01.058" v="398" actId="1076"/>
          <ac:picMkLst>
            <pc:docMk/>
            <pc:sldMk cId="1777421552" sldId="273"/>
            <ac:picMk id="6" creationId="{A9EC2F49-AE0B-4C80-9A37-D325725CE34B}"/>
          </ac:picMkLst>
        </pc:picChg>
        <pc:picChg chg="add del mod">
          <ac:chgData name="Lisa-Marie Donnelly" userId="0bddfe67-9ac8-4996-8aa3-38907f471df4" providerId="ADAL" clId="{26D33FA2-BFE6-4741-A5BF-42C6091CFD74}" dt="2020-01-21T17:04:31.999" v="327" actId="21"/>
          <ac:picMkLst>
            <pc:docMk/>
            <pc:sldMk cId="1777421552" sldId="273"/>
            <ac:picMk id="7" creationId="{81250B08-27EB-49F6-832C-EEB41BAB5A15}"/>
          </ac:picMkLst>
        </pc:picChg>
        <pc:picChg chg="add del mod">
          <ac:chgData name="Lisa-Marie Donnelly" userId="0bddfe67-9ac8-4996-8aa3-38907f471df4" providerId="ADAL" clId="{26D33FA2-BFE6-4741-A5BF-42C6091CFD74}" dt="2020-01-21T16:43:56.135" v="220" actId="21"/>
          <ac:picMkLst>
            <pc:docMk/>
            <pc:sldMk cId="1777421552" sldId="273"/>
            <ac:picMk id="8" creationId="{D30F2906-502E-4B04-8C6C-E579E016B318}"/>
          </ac:picMkLst>
        </pc:picChg>
      </pc:sldChg>
      <pc:sldChg chg="add del">
        <pc:chgData name="Lisa-Marie Donnelly" userId="0bddfe67-9ac8-4996-8aa3-38907f471df4" providerId="ADAL" clId="{26D33FA2-BFE6-4741-A5BF-42C6091CFD74}" dt="2020-01-21T17:03:10.751" v="314"/>
        <pc:sldMkLst>
          <pc:docMk/>
          <pc:sldMk cId="3787583764" sldId="274"/>
        </pc:sldMkLst>
      </pc:sldChg>
      <pc:sldChg chg="addSp delSp modSp add del mod setBg setClrOvrMap delDesignElem">
        <pc:chgData name="Lisa-Marie Donnelly" userId="0bddfe67-9ac8-4996-8aa3-38907f471df4" providerId="ADAL" clId="{26D33FA2-BFE6-4741-A5BF-42C6091CFD74}" dt="2020-01-21T17:03:09.811" v="313"/>
        <pc:sldMkLst>
          <pc:docMk/>
          <pc:sldMk cId="2344502245" sldId="275"/>
        </pc:sldMkLst>
        <pc:spChg chg="add del mod">
          <ac:chgData name="Lisa-Marie Donnelly" userId="0bddfe67-9ac8-4996-8aa3-38907f471df4" providerId="ADAL" clId="{26D33FA2-BFE6-4741-A5BF-42C6091CFD74}" dt="2020-01-21T17:03:07.462" v="306" actId="1076"/>
          <ac:spMkLst>
            <pc:docMk/>
            <pc:sldMk cId="2344502245" sldId="275"/>
            <ac:spMk id="2" creationId="{FEDA9401-87F9-43D3-8587-E2599F78F5E3}"/>
          </ac:spMkLst>
        </pc:spChg>
        <pc:spChg chg="add del mod">
          <ac:chgData name="Lisa-Marie Donnelly" userId="0bddfe67-9ac8-4996-8aa3-38907f471df4" providerId="ADAL" clId="{26D33FA2-BFE6-4741-A5BF-42C6091CFD74}" dt="2020-01-21T17:03:08.765" v="311" actId="478"/>
          <ac:spMkLst>
            <pc:docMk/>
            <pc:sldMk cId="2344502245" sldId="275"/>
            <ac:spMk id="4" creationId="{CE140412-DE94-4AD2-B2D6-DA4C916C2E99}"/>
          </ac:spMkLst>
        </pc:spChg>
        <pc:spChg chg="add del mod">
          <ac:chgData name="Lisa-Marie Donnelly" userId="0bddfe67-9ac8-4996-8aa3-38907f471df4" providerId="ADAL" clId="{26D33FA2-BFE6-4741-A5BF-42C6091CFD74}" dt="2020-01-21T17:03:07.160" v="305" actId="478"/>
          <ac:spMkLst>
            <pc:docMk/>
            <pc:sldMk cId="2344502245" sldId="275"/>
            <ac:spMk id="6" creationId="{2E422AE6-0D77-404F-A2A9-B35E7FCD451C}"/>
          </ac:spMkLst>
        </pc:spChg>
        <pc:spChg chg="add del">
          <ac:chgData name="Lisa-Marie Donnelly" userId="0bddfe67-9ac8-4996-8aa3-38907f471df4" providerId="ADAL" clId="{26D33FA2-BFE6-4741-A5BF-42C6091CFD74}" dt="2020-01-21T17:03:09.811" v="313"/>
          <ac:spMkLst>
            <pc:docMk/>
            <pc:sldMk cId="2344502245" sldId="275"/>
            <ac:spMk id="11" creationId="{47AEA421-5F29-4BA7-9360-2501B5987921}"/>
          </ac:spMkLst>
        </pc:spChg>
        <pc:spChg chg="add del">
          <ac:chgData name="Lisa-Marie Donnelly" userId="0bddfe67-9ac8-4996-8aa3-38907f471df4" providerId="ADAL" clId="{26D33FA2-BFE6-4741-A5BF-42C6091CFD74}" dt="2020-01-21T17:03:09.811" v="313"/>
          <ac:spMkLst>
            <pc:docMk/>
            <pc:sldMk cId="2344502245" sldId="275"/>
            <ac:spMk id="13" creationId="{9348F0CB-4904-4DEF-BDD4-ADEC2DCCCBD7}"/>
          </ac:spMkLst>
        </pc:spChg>
        <pc:spChg chg="add del">
          <ac:chgData name="Lisa-Marie Donnelly" userId="0bddfe67-9ac8-4996-8aa3-38907f471df4" providerId="ADAL" clId="{26D33FA2-BFE6-4741-A5BF-42C6091CFD74}" dt="2020-01-21T17:03:09.811" v="313"/>
          <ac:spMkLst>
            <pc:docMk/>
            <pc:sldMk cId="2344502245" sldId="275"/>
            <ac:spMk id="15" creationId="{1583E1B8-79B3-49BB-8704-58E4AB1AF213}"/>
          </ac:spMkLst>
        </pc:spChg>
        <pc:spChg chg="add del">
          <ac:chgData name="Lisa-Marie Donnelly" userId="0bddfe67-9ac8-4996-8aa3-38907f471df4" providerId="ADAL" clId="{26D33FA2-BFE6-4741-A5BF-42C6091CFD74}" dt="2020-01-21T17:03:09.811" v="313"/>
          <ac:spMkLst>
            <pc:docMk/>
            <pc:sldMk cId="2344502245" sldId="275"/>
            <ac:spMk id="17" creationId="{7BB34D5F-2B87-438E-8236-69C6068D47A4}"/>
          </ac:spMkLst>
        </pc:spChg>
        <pc:spChg chg="add del mod">
          <ac:chgData name="Lisa-Marie Donnelly" userId="0bddfe67-9ac8-4996-8aa3-38907f471df4" providerId="ADAL" clId="{26D33FA2-BFE6-4741-A5BF-42C6091CFD74}" dt="2020-01-21T17:03:07.743" v="307"/>
          <ac:spMkLst>
            <pc:docMk/>
            <pc:sldMk cId="2344502245" sldId="275"/>
            <ac:spMk id="20" creationId="{21A393F4-DB97-4E34-9B20-4B1CEA5091B0}"/>
          </ac:spMkLst>
        </pc:spChg>
        <pc:spChg chg="add del">
          <ac:chgData name="Lisa-Marie Donnelly" userId="0bddfe67-9ac8-4996-8aa3-38907f471df4" providerId="ADAL" clId="{26D33FA2-BFE6-4741-A5BF-42C6091CFD74}" dt="2020-01-21T17:03:09.327" v="312" actId="26606"/>
          <ac:spMkLst>
            <pc:docMk/>
            <pc:sldMk cId="2344502245" sldId="275"/>
            <ac:spMk id="24" creationId="{F747F1B4-B831-4277-8AB0-32767F7EB7BF}"/>
          </ac:spMkLst>
        </pc:spChg>
        <pc:spChg chg="add del">
          <ac:chgData name="Lisa-Marie Donnelly" userId="0bddfe67-9ac8-4996-8aa3-38907f471df4" providerId="ADAL" clId="{26D33FA2-BFE6-4741-A5BF-42C6091CFD74}" dt="2020-01-21T17:03:09.327" v="312" actId="26606"/>
          <ac:spMkLst>
            <pc:docMk/>
            <pc:sldMk cId="2344502245" sldId="275"/>
            <ac:spMk id="26" creationId="{D80CFA21-AB7C-4BEB-9BFF-05764FBBF3C6}"/>
          </ac:spMkLst>
        </pc:spChg>
        <pc:spChg chg="add del">
          <ac:chgData name="Lisa-Marie Donnelly" userId="0bddfe67-9ac8-4996-8aa3-38907f471df4" providerId="ADAL" clId="{26D33FA2-BFE6-4741-A5BF-42C6091CFD74}" dt="2020-01-21T17:03:09.327" v="312" actId="26606"/>
          <ac:spMkLst>
            <pc:docMk/>
            <pc:sldMk cId="2344502245" sldId="275"/>
            <ac:spMk id="28" creationId="{12F7E335-851A-4CAE-B09F-E657819D4600}"/>
          </ac:spMkLst>
        </pc:spChg>
        <pc:spChg chg="add del">
          <ac:chgData name="Lisa-Marie Donnelly" userId="0bddfe67-9ac8-4996-8aa3-38907f471df4" providerId="ADAL" clId="{26D33FA2-BFE6-4741-A5BF-42C6091CFD74}" dt="2020-01-21T17:03:09.327" v="312" actId="26606"/>
          <ac:spMkLst>
            <pc:docMk/>
            <pc:sldMk cId="2344502245" sldId="275"/>
            <ac:spMk id="30" creationId="{10B541F0-7F6E-402E-84D8-CF96EACA5FBC}"/>
          </ac:spMkLst>
        </pc:spChg>
        <pc:spChg chg="add del">
          <ac:chgData name="Lisa-Marie Donnelly" userId="0bddfe67-9ac8-4996-8aa3-38907f471df4" providerId="ADAL" clId="{26D33FA2-BFE6-4741-A5BF-42C6091CFD74}" dt="2020-01-21T17:03:04.520" v="299" actId="26606"/>
          <ac:spMkLst>
            <pc:docMk/>
            <pc:sldMk cId="2344502245" sldId="275"/>
            <ac:spMk id="39" creationId="{4AC0CD9D-7610-4620-93B4-798CCD9AB581}"/>
          </ac:spMkLst>
        </pc:spChg>
        <pc:spChg chg="add del">
          <ac:chgData name="Lisa-Marie Donnelly" userId="0bddfe67-9ac8-4996-8aa3-38907f471df4" providerId="ADAL" clId="{26D33FA2-BFE6-4741-A5BF-42C6091CFD74}" dt="2020-01-21T17:03:04.520" v="299" actId="26606"/>
          <ac:spMkLst>
            <pc:docMk/>
            <pc:sldMk cId="2344502245" sldId="275"/>
            <ac:spMk id="45" creationId="{DE4D62F9-188E-4530-84C2-24BDEE4BEB82}"/>
          </ac:spMkLst>
        </pc:spChg>
        <pc:spChg chg="add del">
          <ac:chgData name="Lisa-Marie Donnelly" userId="0bddfe67-9ac8-4996-8aa3-38907f471df4" providerId="ADAL" clId="{26D33FA2-BFE6-4741-A5BF-42C6091CFD74}" dt="2020-01-21T17:03:04.520" v="299" actId="26606"/>
          <ac:spMkLst>
            <pc:docMk/>
            <pc:sldMk cId="2344502245" sldId="275"/>
            <ac:spMk id="47" creationId="{D67CA421-FA2B-47ED-A101-F8BBEBB2976B}"/>
          </ac:spMkLst>
        </pc:spChg>
        <pc:spChg chg="add del">
          <ac:chgData name="Lisa-Marie Donnelly" userId="0bddfe67-9ac8-4996-8aa3-38907f471df4" providerId="ADAL" clId="{26D33FA2-BFE6-4741-A5BF-42C6091CFD74}" dt="2020-01-21T17:03:04.520" v="299" actId="26606"/>
          <ac:spMkLst>
            <pc:docMk/>
            <pc:sldMk cId="2344502245" sldId="275"/>
            <ac:spMk id="49" creationId="{12425D82-CD5E-45A4-9542-70951E59F2D1}"/>
          </ac:spMkLst>
        </pc:spChg>
        <pc:spChg chg="add del">
          <ac:chgData name="Lisa-Marie Donnelly" userId="0bddfe67-9ac8-4996-8aa3-38907f471df4" providerId="ADAL" clId="{26D33FA2-BFE6-4741-A5BF-42C6091CFD74}" dt="2020-01-21T17:03:04.520" v="299" actId="26606"/>
          <ac:spMkLst>
            <pc:docMk/>
            <pc:sldMk cId="2344502245" sldId="275"/>
            <ac:spMk id="51" creationId="{221DB897-A621-4D5F-AC81-91199AC4370E}"/>
          </ac:spMkLst>
        </pc:spChg>
        <pc:graphicFrameChg chg="add del mod ord modGraphic">
          <ac:chgData name="Lisa-Marie Donnelly" userId="0bddfe67-9ac8-4996-8aa3-38907f471df4" providerId="ADAL" clId="{26D33FA2-BFE6-4741-A5BF-42C6091CFD74}" dt="2020-01-21T17:03:09.327" v="312" actId="26606"/>
          <ac:graphicFrameMkLst>
            <pc:docMk/>
            <pc:sldMk cId="2344502245" sldId="275"/>
            <ac:graphicFrameMk id="18" creationId="{603E80E6-9058-48B8-B9D8-0D2F4BE3FAAF}"/>
          </ac:graphicFrameMkLst>
        </pc:graphicFrameChg>
        <pc:picChg chg="add del mod ord">
          <ac:chgData name="Lisa-Marie Donnelly" userId="0bddfe67-9ac8-4996-8aa3-38907f471df4" providerId="ADAL" clId="{26D33FA2-BFE6-4741-A5BF-42C6091CFD74}" dt="2020-01-21T17:03:08.040" v="308"/>
          <ac:picMkLst>
            <pc:docMk/>
            <pc:sldMk cId="2344502245" sldId="275"/>
            <ac:picMk id="16" creationId="{8EA7BF96-6A6D-40CE-AA84-172D2B3AF3DA}"/>
          </ac:picMkLst>
        </pc:picChg>
        <pc:picChg chg="ord">
          <ac:chgData name="Lisa-Marie Donnelly" userId="0bddfe67-9ac8-4996-8aa3-38907f471df4" providerId="ADAL" clId="{26D33FA2-BFE6-4741-A5BF-42C6091CFD74}" dt="2020-01-21T17:03:04.520" v="299" actId="26606"/>
          <ac:picMkLst>
            <pc:docMk/>
            <pc:sldMk cId="2344502245" sldId="275"/>
            <ac:picMk id="19" creationId="{F6D1A709-B9A2-41F2-8887-74F841367769}"/>
          </ac:picMkLst>
        </pc:picChg>
        <pc:picChg chg="add del">
          <ac:chgData name="Lisa-Marie Donnelly" userId="0bddfe67-9ac8-4996-8aa3-38907f471df4" providerId="ADAL" clId="{26D33FA2-BFE6-4741-A5BF-42C6091CFD74}" dt="2020-01-21T17:03:04.520" v="299" actId="26606"/>
          <ac:picMkLst>
            <pc:docMk/>
            <pc:sldMk cId="2344502245" sldId="275"/>
            <ac:picMk id="35" creationId="{41B68C77-138E-4BF7-A276-BD0C78A4219F}"/>
          </ac:picMkLst>
        </pc:picChg>
        <pc:picChg chg="add del">
          <ac:chgData name="Lisa-Marie Donnelly" userId="0bddfe67-9ac8-4996-8aa3-38907f471df4" providerId="ADAL" clId="{26D33FA2-BFE6-4741-A5BF-42C6091CFD74}" dt="2020-01-21T17:03:04.520" v="299" actId="26606"/>
          <ac:picMkLst>
            <pc:docMk/>
            <pc:sldMk cId="2344502245" sldId="275"/>
            <ac:picMk id="37" creationId="{7C268552-D473-46ED-B1B8-422042C4DEF1}"/>
          </ac:picMkLst>
        </pc:picChg>
        <pc:picChg chg="add del">
          <ac:chgData name="Lisa-Marie Donnelly" userId="0bddfe67-9ac8-4996-8aa3-38907f471df4" providerId="ADAL" clId="{26D33FA2-BFE6-4741-A5BF-42C6091CFD74}" dt="2020-01-21T17:03:04.520" v="299" actId="26606"/>
          <ac:picMkLst>
            <pc:docMk/>
            <pc:sldMk cId="2344502245" sldId="275"/>
            <ac:picMk id="41" creationId="{B9238B3E-24AA-439A-B527-6C5DF6D72145}"/>
          </ac:picMkLst>
        </pc:picChg>
        <pc:picChg chg="add del">
          <ac:chgData name="Lisa-Marie Donnelly" userId="0bddfe67-9ac8-4996-8aa3-38907f471df4" providerId="ADAL" clId="{26D33FA2-BFE6-4741-A5BF-42C6091CFD74}" dt="2020-01-21T17:03:04.520" v="299" actId="26606"/>
          <ac:picMkLst>
            <pc:docMk/>
            <pc:sldMk cId="2344502245" sldId="275"/>
            <ac:picMk id="43" creationId="{69F01145-BEA3-4CBF-AA21-10077B948CA8}"/>
          </ac:picMkLst>
        </pc:picChg>
      </pc:sldChg>
      <pc:sldChg chg="modSp">
        <pc:chgData name="Lisa-Marie Donnelly" userId="0bddfe67-9ac8-4996-8aa3-38907f471df4" providerId="ADAL" clId="{26D33FA2-BFE6-4741-A5BF-42C6091CFD74}" dt="2020-01-28T13:04:52.580" v="2344" actId="33524"/>
        <pc:sldMkLst>
          <pc:docMk/>
          <pc:sldMk cId="1680702726" sldId="285"/>
        </pc:sldMkLst>
        <pc:spChg chg="mod">
          <ac:chgData name="Lisa-Marie Donnelly" userId="0bddfe67-9ac8-4996-8aa3-38907f471df4" providerId="ADAL" clId="{26D33FA2-BFE6-4741-A5BF-42C6091CFD74}" dt="2020-01-24T10:34:35.820" v="1541" actId="14100"/>
          <ac:spMkLst>
            <pc:docMk/>
            <pc:sldMk cId="1680702726" sldId="285"/>
            <ac:spMk id="2" creationId="{820922D2-489D-4C74-8A1F-4F47AFF9A1C9}"/>
          </ac:spMkLst>
        </pc:spChg>
        <pc:spChg chg="mod">
          <ac:chgData name="Lisa-Marie Donnelly" userId="0bddfe67-9ac8-4996-8aa3-38907f471df4" providerId="ADAL" clId="{26D33FA2-BFE6-4741-A5BF-42C6091CFD74}" dt="2020-01-28T13:04:52.580" v="2344" actId="33524"/>
          <ac:spMkLst>
            <pc:docMk/>
            <pc:sldMk cId="1680702726" sldId="285"/>
            <ac:spMk id="3" creationId="{6EE26010-0ADE-491A-9DF5-30C540D9AC40}"/>
          </ac:spMkLst>
        </pc:spChg>
      </pc:sldChg>
      <pc:sldChg chg="addSp delSp modSp modAnim">
        <pc:chgData name="Lisa-Marie Donnelly" userId="0bddfe67-9ac8-4996-8aa3-38907f471df4" providerId="ADAL" clId="{26D33FA2-BFE6-4741-A5BF-42C6091CFD74}" dt="2020-01-24T10:29:15.469" v="1371" actId="6549"/>
        <pc:sldMkLst>
          <pc:docMk/>
          <pc:sldMk cId="147396582" sldId="289"/>
        </pc:sldMkLst>
        <pc:spChg chg="add mod">
          <ac:chgData name="Lisa-Marie Donnelly" userId="0bddfe67-9ac8-4996-8aa3-38907f471df4" providerId="ADAL" clId="{26D33FA2-BFE6-4741-A5BF-42C6091CFD74}" dt="2020-01-24T10:29:15.469" v="1371" actId="6549"/>
          <ac:spMkLst>
            <pc:docMk/>
            <pc:sldMk cId="147396582" sldId="289"/>
            <ac:spMk id="3" creationId="{25379C2F-D00F-40CC-B3A5-C5892CB8DF6A}"/>
          </ac:spMkLst>
        </pc:spChg>
        <pc:spChg chg="add mod">
          <ac:chgData name="Lisa-Marie Donnelly" userId="0bddfe67-9ac8-4996-8aa3-38907f471df4" providerId="ADAL" clId="{26D33FA2-BFE6-4741-A5BF-42C6091CFD74}" dt="2020-01-24T10:28:28.468" v="1331" actId="1036"/>
          <ac:spMkLst>
            <pc:docMk/>
            <pc:sldMk cId="147396582" sldId="289"/>
            <ac:spMk id="4" creationId="{459D524A-1119-460F-A47F-1D33D311398C}"/>
          </ac:spMkLst>
        </pc:spChg>
        <pc:spChg chg="add mod">
          <ac:chgData name="Lisa-Marie Donnelly" userId="0bddfe67-9ac8-4996-8aa3-38907f471df4" providerId="ADAL" clId="{26D33FA2-BFE6-4741-A5BF-42C6091CFD74}" dt="2020-01-24T10:28:21.524" v="1309" actId="1036"/>
          <ac:spMkLst>
            <pc:docMk/>
            <pc:sldMk cId="147396582" sldId="289"/>
            <ac:spMk id="5" creationId="{76ED04AE-6D7E-48A8-B9E2-29E7F9BE94B2}"/>
          </ac:spMkLst>
        </pc:spChg>
        <pc:spChg chg="add del mod">
          <ac:chgData name="Lisa-Marie Donnelly" userId="0bddfe67-9ac8-4996-8aa3-38907f471df4" providerId="ADAL" clId="{26D33FA2-BFE6-4741-A5BF-42C6091CFD74}" dt="2020-01-24T09:45:40.023" v="750"/>
          <ac:spMkLst>
            <pc:docMk/>
            <pc:sldMk cId="147396582" sldId="289"/>
            <ac:spMk id="7" creationId="{E4237C8C-2715-427A-BDC5-2F9170742536}"/>
          </ac:spMkLst>
        </pc:spChg>
        <pc:spChg chg="add del mod">
          <ac:chgData name="Lisa-Marie Donnelly" userId="0bddfe67-9ac8-4996-8aa3-38907f471df4" providerId="ADAL" clId="{26D33FA2-BFE6-4741-A5BF-42C6091CFD74}" dt="2020-01-24T10:28:13.667" v="1282" actId="1035"/>
          <ac:spMkLst>
            <pc:docMk/>
            <pc:sldMk cId="147396582" sldId="289"/>
            <ac:spMk id="8" creationId="{747FBA3F-2281-4BCF-8927-E5B489A9C901}"/>
          </ac:spMkLst>
        </pc:spChg>
        <pc:spChg chg="add mod">
          <ac:chgData name="Lisa-Marie Donnelly" userId="0bddfe67-9ac8-4996-8aa3-38907f471df4" providerId="ADAL" clId="{26D33FA2-BFE6-4741-A5BF-42C6091CFD74}" dt="2020-01-24T10:28:07.952" v="1255" actId="1036"/>
          <ac:spMkLst>
            <pc:docMk/>
            <pc:sldMk cId="147396582" sldId="289"/>
            <ac:spMk id="9" creationId="{85288E35-694E-4325-9927-110E5BDB0786}"/>
          </ac:spMkLst>
        </pc:spChg>
        <pc:spChg chg="add mod">
          <ac:chgData name="Lisa-Marie Donnelly" userId="0bddfe67-9ac8-4996-8aa3-38907f471df4" providerId="ADAL" clId="{26D33FA2-BFE6-4741-A5BF-42C6091CFD74}" dt="2020-01-24T10:28:03.454" v="1238" actId="1035"/>
          <ac:spMkLst>
            <pc:docMk/>
            <pc:sldMk cId="147396582" sldId="289"/>
            <ac:spMk id="10" creationId="{00B93FB3-4F92-40EF-B345-BD2A1E447C69}"/>
          </ac:spMkLst>
        </pc:spChg>
        <pc:spChg chg="add mod">
          <ac:chgData name="Lisa-Marie Donnelly" userId="0bddfe67-9ac8-4996-8aa3-38907f471df4" providerId="ADAL" clId="{26D33FA2-BFE6-4741-A5BF-42C6091CFD74}" dt="2020-01-24T10:27:56.878" v="1204" actId="1036"/>
          <ac:spMkLst>
            <pc:docMk/>
            <pc:sldMk cId="147396582" sldId="289"/>
            <ac:spMk id="11" creationId="{0E94B5D2-4D1C-4F97-ABD4-1C8B58A95C9E}"/>
          </ac:spMkLst>
        </pc:spChg>
        <pc:spChg chg="add mod">
          <ac:chgData name="Lisa-Marie Donnelly" userId="0bddfe67-9ac8-4996-8aa3-38907f471df4" providerId="ADAL" clId="{26D33FA2-BFE6-4741-A5BF-42C6091CFD74}" dt="2020-01-24T10:27:50.557" v="1183" actId="1035"/>
          <ac:spMkLst>
            <pc:docMk/>
            <pc:sldMk cId="147396582" sldId="289"/>
            <ac:spMk id="12" creationId="{4E41E416-1634-4A00-8333-27AB8C6CA783}"/>
          </ac:spMkLst>
        </pc:spChg>
        <pc:spChg chg="add mod">
          <ac:chgData name="Lisa-Marie Donnelly" userId="0bddfe67-9ac8-4996-8aa3-38907f471df4" providerId="ADAL" clId="{26D33FA2-BFE6-4741-A5BF-42C6091CFD74}" dt="2020-01-24T09:51:05.952" v="1164" actId="1035"/>
          <ac:spMkLst>
            <pc:docMk/>
            <pc:sldMk cId="147396582" sldId="289"/>
            <ac:spMk id="13" creationId="{2F558474-9909-474D-A6D2-AC4D8EB64079}"/>
          </ac:spMkLst>
        </pc:spChg>
        <pc:graphicFrameChg chg="mod modGraphic">
          <ac:chgData name="Lisa-Marie Donnelly" userId="0bddfe67-9ac8-4996-8aa3-38907f471df4" providerId="ADAL" clId="{26D33FA2-BFE6-4741-A5BF-42C6091CFD74}" dt="2020-01-24T09:50:54.473" v="1119" actId="20577"/>
          <ac:graphicFrameMkLst>
            <pc:docMk/>
            <pc:sldMk cId="147396582" sldId="289"/>
            <ac:graphicFrameMk id="6" creationId="{DCEC4157-DE1C-46DB-A3C4-6BB581F7C776}"/>
          </ac:graphicFrameMkLst>
        </pc:graphicFrameChg>
      </pc:sldChg>
      <pc:sldChg chg="modSp">
        <pc:chgData name="Lisa-Marie Donnelly" userId="0bddfe67-9ac8-4996-8aa3-38907f471df4" providerId="ADAL" clId="{26D33FA2-BFE6-4741-A5BF-42C6091CFD74}" dt="2020-01-28T13:11:49.674" v="2500" actId="1076"/>
        <pc:sldMkLst>
          <pc:docMk/>
          <pc:sldMk cId="1963370902" sldId="293"/>
        </pc:sldMkLst>
        <pc:picChg chg="mod">
          <ac:chgData name="Lisa-Marie Donnelly" userId="0bddfe67-9ac8-4996-8aa3-38907f471df4" providerId="ADAL" clId="{26D33FA2-BFE6-4741-A5BF-42C6091CFD74}" dt="2020-01-28T13:11:49.674" v="2500" actId="1076"/>
          <ac:picMkLst>
            <pc:docMk/>
            <pc:sldMk cId="1963370902" sldId="293"/>
            <ac:picMk id="4" creationId="{A769D671-BFA4-467B-A138-484FD0FA25E9}"/>
          </ac:picMkLst>
        </pc:picChg>
      </pc:sldChg>
      <pc:sldChg chg="addSp delSp modSp mod setBg setClrOvrMap">
        <pc:chgData name="Lisa-Marie Donnelly" userId="0bddfe67-9ac8-4996-8aa3-38907f471df4" providerId="ADAL" clId="{26D33FA2-BFE6-4741-A5BF-42C6091CFD74}" dt="2020-01-28T14:08:00.414" v="2515" actId="207"/>
        <pc:sldMkLst>
          <pc:docMk/>
          <pc:sldMk cId="3128625219" sldId="300"/>
        </pc:sldMkLst>
        <pc:spChg chg="add del mod">
          <ac:chgData name="Lisa-Marie Donnelly" userId="0bddfe67-9ac8-4996-8aa3-38907f471df4" providerId="ADAL" clId="{26D33FA2-BFE6-4741-A5BF-42C6091CFD74}" dt="2020-01-28T14:07:25.154" v="2507" actId="478"/>
          <ac:spMkLst>
            <pc:docMk/>
            <pc:sldMk cId="3128625219" sldId="300"/>
            <ac:spMk id="4" creationId="{668B7428-C13B-4FBE-AA02-29439F7B53FE}"/>
          </ac:spMkLst>
        </pc:spChg>
        <pc:spChg chg="mod ord">
          <ac:chgData name="Lisa-Marie Donnelly" userId="0bddfe67-9ac8-4996-8aa3-38907f471df4" providerId="ADAL" clId="{26D33FA2-BFE6-4741-A5BF-42C6091CFD74}" dt="2020-01-28T14:08:00.414" v="2515" actId="207"/>
          <ac:spMkLst>
            <pc:docMk/>
            <pc:sldMk cId="3128625219" sldId="300"/>
            <ac:spMk id="7" creationId="{2841AA40-AD66-4B0E-B977-E55D055270F2}"/>
          </ac:spMkLst>
        </pc:spChg>
        <pc:spChg chg="mod">
          <ac:chgData name="Lisa-Marie Donnelly" userId="0bddfe67-9ac8-4996-8aa3-38907f471df4" providerId="ADAL" clId="{26D33FA2-BFE6-4741-A5BF-42C6091CFD74}" dt="2020-01-28T14:07:57.767" v="2514" actId="207"/>
          <ac:spMkLst>
            <pc:docMk/>
            <pc:sldMk cId="3128625219" sldId="300"/>
            <ac:spMk id="9" creationId="{E44A9389-D0E2-434A-B7C0-02B315E1D427}"/>
          </ac:spMkLst>
        </pc:spChg>
        <pc:spChg chg="add del">
          <ac:chgData name="Lisa-Marie Donnelly" userId="0bddfe67-9ac8-4996-8aa3-38907f471df4" providerId="ADAL" clId="{26D33FA2-BFE6-4741-A5BF-42C6091CFD74}" dt="2020-01-28T14:07:40.703" v="2511" actId="26606"/>
          <ac:spMkLst>
            <pc:docMk/>
            <pc:sldMk cId="3128625219" sldId="300"/>
            <ac:spMk id="23" creationId="{74CD14DB-BB81-479F-A1FC-1C75640E9F84}"/>
          </ac:spMkLst>
        </pc:spChg>
        <pc:spChg chg="add del">
          <ac:chgData name="Lisa-Marie Donnelly" userId="0bddfe67-9ac8-4996-8aa3-38907f471df4" providerId="ADAL" clId="{26D33FA2-BFE6-4741-A5BF-42C6091CFD74}" dt="2020-01-28T14:07:40.703" v="2511" actId="26606"/>
          <ac:spMkLst>
            <pc:docMk/>
            <pc:sldMk cId="3128625219" sldId="300"/>
            <ac:spMk id="25" creationId="{C943A91B-7CA7-4592-A975-73B1BF8C4C74}"/>
          </ac:spMkLst>
        </pc:spChg>
        <pc:spChg chg="add del">
          <ac:chgData name="Lisa-Marie Donnelly" userId="0bddfe67-9ac8-4996-8aa3-38907f471df4" providerId="ADAL" clId="{26D33FA2-BFE6-4741-A5BF-42C6091CFD74}" dt="2020-01-28T14:07:40.703" v="2511" actId="26606"/>
          <ac:spMkLst>
            <pc:docMk/>
            <pc:sldMk cId="3128625219" sldId="300"/>
            <ac:spMk id="27" creationId="{EC471314-E46A-414B-8D91-74880E84F187}"/>
          </ac:spMkLst>
        </pc:spChg>
        <pc:spChg chg="add del">
          <ac:chgData name="Lisa-Marie Donnelly" userId="0bddfe67-9ac8-4996-8aa3-38907f471df4" providerId="ADAL" clId="{26D33FA2-BFE6-4741-A5BF-42C6091CFD74}" dt="2020-01-28T14:07:40.703" v="2511" actId="26606"/>
          <ac:spMkLst>
            <pc:docMk/>
            <pc:sldMk cId="3128625219" sldId="300"/>
            <ac:spMk id="29" creationId="{6A681326-1C9D-44A3-A627-3871BDAE4127}"/>
          </ac:spMkLst>
        </pc:spChg>
        <pc:spChg chg="add del">
          <ac:chgData name="Lisa-Marie Donnelly" userId="0bddfe67-9ac8-4996-8aa3-38907f471df4" providerId="ADAL" clId="{26D33FA2-BFE6-4741-A5BF-42C6091CFD74}" dt="2020-01-28T14:07:40.656" v="2510" actId="26606"/>
          <ac:spMkLst>
            <pc:docMk/>
            <pc:sldMk cId="3128625219" sldId="300"/>
            <ac:spMk id="34" creationId="{C8A3C342-1D03-412F-8DD3-BF519E8E0AE9}"/>
          </ac:spMkLst>
        </pc:spChg>
        <pc:spChg chg="add del">
          <ac:chgData name="Lisa-Marie Donnelly" userId="0bddfe67-9ac8-4996-8aa3-38907f471df4" providerId="ADAL" clId="{26D33FA2-BFE6-4741-A5BF-42C6091CFD74}" dt="2020-01-28T14:07:40.656" v="2510" actId="26606"/>
          <ac:spMkLst>
            <pc:docMk/>
            <pc:sldMk cId="3128625219" sldId="300"/>
            <ac:spMk id="36" creationId="{81CC9B02-E087-4350-AEBD-2C3CF001AF01}"/>
          </ac:spMkLst>
        </pc:spChg>
        <pc:picChg chg="add mod">
          <ac:chgData name="Lisa-Marie Donnelly" userId="0bddfe67-9ac8-4996-8aa3-38907f471df4" providerId="ADAL" clId="{26D33FA2-BFE6-4741-A5BF-42C6091CFD74}" dt="2020-01-28T14:07:40.703" v="2511" actId="26606"/>
          <ac:picMkLst>
            <pc:docMk/>
            <pc:sldMk cId="3128625219" sldId="300"/>
            <ac:picMk id="3" creationId="{25094C88-F33F-4EC6-AE16-980B77BEBF96}"/>
          </ac:picMkLst>
        </pc:picChg>
        <pc:picChg chg="ord">
          <ac:chgData name="Lisa-Marie Donnelly" userId="0bddfe67-9ac8-4996-8aa3-38907f471df4" providerId="ADAL" clId="{26D33FA2-BFE6-4741-A5BF-42C6091CFD74}" dt="2020-01-28T14:07:40.703" v="2511" actId="26606"/>
          <ac:picMkLst>
            <pc:docMk/>
            <pc:sldMk cId="3128625219" sldId="300"/>
            <ac:picMk id="13" creationId="{641C2539-1675-4C8A-BCEE-EB59E3A9208D}"/>
          </ac:picMkLst>
        </pc:picChg>
      </pc:sldChg>
      <pc:sldChg chg="addSp delSp modSp add modAnim">
        <pc:chgData name="Lisa-Marie Donnelly" userId="0bddfe67-9ac8-4996-8aa3-38907f471df4" providerId="ADAL" clId="{26D33FA2-BFE6-4741-A5BF-42C6091CFD74}" dt="2020-01-28T13:12:10.691" v="2503" actId="14100"/>
        <pc:sldMkLst>
          <pc:docMk/>
          <pc:sldMk cId="619134481" sldId="301"/>
        </pc:sldMkLst>
        <pc:spChg chg="del">
          <ac:chgData name="Lisa-Marie Donnelly" userId="0bddfe67-9ac8-4996-8aa3-38907f471df4" providerId="ADAL" clId="{26D33FA2-BFE6-4741-A5BF-42C6091CFD74}" dt="2020-01-28T13:05:30.074" v="2347" actId="478"/>
          <ac:spMkLst>
            <pc:docMk/>
            <pc:sldMk cId="619134481" sldId="301"/>
            <ac:spMk id="2" creationId="{22AC67E1-A7D9-47F0-A67B-B1FFE69C51E3}"/>
          </ac:spMkLst>
        </pc:spChg>
        <pc:spChg chg="del mod">
          <ac:chgData name="Lisa-Marie Donnelly" userId="0bddfe67-9ac8-4996-8aa3-38907f471df4" providerId="ADAL" clId="{26D33FA2-BFE6-4741-A5BF-42C6091CFD74}" dt="2020-01-28T13:08:19.298" v="2363" actId="478"/>
          <ac:spMkLst>
            <pc:docMk/>
            <pc:sldMk cId="619134481" sldId="301"/>
            <ac:spMk id="3" creationId="{19BCDF76-C907-4B6B-98D2-36B20B14240A}"/>
          </ac:spMkLst>
        </pc:spChg>
        <pc:spChg chg="add mod">
          <ac:chgData name="Lisa-Marie Donnelly" userId="0bddfe67-9ac8-4996-8aa3-38907f471df4" providerId="ADAL" clId="{26D33FA2-BFE6-4741-A5BF-42C6091CFD74}" dt="2020-01-28T13:11:00.256" v="2488" actId="1076"/>
          <ac:spMkLst>
            <pc:docMk/>
            <pc:sldMk cId="619134481" sldId="301"/>
            <ac:spMk id="5" creationId="{E9415E16-DEEA-4803-BC48-37A5F3A3FED2}"/>
          </ac:spMkLst>
        </pc:spChg>
        <pc:spChg chg="add mod ord">
          <ac:chgData name="Lisa-Marie Donnelly" userId="0bddfe67-9ac8-4996-8aa3-38907f471df4" providerId="ADAL" clId="{26D33FA2-BFE6-4741-A5BF-42C6091CFD74}" dt="2020-01-28T13:10:57.199" v="2487" actId="1076"/>
          <ac:spMkLst>
            <pc:docMk/>
            <pc:sldMk cId="619134481" sldId="301"/>
            <ac:spMk id="6" creationId="{56FD4B3F-AF06-4CC9-AA9B-B0FE25227F99}"/>
          </ac:spMkLst>
        </pc:spChg>
        <pc:spChg chg="add mod">
          <ac:chgData name="Lisa-Marie Donnelly" userId="0bddfe67-9ac8-4996-8aa3-38907f471df4" providerId="ADAL" clId="{26D33FA2-BFE6-4741-A5BF-42C6091CFD74}" dt="2020-01-28T13:10:54.617" v="2486" actId="1076"/>
          <ac:spMkLst>
            <pc:docMk/>
            <pc:sldMk cId="619134481" sldId="301"/>
            <ac:spMk id="7" creationId="{C6AA6295-3A07-4C16-B709-CE488BC06F04}"/>
          </ac:spMkLst>
        </pc:spChg>
        <pc:spChg chg="add mod">
          <ac:chgData name="Lisa-Marie Donnelly" userId="0bddfe67-9ac8-4996-8aa3-38907f471df4" providerId="ADAL" clId="{26D33FA2-BFE6-4741-A5BF-42C6091CFD74}" dt="2020-01-28T13:10:49.247" v="2485" actId="1076"/>
          <ac:spMkLst>
            <pc:docMk/>
            <pc:sldMk cId="619134481" sldId="301"/>
            <ac:spMk id="8" creationId="{C055258E-0B03-41A7-A5EA-1AC08F109B84}"/>
          </ac:spMkLst>
        </pc:spChg>
        <pc:spChg chg="add mod">
          <ac:chgData name="Lisa-Marie Donnelly" userId="0bddfe67-9ac8-4996-8aa3-38907f471df4" providerId="ADAL" clId="{26D33FA2-BFE6-4741-A5BF-42C6091CFD74}" dt="2020-01-28T13:10:44.028" v="2484" actId="1076"/>
          <ac:spMkLst>
            <pc:docMk/>
            <pc:sldMk cId="619134481" sldId="301"/>
            <ac:spMk id="9" creationId="{B249598A-67E8-488F-8F85-223053C447B6}"/>
          </ac:spMkLst>
        </pc:spChg>
        <pc:spChg chg="add mod">
          <ac:chgData name="Lisa-Marie Donnelly" userId="0bddfe67-9ac8-4996-8aa3-38907f471df4" providerId="ADAL" clId="{26D33FA2-BFE6-4741-A5BF-42C6091CFD74}" dt="2020-01-28T13:11:03.568" v="2492" actId="1035"/>
          <ac:spMkLst>
            <pc:docMk/>
            <pc:sldMk cId="619134481" sldId="301"/>
            <ac:spMk id="10" creationId="{2140C46D-AA7D-4807-8D1B-7DD58172F868}"/>
          </ac:spMkLst>
        </pc:spChg>
        <pc:spChg chg="add mod">
          <ac:chgData name="Lisa-Marie Donnelly" userId="0bddfe67-9ac8-4996-8aa3-38907f471df4" providerId="ADAL" clId="{26D33FA2-BFE6-4741-A5BF-42C6091CFD74}" dt="2020-01-28T13:11:40.420" v="2499" actId="1076"/>
          <ac:spMkLst>
            <pc:docMk/>
            <pc:sldMk cId="619134481" sldId="301"/>
            <ac:spMk id="11" creationId="{494F0C8B-FFB8-4D36-AB4B-4A076E2FEF22}"/>
          </ac:spMkLst>
        </pc:spChg>
        <pc:spChg chg="add mod">
          <ac:chgData name="Lisa-Marie Donnelly" userId="0bddfe67-9ac8-4996-8aa3-38907f471df4" providerId="ADAL" clId="{26D33FA2-BFE6-4741-A5BF-42C6091CFD74}" dt="2020-01-28T13:11:21.642" v="2497" actId="1076"/>
          <ac:spMkLst>
            <pc:docMk/>
            <pc:sldMk cId="619134481" sldId="301"/>
            <ac:spMk id="12" creationId="{D6FB9FEF-A992-4B80-ADB2-D18B6CE63836}"/>
          </ac:spMkLst>
        </pc:spChg>
        <pc:spChg chg="add mod">
          <ac:chgData name="Lisa-Marie Donnelly" userId="0bddfe67-9ac8-4996-8aa3-38907f471df4" providerId="ADAL" clId="{26D33FA2-BFE6-4741-A5BF-42C6091CFD74}" dt="2020-01-28T13:11:13.661" v="2496" actId="1076"/>
          <ac:spMkLst>
            <pc:docMk/>
            <pc:sldMk cId="619134481" sldId="301"/>
            <ac:spMk id="13" creationId="{64013229-DE11-49B3-819B-633E957A8B5B}"/>
          </ac:spMkLst>
        </pc:spChg>
        <pc:spChg chg="add mod">
          <ac:chgData name="Lisa-Marie Donnelly" userId="0bddfe67-9ac8-4996-8aa3-38907f471df4" providerId="ADAL" clId="{26D33FA2-BFE6-4741-A5BF-42C6091CFD74}" dt="2020-01-28T13:11:06.563" v="2495" actId="1036"/>
          <ac:spMkLst>
            <pc:docMk/>
            <pc:sldMk cId="619134481" sldId="301"/>
            <ac:spMk id="14" creationId="{E76831E5-BFB4-4A1B-828D-F8CC0DD0BB6A}"/>
          </ac:spMkLst>
        </pc:spChg>
        <pc:spChg chg="add mod">
          <ac:chgData name="Lisa-Marie Donnelly" userId="0bddfe67-9ac8-4996-8aa3-38907f471df4" providerId="ADAL" clId="{26D33FA2-BFE6-4741-A5BF-42C6091CFD74}" dt="2020-01-28T13:10:23.755" v="2480" actId="1076"/>
          <ac:spMkLst>
            <pc:docMk/>
            <pc:sldMk cId="619134481" sldId="301"/>
            <ac:spMk id="15" creationId="{4853EF80-3E68-44DC-8151-4E305ED429C3}"/>
          </ac:spMkLst>
        </pc:spChg>
        <pc:spChg chg="add mod ord">
          <ac:chgData name="Lisa-Marie Donnelly" userId="0bddfe67-9ac8-4996-8aa3-38907f471df4" providerId="ADAL" clId="{26D33FA2-BFE6-4741-A5BF-42C6091CFD74}" dt="2020-01-28T13:12:10.691" v="2503" actId="14100"/>
          <ac:spMkLst>
            <pc:docMk/>
            <pc:sldMk cId="619134481" sldId="301"/>
            <ac:spMk id="16" creationId="{88DDB320-A58C-404A-BDC8-50B97A68C86D}"/>
          </ac:spMkLst>
        </pc:spChg>
        <pc:picChg chg="add mod">
          <ac:chgData name="Lisa-Marie Donnelly" userId="0bddfe67-9ac8-4996-8aa3-38907f471df4" providerId="ADAL" clId="{26D33FA2-BFE6-4741-A5BF-42C6091CFD74}" dt="2020-01-28T13:11:27.263" v="2498" actId="1076"/>
          <ac:picMkLst>
            <pc:docMk/>
            <pc:sldMk cId="619134481" sldId="301"/>
            <ac:picMk id="4" creationId="{B7172805-4CAB-4D89-8F95-838AF295BA23}"/>
          </ac:picMkLst>
        </pc:picChg>
      </pc:sldChg>
      <pc:sldMasterChg chg="setBg">
        <pc:chgData name="Lisa-Marie Donnelly" userId="0bddfe67-9ac8-4996-8aa3-38907f471df4" providerId="ADAL" clId="{26D33FA2-BFE6-4741-A5BF-42C6091CFD74}" dt="2020-01-21T16:27:29.059" v="15"/>
        <pc:sldMasterMkLst>
          <pc:docMk/>
          <pc:sldMasterMk cId="3007372674" sldId="2147483678"/>
        </pc:sldMasterMkLst>
      </pc:sldMasterChg>
    </pc:docChg>
  </pc:docChgLst>
  <pc:docChgLst>
    <pc:chgData name="Pamela Keegan" userId="2f212aca-9a3d-40d8-9775-260cd865459d" providerId="ADAL" clId="{98D34733-81F9-4111-93AD-E22CF18043B2}"/>
    <pc:docChg chg="undo custSel mod addSld delSld modSld sldOrd">
      <pc:chgData name="Pamela Keegan" userId="2f212aca-9a3d-40d8-9775-260cd865459d" providerId="ADAL" clId="{98D34733-81F9-4111-93AD-E22CF18043B2}" dt="2020-01-30T08:27:54.757" v="1581"/>
      <pc:docMkLst>
        <pc:docMk/>
      </pc:docMkLst>
      <pc:sldChg chg="modAnim">
        <pc:chgData name="Pamela Keegan" userId="2f212aca-9a3d-40d8-9775-260cd865459d" providerId="ADAL" clId="{98D34733-81F9-4111-93AD-E22CF18043B2}" dt="2020-01-29T09:17:52.281" v="1404"/>
        <pc:sldMkLst>
          <pc:docMk/>
          <pc:sldMk cId="3400334434" sldId="256"/>
        </pc:sldMkLst>
      </pc:sldChg>
      <pc:sldChg chg="modSp modAnim">
        <pc:chgData name="Pamela Keegan" userId="2f212aca-9a3d-40d8-9775-260cd865459d" providerId="ADAL" clId="{98D34733-81F9-4111-93AD-E22CF18043B2}" dt="2020-01-29T09:22:01.695" v="1451" actId="20577"/>
        <pc:sldMkLst>
          <pc:docMk/>
          <pc:sldMk cId="601765446" sldId="263"/>
        </pc:sldMkLst>
        <pc:spChg chg="mod">
          <ac:chgData name="Pamela Keegan" userId="2f212aca-9a3d-40d8-9775-260cd865459d" providerId="ADAL" clId="{98D34733-81F9-4111-93AD-E22CF18043B2}" dt="2020-01-29T09:22:01.695" v="1451" actId="20577"/>
          <ac:spMkLst>
            <pc:docMk/>
            <pc:sldMk cId="601765446" sldId="263"/>
            <ac:spMk id="3" creationId="{11F561E2-FB95-461E-A5A1-A64DA7C42C96}"/>
          </ac:spMkLst>
        </pc:spChg>
      </pc:sldChg>
      <pc:sldChg chg="modAnim">
        <pc:chgData name="Pamela Keegan" userId="2f212aca-9a3d-40d8-9775-260cd865459d" providerId="ADAL" clId="{98D34733-81F9-4111-93AD-E22CF18043B2}" dt="2020-01-29T09:29:13.594" v="1491"/>
        <pc:sldMkLst>
          <pc:docMk/>
          <pc:sldMk cId="2292135459" sldId="265"/>
        </pc:sldMkLst>
      </pc:sldChg>
      <pc:sldChg chg="modAnim">
        <pc:chgData name="Pamela Keegan" userId="2f212aca-9a3d-40d8-9775-260cd865459d" providerId="ADAL" clId="{98D34733-81F9-4111-93AD-E22CF18043B2}" dt="2020-01-29T09:30:13.457" v="1507"/>
        <pc:sldMkLst>
          <pc:docMk/>
          <pc:sldMk cId="749109154" sldId="267"/>
        </pc:sldMkLst>
      </pc:sldChg>
      <pc:sldChg chg="modSp modAnim">
        <pc:chgData name="Pamela Keegan" userId="2f212aca-9a3d-40d8-9775-260cd865459d" providerId="ADAL" clId="{98D34733-81F9-4111-93AD-E22CF18043B2}" dt="2020-01-29T09:30:50.591" v="1522" actId="20577"/>
        <pc:sldMkLst>
          <pc:docMk/>
          <pc:sldMk cId="1009584795" sldId="268"/>
        </pc:sldMkLst>
        <pc:spChg chg="mod">
          <ac:chgData name="Pamela Keegan" userId="2f212aca-9a3d-40d8-9775-260cd865459d" providerId="ADAL" clId="{98D34733-81F9-4111-93AD-E22CF18043B2}" dt="2020-01-29T09:30:50.591" v="1522" actId="20577"/>
          <ac:spMkLst>
            <pc:docMk/>
            <pc:sldMk cId="1009584795" sldId="268"/>
            <ac:spMk id="3" creationId="{A094EB25-29A6-41A9-AE2B-882294771AB4}"/>
          </ac:spMkLst>
        </pc:spChg>
      </pc:sldChg>
      <pc:sldChg chg="modAnim">
        <pc:chgData name="Pamela Keegan" userId="2f212aca-9a3d-40d8-9775-260cd865459d" providerId="ADAL" clId="{98D34733-81F9-4111-93AD-E22CF18043B2}" dt="2020-01-29T09:31:07.314" v="1526"/>
        <pc:sldMkLst>
          <pc:docMk/>
          <pc:sldMk cId="703149066" sldId="271"/>
        </pc:sldMkLst>
      </pc:sldChg>
      <pc:sldChg chg="modAnim">
        <pc:chgData name="Pamela Keegan" userId="2f212aca-9a3d-40d8-9775-260cd865459d" providerId="ADAL" clId="{98D34733-81F9-4111-93AD-E22CF18043B2}" dt="2020-01-29T09:31:16.090" v="1530"/>
        <pc:sldMkLst>
          <pc:docMk/>
          <pc:sldMk cId="543135417" sldId="272"/>
        </pc:sldMkLst>
      </pc:sldChg>
      <pc:sldChg chg="addSp delSp modSp modAnim">
        <pc:chgData name="Pamela Keegan" userId="2f212aca-9a3d-40d8-9775-260cd865459d" providerId="ADAL" clId="{98D34733-81F9-4111-93AD-E22CF18043B2}" dt="2020-01-29T09:17:09.968" v="1400" actId="20577"/>
        <pc:sldMkLst>
          <pc:docMk/>
          <pc:sldMk cId="1777421552" sldId="273"/>
        </pc:sldMkLst>
        <pc:spChg chg="mod">
          <ac:chgData name="Pamela Keegan" userId="2f212aca-9a3d-40d8-9775-260cd865459d" providerId="ADAL" clId="{98D34733-81F9-4111-93AD-E22CF18043B2}" dt="2020-01-29T09:16:53.468" v="1399" actId="255"/>
          <ac:spMkLst>
            <pc:docMk/>
            <pc:sldMk cId="1777421552" sldId="273"/>
            <ac:spMk id="2" creationId="{0CCCD693-3B04-45D7-A5DB-2011F8244263}"/>
          </ac:spMkLst>
        </pc:spChg>
        <pc:spChg chg="add mod">
          <ac:chgData name="Pamela Keegan" userId="2f212aca-9a3d-40d8-9775-260cd865459d" providerId="ADAL" clId="{98D34733-81F9-4111-93AD-E22CF18043B2}" dt="2020-01-29T09:17:09.968" v="1400" actId="20577"/>
          <ac:spMkLst>
            <pc:docMk/>
            <pc:sldMk cId="1777421552" sldId="273"/>
            <ac:spMk id="3" creationId="{DBBE0442-F69D-4E96-9DD3-39ED71F1C0C3}"/>
          </ac:spMkLst>
        </pc:spChg>
        <pc:spChg chg="add del mod">
          <ac:chgData name="Pamela Keegan" userId="2f212aca-9a3d-40d8-9775-260cd865459d" providerId="ADAL" clId="{98D34733-81F9-4111-93AD-E22CF18043B2}" dt="2020-01-29T09:11:56.476" v="1357"/>
          <ac:spMkLst>
            <pc:docMk/>
            <pc:sldMk cId="1777421552" sldId="273"/>
            <ac:spMk id="4" creationId="{E954CE02-5C1C-444D-9DD5-193E5DE166EB}"/>
          </ac:spMkLst>
        </pc:spChg>
        <pc:spChg chg="add mod">
          <ac:chgData name="Pamela Keegan" userId="2f212aca-9a3d-40d8-9775-260cd865459d" providerId="ADAL" clId="{98D34733-81F9-4111-93AD-E22CF18043B2}" dt="2020-01-29T09:15:46.775" v="1361" actId="1076"/>
          <ac:spMkLst>
            <pc:docMk/>
            <pc:sldMk cId="1777421552" sldId="273"/>
            <ac:spMk id="5" creationId="{4DA5DF49-2586-4A2D-8379-ACCDC3AD8A72}"/>
          </ac:spMkLst>
        </pc:spChg>
        <pc:spChg chg="add mod">
          <ac:chgData name="Pamela Keegan" userId="2f212aca-9a3d-40d8-9775-260cd865459d" providerId="ADAL" clId="{98D34733-81F9-4111-93AD-E22CF18043B2}" dt="2020-01-29T09:16:19.811" v="1367" actId="1076"/>
          <ac:spMkLst>
            <pc:docMk/>
            <pc:sldMk cId="1777421552" sldId="273"/>
            <ac:spMk id="7" creationId="{AD82B162-3BBB-4BE5-9FD0-3BAC109F205A}"/>
          </ac:spMkLst>
        </pc:spChg>
        <pc:graphicFrameChg chg="mod">
          <ac:chgData name="Pamela Keegan" userId="2f212aca-9a3d-40d8-9775-260cd865459d" providerId="ADAL" clId="{98D34733-81F9-4111-93AD-E22CF18043B2}" dt="2020-01-29T09:16:12.659" v="1366" actId="20577"/>
          <ac:graphicFrameMkLst>
            <pc:docMk/>
            <pc:sldMk cId="1777421552" sldId="273"/>
            <ac:graphicFrameMk id="10" creationId="{C2F92370-2036-4027-8D70-B5CF84E128F4}"/>
          </ac:graphicFrameMkLst>
        </pc:graphicFrameChg>
      </pc:sldChg>
      <pc:sldChg chg="modAnim">
        <pc:chgData name="Pamela Keegan" userId="2f212aca-9a3d-40d8-9775-260cd865459d" providerId="ADAL" clId="{98D34733-81F9-4111-93AD-E22CF18043B2}" dt="2020-01-29T09:31:22.805" v="1532"/>
        <pc:sldMkLst>
          <pc:docMk/>
          <pc:sldMk cId="495634580" sldId="274"/>
        </pc:sldMkLst>
      </pc:sldChg>
      <pc:sldChg chg="addSp modSp modAnim">
        <pc:chgData name="Pamela Keegan" userId="2f212aca-9a3d-40d8-9775-260cd865459d" providerId="ADAL" clId="{98D34733-81F9-4111-93AD-E22CF18043B2}" dt="2020-01-29T09:03:30.860" v="1316" actId="688"/>
        <pc:sldMkLst>
          <pc:docMk/>
          <pc:sldMk cId="69559458" sldId="275"/>
        </pc:sldMkLst>
        <pc:spChg chg="add mod">
          <ac:chgData name="Pamela Keegan" userId="2f212aca-9a3d-40d8-9775-260cd865459d" providerId="ADAL" clId="{98D34733-81F9-4111-93AD-E22CF18043B2}" dt="2020-01-29T09:03:21.350" v="1313" actId="1076"/>
          <ac:spMkLst>
            <pc:docMk/>
            <pc:sldMk cId="69559458" sldId="275"/>
            <ac:spMk id="3" creationId="{38363684-2F06-45A0-97EE-A1AC56CC233F}"/>
          </ac:spMkLst>
        </pc:spChg>
        <pc:spChg chg="add mod">
          <ac:chgData name="Pamela Keegan" userId="2f212aca-9a3d-40d8-9775-260cd865459d" providerId="ADAL" clId="{98D34733-81F9-4111-93AD-E22CF18043B2}" dt="2020-01-29T09:03:30.860" v="1316" actId="688"/>
          <ac:spMkLst>
            <pc:docMk/>
            <pc:sldMk cId="69559458" sldId="275"/>
            <ac:spMk id="4" creationId="{792EEBAD-DF5B-4B94-AAB8-9C58C2707EC2}"/>
          </ac:spMkLst>
        </pc:spChg>
      </pc:sldChg>
      <pc:sldChg chg="modAnim">
        <pc:chgData name="Pamela Keegan" userId="2f212aca-9a3d-40d8-9775-260cd865459d" providerId="ADAL" clId="{98D34733-81F9-4111-93AD-E22CF18043B2}" dt="2020-01-29T09:29:51.726" v="1503"/>
        <pc:sldMkLst>
          <pc:docMk/>
          <pc:sldMk cId="2634484117" sldId="282"/>
        </pc:sldMkLst>
      </pc:sldChg>
      <pc:sldChg chg="modSp del ord">
        <pc:chgData name="Pamela Keegan" userId="2f212aca-9a3d-40d8-9775-260cd865459d" providerId="ADAL" clId="{98D34733-81F9-4111-93AD-E22CF18043B2}" dt="2020-01-29T08:59:21.301" v="1282" actId="47"/>
        <pc:sldMkLst>
          <pc:docMk/>
          <pc:sldMk cId="2932689214" sldId="284"/>
        </pc:sldMkLst>
        <pc:spChg chg="mod">
          <ac:chgData name="Pamela Keegan" userId="2f212aca-9a3d-40d8-9775-260cd865459d" providerId="ADAL" clId="{98D34733-81F9-4111-93AD-E22CF18043B2}" dt="2020-01-29T08:57:24.800" v="1256" actId="20577"/>
          <ac:spMkLst>
            <pc:docMk/>
            <pc:sldMk cId="2932689214" sldId="284"/>
            <ac:spMk id="3" creationId="{BFBD1E8F-4C6E-415F-A6F0-C55FD149704F}"/>
          </ac:spMkLst>
        </pc:spChg>
      </pc:sldChg>
      <pc:sldChg chg="addSp modSp modAnim">
        <pc:chgData name="Pamela Keegan" userId="2f212aca-9a3d-40d8-9775-260cd865459d" providerId="ADAL" clId="{98D34733-81F9-4111-93AD-E22CF18043B2}" dt="2020-01-30T08:27:54.757" v="1581"/>
        <pc:sldMkLst>
          <pc:docMk/>
          <pc:sldMk cId="1680702726" sldId="285"/>
        </pc:sldMkLst>
        <pc:spChg chg="mod">
          <ac:chgData name="Pamela Keegan" userId="2f212aca-9a3d-40d8-9775-260cd865459d" providerId="ADAL" clId="{98D34733-81F9-4111-93AD-E22CF18043B2}" dt="2020-01-29T08:33:29.684" v="399" actId="1076"/>
          <ac:spMkLst>
            <pc:docMk/>
            <pc:sldMk cId="1680702726" sldId="285"/>
            <ac:spMk id="2" creationId="{820922D2-489D-4C74-8A1F-4F47AFF9A1C9}"/>
          </ac:spMkLst>
        </pc:spChg>
        <pc:spChg chg="mod">
          <ac:chgData name="Pamela Keegan" userId="2f212aca-9a3d-40d8-9775-260cd865459d" providerId="ADAL" clId="{98D34733-81F9-4111-93AD-E22CF18043B2}" dt="2020-01-29T08:30:45.780" v="378" actId="1076"/>
          <ac:spMkLst>
            <pc:docMk/>
            <pc:sldMk cId="1680702726" sldId="285"/>
            <ac:spMk id="3" creationId="{6EE26010-0ADE-491A-9DF5-30C540D9AC40}"/>
          </ac:spMkLst>
        </pc:spChg>
        <pc:picChg chg="add mod">
          <ac:chgData name="Pamela Keegan" userId="2f212aca-9a3d-40d8-9775-260cd865459d" providerId="ADAL" clId="{98D34733-81F9-4111-93AD-E22CF18043B2}" dt="2020-01-29T08:33:42.748" v="404" actId="1076"/>
          <ac:picMkLst>
            <pc:docMk/>
            <pc:sldMk cId="1680702726" sldId="285"/>
            <ac:picMk id="5" creationId="{69C995A1-AA99-46E6-9834-8F5D7F6ADF51}"/>
          </ac:picMkLst>
        </pc:picChg>
        <pc:picChg chg="add mod">
          <ac:chgData name="Pamela Keegan" userId="2f212aca-9a3d-40d8-9775-260cd865459d" providerId="ADAL" clId="{98D34733-81F9-4111-93AD-E22CF18043B2}" dt="2020-01-29T08:34:39.392" v="410" actId="1076"/>
          <ac:picMkLst>
            <pc:docMk/>
            <pc:sldMk cId="1680702726" sldId="285"/>
            <ac:picMk id="7" creationId="{EBDC4A96-2A75-43FE-8CFF-1AB71F77DD06}"/>
          </ac:picMkLst>
        </pc:picChg>
      </pc:sldChg>
      <pc:sldChg chg="del">
        <pc:chgData name="Pamela Keegan" userId="2f212aca-9a3d-40d8-9775-260cd865459d" providerId="ADAL" clId="{98D34733-81F9-4111-93AD-E22CF18043B2}" dt="2020-01-29T08:39:37.656" v="546" actId="47"/>
        <pc:sldMkLst>
          <pc:docMk/>
          <pc:sldMk cId="23759350" sldId="290"/>
        </pc:sldMkLst>
      </pc:sldChg>
      <pc:sldChg chg="modSp modAnim">
        <pc:chgData name="Pamela Keegan" userId="2f212aca-9a3d-40d8-9775-260cd865459d" providerId="ADAL" clId="{98D34733-81F9-4111-93AD-E22CF18043B2}" dt="2020-01-29T08:39:32.514" v="545"/>
        <pc:sldMkLst>
          <pc:docMk/>
          <pc:sldMk cId="2561016614" sldId="292"/>
        </pc:sldMkLst>
        <pc:spChg chg="mod">
          <ac:chgData name="Pamela Keegan" userId="2f212aca-9a3d-40d8-9775-260cd865459d" providerId="ADAL" clId="{98D34733-81F9-4111-93AD-E22CF18043B2}" dt="2020-01-29T08:36:53.937" v="507" actId="20577"/>
          <ac:spMkLst>
            <pc:docMk/>
            <pc:sldMk cId="2561016614" sldId="292"/>
            <ac:spMk id="3" creationId="{06496AB4-945C-4B63-8513-EEC25E46544A}"/>
          </ac:spMkLst>
        </pc:spChg>
      </pc:sldChg>
      <pc:sldChg chg="modSp">
        <pc:chgData name="Pamela Keegan" userId="2f212aca-9a3d-40d8-9775-260cd865459d" providerId="ADAL" clId="{98D34733-81F9-4111-93AD-E22CF18043B2}" dt="2020-01-29T09:19:25.534" v="1416" actId="6549"/>
        <pc:sldMkLst>
          <pc:docMk/>
          <pc:sldMk cId="216586608" sldId="294"/>
        </pc:sldMkLst>
        <pc:spChg chg="mod">
          <ac:chgData name="Pamela Keegan" userId="2f212aca-9a3d-40d8-9775-260cd865459d" providerId="ADAL" clId="{98D34733-81F9-4111-93AD-E22CF18043B2}" dt="2020-01-29T09:19:25.534" v="1416" actId="6549"/>
          <ac:spMkLst>
            <pc:docMk/>
            <pc:sldMk cId="216586608" sldId="294"/>
            <ac:spMk id="3" creationId="{4AC76B2B-60B1-465D-A5AE-A7574D82C683}"/>
          </ac:spMkLst>
        </pc:spChg>
      </pc:sldChg>
      <pc:sldChg chg="modAnim">
        <pc:chgData name="Pamela Keegan" userId="2f212aca-9a3d-40d8-9775-260cd865459d" providerId="ADAL" clId="{98D34733-81F9-4111-93AD-E22CF18043B2}" dt="2020-01-29T09:18:36.789" v="1415"/>
        <pc:sldMkLst>
          <pc:docMk/>
          <pc:sldMk cId="3750245010" sldId="298"/>
        </pc:sldMkLst>
      </pc:sldChg>
      <pc:sldChg chg="del">
        <pc:chgData name="Pamela Keegan" userId="2f212aca-9a3d-40d8-9775-260cd865459d" providerId="ADAL" clId="{98D34733-81F9-4111-93AD-E22CF18043B2}" dt="2020-01-28T21:41:45.630" v="0" actId="47"/>
        <pc:sldMkLst>
          <pc:docMk/>
          <pc:sldMk cId="619134481" sldId="301"/>
        </pc:sldMkLst>
      </pc:sldChg>
      <pc:sldChg chg="addSp delSp modSp">
        <pc:chgData name="Pamela Keegan" userId="2f212aca-9a3d-40d8-9775-260cd865459d" providerId="ADAL" clId="{98D34733-81F9-4111-93AD-E22CF18043B2}" dt="2020-01-28T21:42:48.223" v="37" actId="1076"/>
        <pc:sldMkLst>
          <pc:docMk/>
          <pc:sldMk cId="1599217207" sldId="301"/>
        </pc:sldMkLst>
        <pc:spChg chg="mod">
          <ac:chgData name="Pamela Keegan" userId="2f212aca-9a3d-40d8-9775-260cd865459d" providerId="ADAL" clId="{98D34733-81F9-4111-93AD-E22CF18043B2}" dt="2020-01-28T21:42:48.223" v="37" actId="1076"/>
          <ac:spMkLst>
            <pc:docMk/>
            <pc:sldMk cId="1599217207" sldId="301"/>
            <ac:spMk id="15" creationId="{BF0FD54B-0EAA-48E1-A075-D9C26BE5C211}"/>
          </ac:spMkLst>
        </pc:spChg>
        <pc:spChg chg="del">
          <ac:chgData name="Pamela Keegan" userId="2f212aca-9a3d-40d8-9775-260cd865459d" providerId="ADAL" clId="{98D34733-81F9-4111-93AD-E22CF18043B2}" dt="2020-01-28T21:42:23.022" v="30" actId="26606"/>
          <ac:spMkLst>
            <pc:docMk/>
            <pc:sldMk cId="1599217207" sldId="301"/>
            <ac:spMk id="41" creationId="{4AC0CD9D-7610-4620-93B4-798CCD9AB581}"/>
          </ac:spMkLst>
        </pc:spChg>
        <pc:spChg chg="del">
          <ac:chgData name="Pamela Keegan" userId="2f212aca-9a3d-40d8-9775-260cd865459d" providerId="ADAL" clId="{98D34733-81F9-4111-93AD-E22CF18043B2}" dt="2020-01-28T21:42:23.022" v="30" actId="26606"/>
          <ac:spMkLst>
            <pc:docMk/>
            <pc:sldMk cId="1599217207" sldId="301"/>
            <ac:spMk id="47" creationId="{DE4D62F9-188E-4530-84C2-24BDEE4BEB82}"/>
          </ac:spMkLst>
        </pc:spChg>
        <pc:spChg chg="del">
          <ac:chgData name="Pamela Keegan" userId="2f212aca-9a3d-40d8-9775-260cd865459d" providerId="ADAL" clId="{98D34733-81F9-4111-93AD-E22CF18043B2}" dt="2020-01-28T21:42:23.022" v="30" actId="26606"/>
          <ac:spMkLst>
            <pc:docMk/>
            <pc:sldMk cId="1599217207" sldId="301"/>
            <ac:spMk id="49" creationId="{D67CA421-FA2B-47ED-A101-F8BBEBB2976B}"/>
          </ac:spMkLst>
        </pc:spChg>
        <pc:spChg chg="del">
          <ac:chgData name="Pamela Keegan" userId="2f212aca-9a3d-40d8-9775-260cd865459d" providerId="ADAL" clId="{98D34733-81F9-4111-93AD-E22CF18043B2}" dt="2020-01-28T21:42:23.022" v="30" actId="26606"/>
          <ac:spMkLst>
            <pc:docMk/>
            <pc:sldMk cId="1599217207" sldId="301"/>
            <ac:spMk id="51" creationId="{12425D82-CD5E-45A4-9542-70951E59F2D1}"/>
          </ac:spMkLst>
        </pc:spChg>
        <pc:spChg chg="del">
          <ac:chgData name="Pamela Keegan" userId="2f212aca-9a3d-40d8-9775-260cd865459d" providerId="ADAL" clId="{98D34733-81F9-4111-93AD-E22CF18043B2}" dt="2020-01-28T21:42:23.022" v="30" actId="26606"/>
          <ac:spMkLst>
            <pc:docMk/>
            <pc:sldMk cId="1599217207" sldId="301"/>
            <ac:spMk id="53" creationId="{221DB897-A621-4D5F-AC81-91199AC4370E}"/>
          </ac:spMkLst>
        </pc:spChg>
        <pc:spChg chg="add">
          <ac:chgData name="Pamela Keegan" userId="2f212aca-9a3d-40d8-9775-260cd865459d" providerId="ADAL" clId="{98D34733-81F9-4111-93AD-E22CF18043B2}" dt="2020-01-28T21:42:23.022" v="30" actId="26606"/>
          <ac:spMkLst>
            <pc:docMk/>
            <pc:sldMk cId="1599217207" sldId="301"/>
            <ac:spMk id="62" creationId="{4AC0CD9D-7610-4620-93B4-798CCD9AB581}"/>
          </ac:spMkLst>
        </pc:spChg>
        <pc:spChg chg="add">
          <ac:chgData name="Pamela Keegan" userId="2f212aca-9a3d-40d8-9775-260cd865459d" providerId="ADAL" clId="{98D34733-81F9-4111-93AD-E22CF18043B2}" dt="2020-01-28T21:42:23.022" v="30" actId="26606"/>
          <ac:spMkLst>
            <pc:docMk/>
            <pc:sldMk cId="1599217207" sldId="301"/>
            <ac:spMk id="68" creationId="{DE4D62F9-188E-4530-84C2-24BDEE4BEB82}"/>
          </ac:spMkLst>
        </pc:spChg>
        <pc:spChg chg="add">
          <ac:chgData name="Pamela Keegan" userId="2f212aca-9a3d-40d8-9775-260cd865459d" providerId="ADAL" clId="{98D34733-81F9-4111-93AD-E22CF18043B2}" dt="2020-01-28T21:42:23.022" v="30" actId="26606"/>
          <ac:spMkLst>
            <pc:docMk/>
            <pc:sldMk cId="1599217207" sldId="301"/>
            <ac:spMk id="70" creationId="{C6A81905-F480-46A4-BC10-215D24EA1AE6}"/>
          </ac:spMkLst>
        </pc:spChg>
        <pc:spChg chg="add">
          <ac:chgData name="Pamela Keegan" userId="2f212aca-9a3d-40d8-9775-260cd865459d" providerId="ADAL" clId="{98D34733-81F9-4111-93AD-E22CF18043B2}" dt="2020-01-28T21:42:23.022" v="30" actId="26606"/>
          <ac:spMkLst>
            <pc:docMk/>
            <pc:sldMk cId="1599217207" sldId="301"/>
            <ac:spMk id="72" creationId="{36FD4D9D-3784-41E8-8405-A42B72F51331}"/>
          </ac:spMkLst>
        </pc:spChg>
        <pc:spChg chg="add">
          <ac:chgData name="Pamela Keegan" userId="2f212aca-9a3d-40d8-9775-260cd865459d" providerId="ADAL" clId="{98D34733-81F9-4111-93AD-E22CF18043B2}" dt="2020-01-28T21:42:23.022" v="30" actId="26606"/>
          <ac:spMkLst>
            <pc:docMk/>
            <pc:sldMk cId="1599217207" sldId="301"/>
            <ac:spMk id="74" creationId="{09811DF6-66E4-43D5-B564-3151796531ED}"/>
          </ac:spMkLst>
        </pc:spChg>
        <pc:spChg chg="add">
          <ac:chgData name="Pamela Keegan" userId="2f212aca-9a3d-40d8-9775-260cd865459d" providerId="ADAL" clId="{98D34733-81F9-4111-93AD-E22CF18043B2}" dt="2020-01-28T21:42:23.022" v="30" actId="26606"/>
          <ac:spMkLst>
            <pc:docMk/>
            <pc:sldMk cId="1599217207" sldId="301"/>
            <ac:spMk id="76" creationId="{60817A52-B891-4228-A61E-0C0A57632DDA}"/>
          </ac:spMkLst>
        </pc:spChg>
        <pc:picChg chg="mod ord">
          <ac:chgData name="Pamela Keegan" userId="2f212aca-9a3d-40d8-9775-260cd865459d" providerId="ADAL" clId="{98D34733-81F9-4111-93AD-E22CF18043B2}" dt="2020-01-28T21:42:23.022" v="30" actId="26606"/>
          <ac:picMkLst>
            <pc:docMk/>
            <pc:sldMk cId="1599217207" sldId="301"/>
            <ac:picMk id="25" creationId="{987376C7-BAB9-4191-B369-616722BB691A}"/>
          </ac:picMkLst>
        </pc:picChg>
        <pc:picChg chg="del">
          <ac:chgData name="Pamela Keegan" userId="2f212aca-9a3d-40d8-9775-260cd865459d" providerId="ADAL" clId="{98D34733-81F9-4111-93AD-E22CF18043B2}" dt="2020-01-28T21:42:23.022" v="30" actId="26606"/>
          <ac:picMkLst>
            <pc:docMk/>
            <pc:sldMk cId="1599217207" sldId="301"/>
            <ac:picMk id="37" creationId="{41B68C77-138E-4BF7-A276-BD0C78A4219F}"/>
          </ac:picMkLst>
        </pc:picChg>
        <pc:picChg chg="del">
          <ac:chgData name="Pamela Keegan" userId="2f212aca-9a3d-40d8-9775-260cd865459d" providerId="ADAL" clId="{98D34733-81F9-4111-93AD-E22CF18043B2}" dt="2020-01-28T21:42:23.022" v="30" actId="26606"/>
          <ac:picMkLst>
            <pc:docMk/>
            <pc:sldMk cId="1599217207" sldId="301"/>
            <ac:picMk id="39" creationId="{7C268552-D473-46ED-B1B8-422042C4DEF1}"/>
          </ac:picMkLst>
        </pc:picChg>
        <pc:picChg chg="del">
          <ac:chgData name="Pamela Keegan" userId="2f212aca-9a3d-40d8-9775-260cd865459d" providerId="ADAL" clId="{98D34733-81F9-4111-93AD-E22CF18043B2}" dt="2020-01-28T21:42:23.022" v="30" actId="26606"/>
          <ac:picMkLst>
            <pc:docMk/>
            <pc:sldMk cId="1599217207" sldId="301"/>
            <ac:picMk id="43" creationId="{B9238B3E-24AA-439A-B527-6C5DF6D72145}"/>
          </ac:picMkLst>
        </pc:picChg>
        <pc:picChg chg="del">
          <ac:chgData name="Pamela Keegan" userId="2f212aca-9a3d-40d8-9775-260cd865459d" providerId="ADAL" clId="{98D34733-81F9-4111-93AD-E22CF18043B2}" dt="2020-01-28T21:42:23.022" v="30" actId="26606"/>
          <ac:picMkLst>
            <pc:docMk/>
            <pc:sldMk cId="1599217207" sldId="301"/>
            <ac:picMk id="45" creationId="{69F01145-BEA3-4CBF-AA21-10077B948CA8}"/>
          </ac:picMkLst>
        </pc:picChg>
        <pc:picChg chg="add">
          <ac:chgData name="Pamela Keegan" userId="2f212aca-9a3d-40d8-9775-260cd865459d" providerId="ADAL" clId="{98D34733-81F9-4111-93AD-E22CF18043B2}" dt="2020-01-28T21:42:23.022" v="30" actId="26606"/>
          <ac:picMkLst>
            <pc:docMk/>
            <pc:sldMk cId="1599217207" sldId="301"/>
            <ac:picMk id="58" creationId="{41B68C77-138E-4BF7-A276-BD0C78A4219F}"/>
          </ac:picMkLst>
        </pc:picChg>
        <pc:picChg chg="add">
          <ac:chgData name="Pamela Keegan" userId="2f212aca-9a3d-40d8-9775-260cd865459d" providerId="ADAL" clId="{98D34733-81F9-4111-93AD-E22CF18043B2}" dt="2020-01-28T21:42:23.022" v="30" actId="26606"/>
          <ac:picMkLst>
            <pc:docMk/>
            <pc:sldMk cId="1599217207" sldId="301"/>
            <ac:picMk id="60" creationId="{7C268552-D473-46ED-B1B8-422042C4DEF1}"/>
          </ac:picMkLst>
        </pc:picChg>
        <pc:picChg chg="add">
          <ac:chgData name="Pamela Keegan" userId="2f212aca-9a3d-40d8-9775-260cd865459d" providerId="ADAL" clId="{98D34733-81F9-4111-93AD-E22CF18043B2}" dt="2020-01-28T21:42:23.022" v="30" actId="26606"/>
          <ac:picMkLst>
            <pc:docMk/>
            <pc:sldMk cId="1599217207" sldId="301"/>
            <ac:picMk id="64" creationId="{B9238B3E-24AA-439A-B527-6C5DF6D72145}"/>
          </ac:picMkLst>
        </pc:picChg>
        <pc:picChg chg="add">
          <ac:chgData name="Pamela Keegan" userId="2f212aca-9a3d-40d8-9775-260cd865459d" providerId="ADAL" clId="{98D34733-81F9-4111-93AD-E22CF18043B2}" dt="2020-01-28T21:42:23.022" v="30" actId="26606"/>
          <ac:picMkLst>
            <pc:docMk/>
            <pc:sldMk cId="1599217207" sldId="301"/>
            <ac:picMk id="66" creationId="{69F01145-BEA3-4CBF-AA21-10077B948CA8}"/>
          </ac:picMkLst>
        </pc:picChg>
      </pc:sldChg>
      <pc:sldChg chg="addSp modSp add modAnim">
        <pc:chgData name="Pamela Keegan" userId="2f212aca-9a3d-40d8-9775-260cd865459d" providerId="ADAL" clId="{98D34733-81F9-4111-93AD-E22CF18043B2}" dt="2020-01-30T08:22:58.627" v="1570" actId="113"/>
        <pc:sldMkLst>
          <pc:docMk/>
          <pc:sldMk cId="4201394703" sldId="302"/>
        </pc:sldMkLst>
        <pc:spChg chg="mod">
          <ac:chgData name="Pamela Keegan" userId="2f212aca-9a3d-40d8-9775-260cd865459d" providerId="ADAL" clId="{98D34733-81F9-4111-93AD-E22CF18043B2}" dt="2020-01-29T08:12:13.550" v="117" actId="14100"/>
          <ac:spMkLst>
            <pc:docMk/>
            <pc:sldMk cId="4201394703" sldId="302"/>
            <ac:spMk id="2" creationId="{CB96836A-8F03-4743-ABA7-594ED8808BE4}"/>
          </ac:spMkLst>
        </pc:spChg>
        <pc:spChg chg="mod">
          <ac:chgData name="Pamela Keegan" userId="2f212aca-9a3d-40d8-9775-260cd865459d" providerId="ADAL" clId="{98D34733-81F9-4111-93AD-E22CF18043B2}" dt="2020-01-30T08:22:58.627" v="1570" actId="113"/>
          <ac:spMkLst>
            <pc:docMk/>
            <pc:sldMk cId="4201394703" sldId="302"/>
            <ac:spMk id="3" creationId="{B5BC45FA-0C03-46BB-8140-BD8973AA7D83}"/>
          </ac:spMkLst>
        </pc:spChg>
        <pc:spChg chg="add mod">
          <ac:chgData name="Pamela Keegan" userId="2f212aca-9a3d-40d8-9775-260cd865459d" providerId="ADAL" clId="{98D34733-81F9-4111-93AD-E22CF18043B2}" dt="2020-01-29T08:22:49.072" v="194" actId="571"/>
          <ac:spMkLst>
            <pc:docMk/>
            <pc:sldMk cId="4201394703" sldId="302"/>
            <ac:spMk id="7" creationId="{F2CFD677-2F85-42C6-98FD-A3A0190C02D4}"/>
          </ac:spMkLst>
        </pc:spChg>
        <pc:spChg chg="add mod">
          <ac:chgData name="Pamela Keegan" userId="2f212aca-9a3d-40d8-9775-260cd865459d" providerId="ADAL" clId="{98D34733-81F9-4111-93AD-E22CF18043B2}" dt="2020-01-29T08:23:33.349" v="201" actId="571"/>
          <ac:spMkLst>
            <pc:docMk/>
            <pc:sldMk cId="4201394703" sldId="302"/>
            <ac:spMk id="9" creationId="{9D68B4E2-AFE9-4B65-BC37-2FDF4DD1B783}"/>
          </ac:spMkLst>
        </pc:spChg>
        <pc:spChg chg="add mod">
          <ac:chgData name="Pamela Keegan" userId="2f212aca-9a3d-40d8-9775-260cd865459d" providerId="ADAL" clId="{98D34733-81F9-4111-93AD-E22CF18043B2}" dt="2020-01-29T08:23:36.777" v="203" actId="571"/>
          <ac:spMkLst>
            <pc:docMk/>
            <pc:sldMk cId="4201394703" sldId="302"/>
            <ac:spMk id="11" creationId="{A976BDA7-4DE2-45FA-BB3C-9D4A0EAC5FA4}"/>
          </ac:spMkLst>
        </pc:spChg>
        <pc:spChg chg="add mod">
          <ac:chgData name="Pamela Keegan" userId="2f212aca-9a3d-40d8-9775-260cd865459d" providerId="ADAL" clId="{98D34733-81F9-4111-93AD-E22CF18043B2}" dt="2020-01-29T08:23:43.792" v="205" actId="571"/>
          <ac:spMkLst>
            <pc:docMk/>
            <pc:sldMk cId="4201394703" sldId="302"/>
            <ac:spMk id="13" creationId="{73EC91C8-44FA-4A5F-92FB-DFBDE7327DE5}"/>
          </ac:spMkLst>
        </pc:spChg>
        <pc:picChg chg="add mod">
          <ac:chgData name="Pamela Keegan" userId="2f212aca-9a3d-40d8-9775-260cd865459d" providerId="ADAL" clId="{98D34733-81F9-4111-93AD-E22CF18043B2}" dt="2020-01-29T08:22:22.592" v="190" actId="14100"/>
          <ac:picMkLst>
            <pc:docMk/>
            <pc:sldMk cId="4201394703" sldId="302"/>
            <ac:picMk id="5" creationId="{725C805A-42FF-46F2-871D-65FDA79F0710}"/>
          </ac:picMkLst>
        </pc:picChg>
        <pc:picChg chg="add mod">
          <ac:chgData name="Pamela Keegan" userId="2f212aca-9a3d-40d8-9775-260cd865459d" providerId="ADAL" clId="{98D34733-81F9-4111-93AD-E22CF18043B2}" dt="2020-01-29T08:22:49.072" v="194" actId="571"/>
          <ac:picMkLst>
            <pc:docMk/>
            <pc:sldMk cId="4201394703" sldId="302"/>
            <ac:picMk id="8" creationId="{2ED9B410-B513-4589-9503-B5AD3B4580D3}"/>
          </ac:picMkLst>
        </pc:picChg>
        <pc:picChg chg="add mod">
          <ac:chgData name="Pamela Keegan" userId="2f212aca-9a3d-40d8-9775-260cd865459d" providerId="ADAL" clId="{98D34733-81F9-4111-93AD-E22CF18043B2}" dt="2020-01-29T08:23:33.349" v="201" actId="571"/>
          <ac:picMkLst>
            <pc:docMk/>
            <pc:sldMk cId="4201394703" sldId="302"/>
            <ac:picMk id="10" creationId="{B995AAF8-D215-43CA-BF0E-4AA2E4EA0576}"/>
          </ac:picMkLst>
        </pc:picChg>
        <pc:picChg chg="add mod">
          <ac:chgData name="Pamela Keegan" userId="2f212aca-9a3d-40d8-9775-260cd865459d" providerId="ADAL" clId="{98D34733-81F9-4111-93AD-E22CF18043B2}" dt="2020-01-29T08:23:36.777" v="203" actId="571"/>
          <ac:picMkLst>
            <pc:docMk/>
            <pc:sldMk cId="4201394703" sldId="302"/>
            <ac:picMk id="12" creationId="{9E8D66D8-1157-42FD-B294-F945B445E254}"/>
          </ac:picMkLst>
        </pc:picChg>
        <pc:picChg chg="add mod">
          <ac:chgData name="Pamela Keegan" userId="2f212aca-9a3d-40d8-9775-260cd865459d" providerId="ADAL" clId="{98D34733-81F9-4111-93AD-E22CF18043B2}" dt="2020-01-29T08:23:43.792" v="205" actId="571"/>
          <ac:picMkLst>
            <pc:docMk/>
            <pc:sldMk cId="4201394703" sldId="302"/>
            <ac:picMk id="14" creationId="{C727B381-A025-4794-BE57-9D758EDD26FF}"/>
          </ac:picMkLst>
        </pc:picChg>
        <pc:picChg chg="add mod">
          <ac:chgData name="Pamela Keegan" userId="2f212aca-9a3d-40d8-9775-260cd865459d" providerId="ADAL" clId="{98D34733-81F9-4111-93AD-E22CF18043B2}" dt="2020-01-29T08:20:49.974" v="173" actId="1076"/>
          <ac:picMkLst>
            <pc:docMk/>
            <pc:sldMk cId="4201394703" sldId="302"/>
            <ac:picMk id="1026" creationId="{29092475-C6CC-41B7-9554-1CE57041A392}"/>
          </ac:picMkLst>
        </pc:picChg>
      </pc:sldChg>
      <pc:sldChg chg="addSp modSp add ord modAnim">
        <pc:chgData name="Pamela Keegan" userId="2f212aca-9a3d-40d8-9775-260cd865459d" providerId="ADAL" clId="{98D34733-81F9-4111-93AD-E22CF18043B2}" dt="2020-01-30T08:21:25.808" v="1568" actId="20577"/>
        <pc:sldMkLst>
          <pc:docMk/>
          <pc:sldMk cId="1209953388" sldId="303"/>
        </pc:sldMkLst>
        <pc:spChg chg="mod">
          <ac:chgData name="Pamela Keegan" userId="2f212aca-9a3d-40d8-9775-260cd865459d" providerId="ADAL" clId="{98D34733-81F9-4111-93AD-E22CF18043B2}" dt="2020-01-29T08:48:53.660" v="954"/>
          <ac:spMkLst>
            <pc:docMk/>
            <pc:sldMk cId="1209953388" sldId="303"/>
            <ac:spMk id="2" creationId="{CA8B25F3-F3E9-45FD-AB93-31E590564663}"/>
          </ac:spMkLst>
        </pc:spChg>
        <pc:spChg chg="mod">
          <ac:chgData name="Pamela Keegan" userId="2f212aca-9a3d-40d8-9775-260cd865459d" providerId="ADAL" clId="{98D34733-81F9-4111-93AD-E22CF18043B2}" dt="2020-01-30T08:21:25.808" v="1568" actId="20577"/>
          <ac:spMkLst>
            <pc:docMk/>
            <pc:sldMk cId="1209953388" sldId="303"/>
            <ac:spMk id="3" creationId="{20F870EB-D827-4530-A6CB-0193114AFE2A}"/>
          </ac:spMkLst>
        </pc:spChg>
        <pc:spChg chg="add mod ord">
          <ac:chgData name="Pamela Keegan" userId="2f212aca-9a3d-40d8-9775-260cd865459d" providerId="ADAL" clId="{98D34733-81F9-4111-93AD-E22CF18043B2}" dt="2020-01-29T08:54:24.952" v="1043" actId="14100"/>
          <ac:spMkLst>
            <pc:docMk/>
            <pc:sldMk cId="1209953388" sldId="303"/>
            <ac:spMk id="6" creationId="{27414AF3-8143-4979-865F-228B70034A73}"/>
          </ac:spMkLst>
        </pc:spChg>
        <pc:picChg chg="add mod">
          <ac:chgData name="Pamela Keegan" userId="2f212aca-9a3d-40d8-9775-260cd865459d" providerId="ADAL" clId="{98D34733-81F9-4111-93AD-E22CF18043B2}" dt="2020-01-29T08:53:53.845" v="1040" actId="1076"/>
          <ac:picMkLst>
            <pc:docMk/>
            <pc:sldMk cId="1209953388" sldId="303"/>
            <ac:picMk id="5" creationId="{EF043B8B-828E-4041-9B5A-9A418E710648}"/>
          </ac:picMkLst>
        </pc:picChg>
        <pc:picChg chg="add mod">
          <ac:chgData name="Pamela Keegan" userId="2f212aca-9a3d-40d8-9775-260cd865459d" providerId="ADAL" clId="{98D34733-81F9-4111-93AD-E22CF18043B2}" dt="2020-01-29T08:53:48.137" v="1038" actId="1076"/>
          <ac:picMkLst>
            <pc:docMk/>
            <pc:sldMk cId="1209953388" sldId="303"/>
            <ac:picMk id="7" creationId="{EBCC05A4-BEC4-4581-9444-5B6F1FA06585}"/>
          </ac:picMkLst>
        </pc:picChg>
      </pc:sldChg>
      <pc:sldChg chg="modSp del">
        <pc:chgData name="Pamela Keegan" userId="2f212aca-9a3d-40d8-9775-260cd865459d" providerId="ADAL" clId="{98D34733-81F9-4111-93AD-E22CF18043B2}" dt="2020-01-29T08:29:49.492" v="362" actId="47"/>
        <pc:sldMkLst>
          <pc:docMk/>
          <pc:sldMk cId="1981543824" sldId="303"/>
        </pc:sldMkLst>
        <pc:spChg chg="mod">
          <ac:chgData name="Pamela Keegan" userId="2f212aca-9a3d-40d8-9775-260cd865459d" providerId="ADAL" clId="{98D34733-81F9-4111-93AD-E22CF18043B2}" dt="2020-01-29T08:29:39.062" v="360" actId="6549"/>
          <ac:spMkLst>
            <pc:docMk/>
            <pc:sldMk cId="1981543824" sldId="303"/>
            <ac:spMk id="3" creationId="{6EE26010-0ADE-491A-9DF5-30C540D9AC40}"/>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E700CA-91AA-43B6-AFCE-4C0C8453C41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9961D40-F62E-4335-BF5A-263E531177DC}">
      <dgm:prSet/>
      <dgm:spPr/>
      <dgm:t>
        <a:bodyPr/>
        <a:lstStyle/>
        <a:p>
          <a:pPr>
            <a:lnSpc>
              <a:spcPct val="100000"/>
            </a:lnSpc>
          </a:pPr>
          <a:endParaRPr lang="en-US" dirty="0">
            <a:solidFill>
              <a:schemeClr val="accent1">
                <a:lumMod val="75000"/>
              </a:schemeClr>
            </a:solidFill>
          </a:endParaRPr>
        </a:p>
      </dgm:t>
    </dgm:pt>
    <dgm:pt modelId="{CB632352-CC2B-4668-8B24-A250211486C5}" type="parTrans" cxnId="{38A29F87-2578-48A3-89C6-864A794051FB}">
      <dgm:prSet/>
      <dgm:spPr/>
      <dgm:t>
        <a:bodyPr/>
        <a:lstStyle/>
        <a:p>
          <a:endParaRPr lang="en-US"/>
        </a:p>
      </dgm:t>
    </dgm:pt>
    <dgm:pt modelId="{2A518946-95C4-4372-B638-A3B27F1BE27A}" type="sibTrans" cxnId="{38A29F87-2578-48A3-89C6-864A794051FB}">
      <dgm:prSet/>
      <dgm:spPr/>
      <dgm:t>
        <a:bodyPr/>
        <a:lstStyle/>
        <a:p>
          <a:endParaRPr lang="en-US"/>
        </a:p>
      </dgm:t>
    </dgm:pt>
    <dgm:pt modelId="{7C940863-3A8A-46AC-977C-68286E5C95D2}">
      <dgm:prSet/>
      <dgm:spPr/>
      <dgm:t>
        <a:bodyPr/>
        <a:lstStyle/>
        <a:p>
          <a:pPr algn="just">
            <a:lnSpc>
              <a:spcPct val="100000"/>
            </a:lnSpc>
          </a:pPr>
          <a:endParaRPr lang="en-US" dirty="0">
            <a:solidFill>
              <a:srgbClr val="FFFFFF"/>
            </a:solidFill>
          </a:endParaRPr>
        </a:p>
      </dgm:t>
    </dgm:pt>
    <dgm:pt modelId="{3883CD20-E16B-46B7-A402-EBDE0EEB8913}" type="parTrans" cxnId="{325874C3-181A-4FF0-BE5E-1F931E81A827}">
      <dgm:prSet/>
      <dgm:spPr/>
      <dgm:t>
        <a:bodyPr/>
        <a:lstStyle/>
        <a:p>
          <a:endParaRPr lang="en-US"/>
        </a:p>
      </dgm:t>
    </dgm:pt>
    <dgm:pt modelId="{20EB84F1-85F0-467C-842C-DEC31403E6F6}" type="sibTrans" cxnId="{325874C3-181A-4FF0-BE5E-1F931E81A827}">
      <dgm:prSet/>
      <dgm:spPr/>
      <dgm:t>
        <a:bodyPr/>
        <a:lstStyle/>
        <a:p>
          <a:endParaRPr lang="en-US"/>
        </a:p>
      </dgm:t>
    </dgm:pt>
    <dgm:pt modelId="{925FE186-1771-4F17-961A-50FC6044022A}">
      <dgm:prSet/>
      <dgm:spPr/>
      <dgm:t>
        <a:bodyPr/>
        <a:lstStyle/>
        <a:p>
          <a:pPr>
            <a:lnSpc>
              <a:spcPct val="100000"/>
            </a:lnSpc>
          </a:pPr>
          <a:endParaRPr lang="en-IE" dirty="0"/>
        </a:p>
      </dgm:t>
    </dgm:pt>
    <dgm:pt modelId="{D63BAE99-ABBA-4C57-A69E-E9222BEDF921}" type="sibTrans" cxnId="{7912128B-C704-4638-873C-FD7490B501F7}">
      <dgm:prSet/>
      <dgm:spPr/>
      <dgm:t>
        <a:bodyPr/>
        <a:lstStyle/>
        <a:p>
          <a:endParaRPr lang="en-US"/>
        </a:p>
      </dgm:t>
    </dgm:pt>
    <dgm:pt modelId="{BFD83D04-8A9B-4343-A8C1-A4782FE3C6F3}" type="parTrans" cxnId="{7912128B-C704-4638-873C-FD7490B501F7}">
      <dgm:prSet/>
      <dgm:spPr/>
      <dgm:t>
        <a:bodyPr/>
        <a:lstStyle/>
        <a:p>
          <a:endParaRPr lang="en-US"/>
        </a:p>
      </dgm:t>
    </dgm:pt>
    <dgm:pt modelId="{07AFB8C1-8CA3-4B48-854B-353820CE0FB6}" type="pres">
      <dgm:prSet presAssocID="{CDE700CA-91AA-43B6-AFCE-4C0C8453C41C}" presName="root" presStyleCnt="0">
        <dgm:presLayoutVars>
          <dgm:dir/>
          <dgm:resizeHandles val="exact"/>
        </dgm:presLayoutVars>
      </dgm:prSet>
      <dgm:spPr/>
    </dgm:pt>
    <dgm:pt modelId="{D40B3D50-C1FB-4CCD-8663-EA9E7F67FC9C}" type="pres">
      <dgm:prSet presAssocID="{925FE186-1771-4F17-961A-50FC6044022A}" presName="compNode" presStyleCnt="0"/>
      <dgm:spPr/>
    </dgm:pt>
    <dgm:pt modelId="{1FCBCAFF-7ECD-4219-AC67-7F6FD365636E}" type="pres">
      <dgm:prSet presAssocID="{925FE186-1771-4F17-961A-50FC6044022A}" presName="bgRect" presStyleLbl="bgShp" presStyleIdx="0" presStyleCnt="3"/>
      <dgm:spPr/>
    </dgm:pt>
    <dgm:pt modelId="{1197D8B1-DC9E-4639-890E-17CB21E5A266}" type="pres">
      <dgm:prSet presAssocID="{925FE186-1771-4F17-961A-50FC6044022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B0573B51-8BBC-48B7-88C7-3E4A196E300A}" type="pres">
      <dgm:prSet presAssocID="{925FE186-1771-4F17-961A-50FC6044022A}" presName="spaceRect" presStyleCnt="0"/>
      <dgm:spPr/>
    </dgm:pt>
    <dgm:pt modelId="{56F08D1B-4766-4302-9958-9AFFD2BC9DFC}" type="pres">
      <dgm:prSet presAssocID="{925FE186-1771-4F17-961A-50FC6044022A}" presName="parTx" presStyleLbl="revTx" presStyleIdx="0" presStyleCnt="3" custScaleX="101846" custLinFactNeighborX="-6110" custLinFactNeighborY="16093">
        <dgm:presLayoutVars>
          <dgm:chMax val="0"/>
          <dgm:chPref val="0"/>
        </dgm:presLayoutVars>
      </dgm:prSet>
      <dgm:spPr/>
    </dgm:pt>
    <dgm:pt modelId="{CB90BAAF-BD6B-4B47-A04A-F43C48F78654}" type="pres">
      <dgm:prSet presAssocID="{D63BAE99-ABBA-4C57-A69E-E9222BEDF921}" presName="sibTrans" presStyleCnt="0"/>
      <dgm:spPr/>
    </dgm:pt>
    <dgm:pt modelId="{1A5CAED5-0F19-4764-AD8A-6B339355DF01}" type="pres">
      <dgm:prSet presAssocID="{A9961D40-F62E-4335-BF5A-263E531177DC}" presName="compNode" presStyleCnt="0"/>
      <dgm:spPr/>
    </dgm:pt>
    <dgm:pt modelId="{282AB36A-5CA6-42F3-9954-04148837B464}" type="pres">
      <dgm:prSet presAssocID="{A9961D40-F62E-4335-BF5A-263E531177DC}" presName="bgRect" presStyleLbl="bgShp" presStyleIdx="1" presStyleCnt="3"/>
      <dgm:spPr>
        <a:solidFill>
          <a:srgbClr val="81D9D1"/>
        </a:solidFill>
      </dgm:spPr>
    </dgm:pt>
    <dgm:pt modelId="{11D1F82B-5A9F-4521-84D2-9CFE73B9833A}" type="pres">
      <dgm:prSet presAssocID="{A9961D40-F62E-4335-BF5A-263E531177DC}" presName="iconRect" presStyleLbl="node1" presStyleIdx="1" presStyleCnt="3"/>
      <dgm:spPr>
        <a:blipFill>
          <a:blip xmlns:r="http://schemas.openxmlformats.org/officeDocument/2006/relationships" r:embed="rId3">
            <a:biLevel thresh="2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ales of Justice"/>
        </a:ext>
      </dgm:extLst>
    </dgm:pt>
    <dgm:pt modelId="{4E65C806-3509-49AB-88B2-90F82A2E9436}" type="pres">
      <dgm:prSet presAssocID="{A9961D40-F62E-4335-BF5A-263E531177DC}" presName="spaceRect" presStyleCnt="0"/>
      <dgm:spPr/>
    </dgm:pt>
    <dgm:pt modelId="{291184A7-0B6F-4606-8372-93390EAE1D23}" type="pres">
      <dgm:prSet presAssocID="{A9961D40-F62E-4335-BF5A-263E531177DC}" presName="parTx" presStyleLbl="revTx" presStyleIdx="1" presStyleCnt="3" custScaleX="90966" custLinFactNeighborX="-5917" custLinFactNeighborY="-1463">
        <dgm:presLayoutVars>
          <dgm:chMax val="0"/>
          <dgm:chPref val="0"/>
        </dgm:presLayoutVars>
      </dgm:prSet>
      <dgm:spPr/>
    </dgm:pt>
    <dgm:pt modelId="{71B169D1-3FF0-4C7B-B9E0-6175E8A6C25E}" type="pres">
      <dgm:prSet presAssocID="{2A518946-95C4-4372-B638-A3B27F1BE27A}" presName="sibTrans" presStyleCnt="0"/>
      <dgm:spPr/>
    </dgm:pt>
    <dgm:pt modelId="{0747C1B8-FB2C-4BDC-B61D-2531A130DCD2}" type="pres">
      <dgm:prSet presAssocID="{7C940863-3A8A-46AC-977C-68286E5C95D2}" presName="compNode" presStyleCnt="0"/>
      <dgm:spPr/>
    </dgm:pt>
    <dgm:pt modelId="{D2028B34-01C0-4FA7-A3E5-955D50B3FEFB}" type="pres">
      <dgm:prSet presAssocID="{7C940863-3A8A-46AC-977C-68286E5C95D2}" presName="bgRect" presStyleLbl="bgShp" presStyleIdx="2" presStyleCnt="3"/>
      <dgm:spPr>
        <a:solidFill>
          <a:schemeClr val="accent1">
            <a:lumMod val="75000"/>
          </a:schemeClr>
        </a:solidFill>
      </dgm:spPr>
    </dgm:pt>
    <dgm:pt modelId="{1F88EF35-C7C9-4D43-9CDB-4CDA637C314B}" type="pres">
      <dgm:prSet presAssocID="{7C940863-3A8A-46AC-977C-68286E5C95D2}" presName="iconRect" presStyleLbl="node1" presStyleIdx="2" presStyleCnt="3"/>
      <dgm:spPr>
        <a:blipFill>
          <a:blip xmlns:r="http://schemas.openxmlformats.org/officeDocument/2006/relationships" r:embed="rId5">
            <a:biLevel thresh="25000"/>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Scissors"/>
        </a:ext>
      </dgm:extLst>
    </dgm:pt>
    <dgm:pt modelId="{4722A960-B310-4FE7-800C-4D0818920AF0}" type="pres">
      <dgm:prSet presAssocID="{7C940863-3A8A-46AC-977C-68286E5C95D2}" presName="spaceRect" presStyleCnt="0"/>
      <dgm:spPr/>
    </dgm:pt>
    <dgm:pt modelId="{259F9FDB-AFBD-463A-BA5D-6721028C7110}" type="pres">
      <dgm:prSet presAssocID="{7C940863-3A8A-46AC-977C-68286E5C95D2}" presName="parTx" presStyleLbl="revTx" presStyleIdx="2" presStyleCnt="3" custScaleX="102541" custLinFactNeighborX="-382">
        <dgm:presLayoutVars>
          <dgm:chMax val="0"/>
          <dgm:chPref val="0"/>
        </dgm:presLayoutVars>
      </dgm:prSet>
      <dgm:spPr/>
    </dgm:pt>
  </dgm:ptLst>
  <dgm:cxnLst>
    <dgm:cxn modelId="{DE7A6116-4C99-4F2B-840B-2D17BB7D8510}" type="presOf" srcId="{7C940863-3A8A-46AC-977C-68286E5C95D2}" destId="{259F9FDB-AFBD-463A-BA5D-6721028C7110}" srcOrd="0" destOrd="0" presId="urn:microsoft.com/office/officeart/2018/2/layout/IconVerticalSolidList"/>
    <dgm:cxn modelId="{110D6723-0D71-4E9B-B72A-19C43B609C3B}" type="presOf" srcId="{925FE186-1771-4F17-961A-50FC6044022A}" destId="{56F08D1B-4766-4302-9958-9AFFD2BC9DFC}" srcOrd="0" destOrd="0" presId="urn:microsoft.com/office/officeart/2018/2/layout/IconVerticalSolidList"/>
    <dgm:cxn modelId="{38A29F87-2578-48A3-89C6-864A794051FB}" srcId="{CDE700CA-91AA-43B6-AFCE-4C0C8453C41C}" destId="{A9961D40-F62E-4335-BF5A-263E531177DC}" srcOrd="1" destOrd="0" parTransId="{CB632352-CC2B-4668-8B24-A250211486C5}" sibTransId="{2A518946-95C4-4372-B638-A3B27F1BE27A}"/>
    <dgm:cxn modelId="{7912128B-C704-4638-873C-FD7490B501F7}" srcId="{CDE700CA-91AA-43B6-AFCE-4C0C8453C41C}" destId="{925FE186-1771-4F17-961A-50FC6044022A}" srcOrd="0" destOrd="0" parTransId="{BFD83D04-8A9B-4343-A8C1-A4782FE3C6F3}" sibTransId="{D63BAE99-ABBA-4C57-A69E-E9222BEDF921}"/>
    <dgm:cxn modelId="{325874C3-181A-4FF0-BE5E-1F931E81A827}" srcId="{CDE700CA-91AA-43B6-AFCE-4C0C8453C41C}" destId="{7C940863-3A8A-46AC-977C-68286E5C95D2}" srcOrd="2" destOrd="0" parTransId="{3883CD20-E16B-46B7-A402-EBDE0EEB8913}" sibTransId="{20EB84F1-85F0-467C-842C-DEC31403E6F6}"/>
    <dgm:cxn modelId="{08B64AC4-A3FF-4E87-A066-0623677D05A9}" type="presOf" srcId="{A9961D40-F62E-4335-BF5A-263E531177DC}" destId="{291184A7-0B6F-4606-8372-93390EAE1D23}" srcOrd="0" destOrd="0" presId="urn:microsoft.com/office/officeart/2018/2/layout/IconVerticalSolidList"/>
    <dgm:cxn modelId="{D752CDC9-9C9C-46FC-97CD-588F547982CE}" type="presOf" srcId="{CDE700CA-91AA-43B6-AFCE-4C0C8453C41C}" destId="{07AFB8C1-8CA3-4B48-854B-353820CE0FB6}" srcOrd="0" destOrd="0" presId="urn:microsoft.com/office/officeart/2018/2/layout/IconVerticalSolidList"/>
    <dgm:cxn modelId="{21D21879-95EE-4DD0-BF16-59A396A2D470}" type="presParOf" srcId="{07AFB8C1-8CA3-4B48-854B-353820CE0FB6}" destId="{D40B3D50-C1FB-4CCD-8663-EA9E7F67FC9C}" srcOrd="0" destOrd="0" presId="urn:microsoft.com/office/officeart/2018/2/layout/IconVerticalSolidList"/>
    <dgm:cxn modelId="{ECEBDF59-8A0A-43F2-B60A-CD229C068165}" type="presParOf" srcId="{D40B3D50-C1FB-4CCD-8663-EA9E7F67FC9C}" destId="{1FCBCAFF-7ECD-4219-AC67-7F6FD365636E}" srcOrd="0" destOrd="0" presId="urn:microsoft.com/office/officeart/2018/2/layout/IconVerticalSolidList"/>
    <dgm:cxn modelId="{EE4D8E45-31EA-4538-9203-FCA45A5CE19E}" type="presParOf" srcId="{D40B3D50-C1FB-4CCD-8663-EA9E7F67FC9C}" destId="{1197D8B1-DC9E-4639-890E-17CB21E5A266}" srcOrd="1" destOrd="0" presId="urn:microsoft.com/office/officeart/2018/2/layout/IconVerticalSolidList"/>
    <dgm:cxn modelId="{A8163D8A-C457-4CB3-BDEC-F0D1961DB3A9}" type="presParOf" srcId="{D40B3D50-C1FB-4CCD-8663-EA9E7F67FC9C}" destId="{B0573B51-8BBC-48B7-88C7-3E4A196E300A}" srcOrd="2" destOrd="0" presId="urn:microsoft.com/office/officeart/2018/2/layout/IconVerticalSolidList"/>
    <dgm:cxn modelId="{85898C0B-802E-48BF-88CF-431C0957BC7D}" type="presParOf" srcId="{D40B3D50-C1FB-4CCD-8663-EA9E7F67FC9C}" destId="{56F08D1B-4766-4302-9958-9AFFD2BC9DFC}" srcOrd="3" destOrd="0" presId="urn:microsoft.com/office/officeart/2018/2/layout/IconVerticalSolidList"/>
    <dgm:cxn modelId="{49BC86BB-02ED-4E98-9A5F-43ABBEDA3B74}" type="presParOf" srcId="{07AFB8C1-8CA3-4B48-854B-353820CE0FB6}" destId="{CB90BAAF-BD6B-4B47-A04A-F43C48F78654}" srcOrd="1" destOrd="0" presId="urn:microsoft.com/office/officeart/2018/2/layout/IconVerticalSolidList"/>
    <dgm:cxn modelId="{DBB5E41D-3AEB-4C31-B019-B4FA3BB76590}" type="presParOf" srcId="{07AFB8C1-8CA3-4B48-854B-353820CE0FB6}" destId="{1A5CAED5-0F19-4764-AD8A-6B339355DF01}" srcOrd="2" destOrd="0" presId="urn:microsoft.com/office/officeart/2018/2/layout/IconVerticalSolidList"/>
    <dgm:cxn modelId="{6DCB317E-AC16-4EFC-82D9-C0ADC4009102}" type="presParOf" srcId="{1A5CAED5-0F19-4764-AD8A-6B339355DF01}" destId="{282AB36A-5CA6-42F3-9954-04148837B464}" srcOrd="0" destOrd="0" presId="urn:microsoft.com/office/officeart/2018/2/layout/IconVerticalSolidList"/>
    <dgm:cxn modelId="{A9A294F2-F314-47FC-A971-CD4229DC3E23}" type="presParOf" srcId="{1A5CAED5-0F19-4764-AD8A-6B339355DF01}" destId="{11D1F82B-5A9F-4521-84D2-9CFE73B9833A}" srcOrd="1" destOrd="0" presId="urn:microsoft.com/office/officeart/2018/2/layout/IconVerticalSolidList"/>
    <dgm:cxn modelId="{2FEB9D4F-5F9D-4A4C-A84D-20E74A047209}" type="presParOf" srcId="{1A5CAED5-0F19-4764-AD8A-6B339355DF01}" destId="{4E65C806-3509-49AB-88B2-90F82A2E9436}" srcOrd="2" destOrd="0" presId="urn:microsoft.com/office/officeart/2018/2/layout/IconVerticalSolidList"/>
    <dgm:cxn modelId="{FBF2CFA8-9AB4-4A44-B55C-76A6282D32FA}" type="presParOf" srcId="{1A5CAED5-0F19-4764-AD8A-6B339355DF01}" destId="{291184A7-0B6F-4606-8372-93390EAE1D23}" srcOrd="3" destOrd="0" presId="urn:microsoft.com/office/officeart/2018/2/layout/IconVerticalSolidList"/>
    <dgm:cxn modelId="{DD9435B9-20A8-40FB-B05F-50481110C335}" type="presParOf" srcId="{07AFB8C1-8CA3-4B48-854B-353820CE0FB6}" destId="{71B169D1-3FF0-4C7B-B9E0-6175E8A6C25E}" srcOrd="3" destOrd="0" presId="urn:microsoft.com/office/officeart/2018/2/layout/IconVerticalSolidList"/>
    <dgm:cxn modelId="{55679717-0723-4FB9-AA03-6F4D16ABFEA7}" type="presParOf" srcId="{07AFB8C1-8CA3-4B48-854B-353820CE0FB6}" destId="{0747C1B8-FB2C-4BDC-B61D-2531A130DCD2}" srcOrd="4" destOrd="0" presId="urn:microsoft.com/office/officeart/2018/2/layout/IconVerticalSolidList"/>
    <dgm:cxn modelId="{4BB8F00D-A1C2-4802-B923-FC201D192241}" type="presParOf" srcId="{0747C1B8-FB2C-4BDC-B61D-2531A130DCD2}" destId="{D2028B34-01C0-4FA7-A3E5-955D50B3FEFB}" srcOrd="0" destOrd="0" presId="urn:microsoft.com/office/officeart/2018/2/layout/IconVerticalSolidList"/>
    <dgm:cxn modelId="{9C114DCC-F092-41A9-99C1-2DF4473FCB20}" type="presParOf" srcId="{0747C1B8-FB2C-4BDC-B61D-2531A130DCD2}" destId="{1F88EF35-C7C9-4D43-9CDB-4CDA637C314B}" srcOrd="1" destOrd="0" presId="urn:microsoft.com/office/officeart/2018/2/layout/IconVerticalSolidList"/>
    <dgm:cxn modelId="{11AE8BCB-7255-4A5D-9B05-6BD893457729}" type="presParOf" srcId="{0747C1B8-FB2C-4BDC-B61D-2531A130DCD2}" destId="{4722A960-B310-4FE7-800C-4D0818920AF0}" srcOrd="2" destOrd="0" presId="urn:microsoft.com/office/officeart/2018/2/layout/IconVerticalSolidList"/>
    <dgm:cxn modelId="{A6CC54BF-78B1-4F52-B275-7CE6B1412638}" type="presParOf" srcId="{0747C1B8-FB2C-4BDC-B61D-2531A130DCD2}" destId="{259F9FDB-AFBD-463A-BA5D-6721028C711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5F0D38-3ADC-4756-B5F2-15B33776CBC0}" type="doc">
      <dgm:prSet loTypeId="urn:microsoft.com/office/officeart/2016/7/layout/LinearBlockProcessNumbered" loCatId="process" qsTypeId="urn:microsoft.com/office/officeart/2005/8/quickstyle/3d2" qsCatId="3D" csTypeId="urn:microsoft.com/office/officeart/2005/8/colors/colorful1" csCatId="colorful" phldr="1"/>
      <dgm:spPr/>
      <dgm:t>
        <a:bodyPr/>
        <a:lstStyle/>
        <a:p>
          <a:endParaRPr lang="en-US"/>
        </a:p>
      </dgm:t>
    </dgm:pt>
    <dgm:pt modelId="{B1901181-B3B2-44DD-BBE5-029DAF050441}">
      <dgm:prSet/>
      <dgm:spPr/>
      <dgm:t>
        <a:bodyPr/>
        <a:lstStyle/>
        <a:p>
          <a:r>
            <a:rPr lang="en-IE" dirty="0"/>
            <a:t>Publish an Admissions Policy</a:t>
          </a:r>
        </a:p>
        <a:p>
          <a:r>
            <a:rPr lang="en-IE" dirty="0"/>
            <a:t>(not before 1st September*)</a:t>
          </a:r>
          <a:endParaRPr lang="en-US" dirty="0"/>
        </a:p>
      </dgm:t>
    </dgm:pt>
    <dgm:pt modelId="{4954FBCA-0842-4C79-BF42-0B80EFBF7F91}" type="parTrans" cxnId="{816FEBEA-0F20-4E8E-A98D-84A9DCB8DFC5}">
      <dgm:prSet/>
      <dgm:spPr/>
      <dgm:t>
        <a:bodyPr/>
        <a:lstStyle/>
        <a:p>
          <a:endParaRPr lang="en-US"/>
        </a:p>
      </dgm:t>
    </dgm:pt>
    <dgm:pt modelId="{E4C55984-7BF3-4C6B-A80E-CBAEC22E9C2C}" type="sibTrans" cxnId="{816FEBEA-0F20-4E8E-A98D-84A9DCB8DFC5}">
      <dgm:prSet phldrT="01" phldr="0"/>
      <dgm:spPr/>
      <dgm:t>
        <a:bodyPr/>
        <a:lstStyle/>
        <a:p>
          <a:r>
            <a:rPr lang="en-US"/>
            <a:t>01</a:t>
          </a:r>
          <a:endParaRPr lang="en-US" dirty="0"/>
        </a:p>
      </dgm:t>
    </dgm:pt>
    <dgm:pt modelId="{E6279421-6D05-4119-9B2F-E64E2C29F5A5}">
      <dgm:prSet/>
      <dgm:spPr/>
      <dgm:t>
        <a:bodyPr/>
        <a:lstStyle/>
        <a:p>
          <a:r>
            <a:rPr lang="en-IE" dirty="0">
              <a:solidFill>
                <a:srgbClr val="FFFFFF"/>
              </a:solidFill>
            </a:rPr>
            <a:t>Publish Annual Admission Notice</a:t>
          </a:r>
        </a:p>
        <a:p>
          <a:r>
            <a:rPr lang="en-IE" dirty="0">
              <a:solidFill>
                <a:srgbClr val="FFFFFF"/>
              </a:solidFill>
            </a:rPr>
            <a:t>(not before 1st September*)</a:t>
          </a:r>
          <a:endParaRPr lang="en-US" dirty="0">
            <a:solidFill>
              <a:srgbClr val="FFFFFF"/>
            </a:solidFill>
          </a:endParaRPr>
        </a:p>
      </dgm:t>
    </dgm:pt>
    <dgm:pt modelId="{79123258-8F39-4E4B-91E6-8E70AC724A07}" type="parTrans" cxnId="{91E37703-D6AA-4E4C-8004-1F24553A844B}">
      <dgm:prSet/>
      <dgm:spPr/>
      <dgm:t>
        <a:bodyPr/>
        <a:lstStyle/>
        <a:p>
          <a:endParaRPr lang="en-US"/>
        </a:p>
      </dgm:t>
    </dgm:pt>
    <dgm:pt modelId="{CC88B062-4ADE-4197-8523-F534E2FB7633}" type="sibTrans" cxnId="{91E37703-D6AA-4E4C-8004-1F24553A844B}">
      <dgm:prSet phldrT="02" phldr="0"/>
      <dgm:spPr/>
      <dgm:t>
        <a:bodyPr/>
        <a:lstStyle/>
        <a:p>
          <a:r>
            <a:rPr lang="en-US"/>
            <a:t>02</a:t>
          </a:r>
          <a:endParaRPr lang="en-US" dirty="0"/>
        </a:p>
      </dgm:t>
    </dgm:pt>
    <dgm:pt modelId="{C1F39897-A467-4FC3-B01E-EFAA57707953}">
      <dgm:prSet/>
      <dgm:spPr/>
      <dgm:t>
        <a:bodyPr/>
        <a:lstStyle/>
        <a:p>
          <a:r>
            <a:rPr lang="en-US" dirty="0">
              <a:solidFill>
                <a:srgbClr val="FFFFFF"/>
              </a:solidFill>
            </a:rPr>
            <a:t>Accept applications </a:t>
          </a:r>
        </a:p>
        <a:p>
          <a:r>
            <a:rPr lang="en-US" b="1" dirty="0">
              <a:solidFill>
                <a:srgbClr val="FFFFFF"/>
              </a:solidFill>
            </a:rPr>
            <a:t>(not before 1</a:t>
          </a:r>
          <a:r>
            <a:rPr lang="en-US" b="1" baseline="30000" dirty="0">
              <a:solidFill>
                <a:srgbClr val="FFFFFF"/>
              </a:solidFill>
            </a:rPr>
            <a:t>st</a:t>
          </a:r>
          <a:r>
            <a:rPr lang="en-US" b="1" dirty="0">
              <a:solidFill>
                <a:srgbClr val="FFFFFF"/>
              </a:solidFill>
            </a:rPr>
            <a:t> October)</a:t>
          </a:r>
        </a:p>
      </dgm:t>
    </dgm:pt>
    <dgm:pt modelId="{3E3592BE-5FD2-45F1-8227-0E959F05608E}" type="parTrans" cxnId="{8BAD1907-C878-45FC-B3E1-E9C4266C1EBD}">
      <dgm:prSet/>
      <dgm:spPr/>
      <dgm:t>
        <a:bodyPr/>
        <a:lstStyle/>
        <a:p>
          <a:endParaRPr lang="en-US"/>
        </a:p>
      </dgm:t>
    </dgm:pt>
    <dgm:pt modelId="{86A244E1-0986-439C-8CA7-7FB6877EF394}" type="sibTrans" cxnId="{8BAD1907-C878-45FC-B3E1-E9C4266C1EBD}">
      <dgm:prSet phldrT="03" phldr="0"/>
      <dgm:spPr/>
      <dgm:t>
        <a:bodyPr/>
        <a:lstStyle/>
        <a:p>
          <a:r>
            <a:rPr lang="en-US"/>
            <a:t>03</a:t>
          </a:r>
          <a:endParaRPr lang="en-US" dirty="0"/>
        </a:p>
      </dgm:t>
    </dgm:pt>
    <dgm:pt modelId="{B104C81D-388D-49C6-B8A6-56EE20BDC6AC}" type="pres">
      <dgm:prSet presAssocID="{F15F0D38-3ADC-4756-B5F2-15B33776CBC0}" presName="Name0" presStyleCnt="0">
        <dgm:presLayoutVars>
          <dgm:animLvl val="lvl"/>
          <dgm:resizeHandles val="exact"/>
        </dgm:presLayoutVars>
      </dgm:prSet>
      <dgm:spPr/>
    </dgm:pt>
    <dgm:pt modelId="{4013DDBF-9A97-4339-B8F2-AD65606AE26F}" type="pres">
      <dgm:prSet presAssocID="{B1901181-B3B2-44DD-BBE5-029DAF050441}" presName="compositeNode" presStyleCnt="0">
        <dgm:presLayoutVars>
          <dgm:bulletEnabled val="1"/>
        </dgm:presLayoutVars>
      </dgm:prSet>
      <dgm:spPr/>
    </dgm:pt>
    <dgm:pt modelId="{F61601BF-C2F3-4BD2-8965-597EE17C2BCD}" type="pres">
      <dgm:prSet presAssocID="{B1901181-B3B2-44DD-BBE5-029DAF050441}" presName="bgRect" presStyleLbl="alignNode1" presStyleIdx="0" presStyleCnt="3" custLinFactNeighborX="-29325" custLinFactNeighborY="62589"/>
      <dgm:spPr/>
    </dgm:pt>
    <dgm:pt modelId="{D8714957-2C52-4E6F-AEFC-E9E2AAB49A09}" type="pres">
      <dgm:prSet presAssocID="{E4C55984-7BF3-4C6B-A80E-CBAEC22E9C2C}" presName="sibTransNodeRect" presStyleLbl="alignNode1" presStyleIdx="0" presStyleCnt="3">
        <dgm:presLayoutVars>
          <dgm:chMax val="0"/>
          <dgm:bulletEnabled val="1"/>
        </dgm:presLayoutVars>
      </dgm:prSet>
      <dgm:spPr/>
    </dgm:pt>
    <dgm:pt modelId="{53ADD13B-3A54-48DB-A8B3-3F1CF5C583B5}" type="pres">
      <dgm:prSet presAssocID="{B1901181-B3B2-44DD-BBE5-029DAF050441}" presName="nodeRect" presStyleLbl="alignNode1" presStyleIdx="0" presStyleCnt="3">
        <dgm:presLayoutVars>
          <dgm:bulletEnabled val="1"/>
        </dgm:presLayoutVars>
      </dgm:prSet>
      <dgm:spPr/>
    </dgm:pt>
    <dgm:pt modelId="{6ACF2B6F-62A6-4F3A-A364-975BC3965EDA}" type="pres">
      <dgm:prSet presAssocID="{E4C55984-7BF3-4C6B-A80E-CBAEC22E9C2C}" presName="sibTrans" presStyleCnt="0"/>
      <dgm:spPr/>
    </dgm:pt>
    <dgm:pt modelId="{38F9FF20-772A-4DB4-A0C5-6CCFE83E93FA}" type="pres">
      <dgm:prSet presAssocID="{E6279421-6D05-4119-9B2F-E64E2C29F5A5}" presName="compositeNode" presStyleCnt="0">
        <dgm:presLayoutVars>
          <dgm:bulletEnabled val="1"/>
        </dgm:presLayoutVars>
      </dgm:prSet>
      <dgm:spPr/>
    </dgm:pt>
    <dgm:pt modelId="{BF0D9AB6-9E78-4727-9F25-D5A7DAACE45D}" type="pres">
      <dgm:prSet presAssocID="{E6279421-6D05-4119-9B2F-E64E2C29F5A5}" presName="bgRect" presStyleLbl="alignNode1" presStyleIdx="1" presStyleCnt="3"/>
      <dgm:spPr/>
    </dgm:pt>
    <dgm:pt modelId="{AE33853A-F173-4086-B95C-1D612354B1BB}" type="pres">
      <dgm:prSet presAssocID="{CC88B062-4ADE-4197-8523-F534E2FB7633}" presName="sibTransNodeRect" presStyleLbl="alignNode1" presStyleIdx="1" presStyleCnt="3">
        <dgm:presLayoutVars>
          <dgm:chMax val="0"/>
          <dgm:bulletEnabled val="1"/>
        </dgm:presLayoutVars>
      </dgm:prSet>
      <dgm:spPr/>
    </dgm:pt>
    <dgm:pt modelId="{64E8563E-EB87-4703-AAED-5FFFF75E2FD2}" type="pres">
      <dgm:prSet presAssocID="{E6279421-6D05-4119-9B2F-E64E2C29F5A5}" presName="nodeRect" presStyleLbl="alignNode1" presStyleIdx="1" presStyleCnt="3">
        <dgm:presLayoutVars>
          <dgm:bulletEnabled val="1"/>
        </dgm:presLayoutVars>
      </dgm:prSet>
      <dgm:spPr/>
    </dgm:pt>
    <dgm:pt modelId="{93497C06-8CE3-44FC-BC56-B51AA42AD4C0}" type="pres">
      <dgm:prSet presAssocID="{CC88B062-4ADE-4197-8523-F534E2FB7633}" presName="sibTrans" presStyleCnt="0"/>
      <dgm:spPr/>
    </dgm:pt>
    <dgm:pt modelId="{D9BFCE34-F251-434D-8FE6-92C947C3B631}" type="pres">
      <dgm:prSet presAssocID="{C1F39897-A467-4FC3-B01E-EFAA57707953}" presName="compositeNode" presStyleCnt="0">
        <dgm:presLayoutVars>
          <dgm:bulletEnabled val="1"/>
        </dgm:presLayoutVars>
      </dgm:prSet>
      <dgm:spPr/>
    </dgm:pt>
    <dgm:pt modelId="{B512EF7C-857C-4E10-907A-6C02E666630C}" type="pres">
      <dgm:prSet presAssocID="{C1F39897-A467-4FC3-B01E-EFAA57707953}" presName="bgRect" presStyleLbl="alignNode1" presStyleIdx="2" presStyleCnt="3"/>
      <dgm:spPr/>
    </dgm:pt>
    <dgm:pt modelId="{ADD0F076-AE21-46E1-A0AB-3385AA16E112}" type="pres">
      <dgm:prSet presAssocID="{86A244E1-0986-439C-8CA7-7FB6877EF394}" presName="sibTransNodeRect" presStyleLbl="alignNode1" presStyleIdx="2" presStyleCnt="3">
        <dgm:presLayoutVars>
          <dgm:chMax val="0"/>
          <dgm:bulletEnabled val="1"/>
        </dgm:presLayoutVars>
      </dgm:prSet>
      <dgm:spPr/>
    </dgm:pt>
    <dgm:pt modelId="{59A761A6-8E23-4C44-879F-AB004401DFA7}" type="pres">
      <dgm:prSet presAssocID="{C1F39897-A467-4FC3-B01E-EFAA57707953}" presName="nodeRect" presStyleLbl="alignNode1" presStyleIdx="2" presStyleCnt="3">
        <dgm:presLayoutVars>
          <dgm:bulletEnabled val="1"/>
        </dgm:presLayoutVars>
      </dgm:prSet>
      <dgm:spPr/>
    </dgm:pt>
  </dgm:ptLst>
  <dgm:cxnLst>
    <dgm:cxn modelId="{91E37703-D6AA-4E4C-8004-1F24553A844B}" srcId="{F15F0D38-3ADC-4756-B5F2-15B33776CBC0}" destId="{E6279421-6D05-4119-9B2F-E64E2C29F5A5}" srcOrd="1" destOrd="0" parTransId="{79123258-8F39-4E4B-91E6-8E70AC724A07}" sibTransId="{CC88B062-4ADE-4197-8523-F534E2FB7633}"/>
    <dgm:cxn modelId="{8BAD1907-C878-45FC-B3E1-E9C4266C1EBD}" srcId="{F15F0D38-3ADC-4756-B5F2-15B33776CBC0}" destId="{C1F39897-A467-4FC3-B01E-EFAA57707953}" srcOrd="2" destOrd="0" parTransId="{3E3592BE-5FD2-45F1-8227-0E959F05608E}" sibTransId="{86A244E1-0986-439C-8CA7-7FB6877EF394}"/>
    <dgm:cxn modelId="{2D49C707-4EF6-4A95-A501-061B65FD704A}" type="presOf" srcId="{E6279421-6D05-4119-9B2F-E64E2C29F5A5}" destId="{BF0D9AB6-9E78-4727-9F25-D5A7DAACE45D}" srcOrd="0" destOrd="0" presId="urn:microsoft.com/office/officeart/2016/7/layout/LinearBlockProcessNumbered"/>
    <dgm:cxn modelId="{BCD8202A-303D-4807-80C3-B30B6BDA993D}" type="presOf" srcId="{B1901181-B3B2-44DD-BBE5-029DAF050441}" destId="{F61601BF-C2F3-4BD2-8965-597EE17C2BCD}" srcOrd="0" destOrd="0" presId="urn:microsoft.com/office/officeart/2016/7/layout/LinearBlockProcessNumbered"/>
    <dgm:cxn modelId="{BD0DCE2D-897A-4527-8EFC-5E20BC1FF1ED}" type="presOf" srcId="{C1F39897-A467-4FC3-B01E-EFAA57707953}" destId="{59A761A6-8E23-4C44-879F-AB004401DFA7}" srcOrd="1" destOrd="0" presId="urn:microsoft.com/office/officeart/2016/7/layout/LinearBlockProcessNumbered"/>
    <dgm:cxn modelId="{C2A8973E-C666-4D3F-A835-62914F995811}" type="presOf" srcId="{86A244E1-0986-439C-8CA7-7FB6877EF394}" destId="{ADD0F076-AE21-46E1-A0AB-3385AA16E112}" srcOrd="0" destOrd="0" presId="urn:microsoft.com/office/officeart/2016/7/layout/LinearBlockProcessNumbered"/>
    <dgm:cxn modelId="{4FADF66D-9F64-4AD9-8235-29E25A818D4F}" type="presOf" srcId="{E4C55984-7BF3-4C6B-A80E-CBAEC22E9C2C}" destId="{D8714957-2C52-4E6F-AEFC-E9E2AAB49A09}" srcOrd="0" destOrd="0" presId="urn:microsoft.com/office/officeart/2016/7/layout/LinearBlockProcessNumbered"/>
    <dgm:cxn modelId="{82FD4F54-5AFD-4D79-BE07-974773C63B36}" type="presOf" srcId="{F15F0D38-3ADC-4756-B5F2-15B33776CBC0}" destId="{B104C81D-388D-49C6-B8A6-56EE20BDC6AC}" srcOrd="0" destOrd="0" presId="urn:microsoft.com/office/officeart/2016/7/layout/LinearBlockProcessNumbered"/>
    <dgm:cxn modelId="{8A996257-02BA-4DB1-96AC-48AE82001885}" type="presOf" srcId="{C1F39897-A467-4FC3-B01E-EFAA57707953}" destId="{B512EF7C-857C-4E10-907A-6C02E666630C}" srcOrd="0" destOrd="0" presId="urn:microsoft.com/office/officeart/2016/7/layout/LinearBlockProcessNumbered"/>
    <dgm:cxn modelId="{A07714A0-1658-4A6D-8BA2-F91ED438D19A}" type="presOf" srcId="{E6279421-6D05-4119-9B2F-E64E2C29F5A5}" destId="{64E8563E-EB87-4703-AAED-5FFFF75E2FD2}" srcOrd="1" destOrd="0" presId="urn:microsoft.com/office/officeart/2016/7/layout/LinearBlockProcessNumbered"/>
    <dgm:cxn modelId="{A4E4C6C8-AFD1-43E1-8D7C-43A31EE08622}" type="presOf" srcId="{B1901181-B3B2-44DD-BBE5-029DAF050441}" destId="{53ADD13B-3A54-48DB-A8B3-3F1CF5C583B5}" srcOrd="1" destOrd="0" presId="urn:microsoft.com/office/officeart/2016/7/layout/LinearBlockProcessNumbered"/>
    <dgm:cxn modelId="{192F52D1-6EC2-4AC5-BC61-8E52819CEE1E}" type="presOf" srcId="{CC88B062-4ADE-4197-8523-F534E2FB7633}" destId="{AE33853A-F173-4086-B95C-1D612354B1BB}" srcOrd="0" destOrd="0" presId="urn:microsoft.com/office/officeart/2016/7/layout/LinearBlockProcessNumbered"/>
    <dgm:cxn modelId="{816FEBEA-0F20-4E8E-A98D-84A9DCB8DFC5}" srcId="{F15F0D38-3ADC-4756-B5F2-15B33776CBC0}" destId="{B1901181-B3B2-44DD-BBE5-029DAF050441}" srcOrd="0" destOrd="0" parTransId="{4954FBCA-0842-4C79-BF42-0B80EFBF7F91}" sibTransId="{E4C55984-7BF3-4C6B-A80E-CBAEC22E9C2C}"/>
    <dgm:cxn modelId="{51961AB6-A89A-47BB-9545-F7F33CCB6B9B}" type="presParOf" srcId="{B104C81D-388D-49C6-B8A6-56EE20BDC6AC}" destId="{4013DDBF-9A97-4339-B8F2-AD65606AE26F}" srcOrd="0" destOrd="0" presId="urn:microsoft.com/office/officeart/2016/7/layout/LinearBlockProcessNumbered"/>
    <dgm:cxn modelId="{73E4101A-EF11-46F1-B2B0-FB569E2365D1}" type="presParOf" srcId="{4013DDBF-9A97-4339-B8F2-AD65606AE26F}" destId="{F61601BF-C2F3-4BD2-8965-597EE17C2BCD}" srcOrd="0" destOrd="0" presId="urn:microsoft.com/office/officeart/2016/7/layout/LinearBlockProcessNumbered"/>
    <dgm:cxn modelId="{0944FF10-9C19-4A72-9D46-1D70D7241DF8}" type="presParOf" srcId="{4013DDBF-9A97-4339-B8F2-AD65606AE26F}" destId="{D8714957-2C52-4E6F-AEFC-E9E2AAB49A09}" srcOrd="1" destOrd="0" presId="urn:microsoft.com/office/officeart/2016/7/layout/LinearBlockProcessNumbered"/>
    <dgm:cxn modelId="{36124A4A-8663-449E-8BAA-EEBA36B72C20}" type="presParOf" srcId="{4013DDBF-9A97-4339-B8F2-AD65606AE26F}" destId="{53ADD13B-3A54-48DB-A8B3-3F1CF5C583B5}" srcOrd="2" destOrd="0" presId="urn:microsoft.com/office/officeart/2016/7/layout/LinearBlockProcessNumbered"/>
    <dgm:cxn modelId="{A16EAA4B-EFF3-464E-876D-D76900E5DDBC}" type="presParOf" srcId="{B104C81D-388D-49C6-B8A6-56EE20BDC6AC}" destId="{6ACF2B6F-62A6-4F3A-A364-975BC3965EDA}" srcOrd="1" destOrd="0" presId="urn:microsoft.com/office/officeart/2016/7/layout/LinearBlockProcessNumbered"/>
    <dgm:cxn modelId="{1B506F6D-2634-4B29-8BD5-FC3B0E606421}" type="presParOf" srcId="{B104C81D-388D-49C6-B8A6-56EE20BDC6AC}" destId="{38F9FF20-772A-4DB4-A0C5-6CCFE83E93FA}" srcOrd="2" destOrd="0" presId="urn:microsoft.com/office/officeart/2016/7/layout/LinearBlockProcessNumbered"/>
    <dgm:cxn modelId="{1DF15AC4-35F8-4606-A494-F71BA8E8C1B0}" type="presParOf" srcId="{38F9FF20-772A-4DB4-A0C5-6CCFE83E93FA}" destId="{BF0D9AB6-9E78-4727-9F25-D5A7DAACE45D}" srcOrd="0" destOrd="0" presId="urn:microsoft.com/office/officeart/2016/7/layout/LinearBlockProcessNumbered"/>
    <dgm:cxn modelId="{06186396-B993-4CDE-8BA5-B3ACDC04BBA3}" type="presParOf" srcId="{38F9FF20-772A-4DB4-A0C5-6CCFE83E93FA}" destId="{AE33853A-F173-4086-B95C-1D612354B1BB}" srcOrd="1" destOrd="0" presId="urn:microsoft.com/office/officeart/2016/7/layout/LinearBlockProcessNumbered"/>
    <dgm:cxn modelId="{F49382FD-090C-4C8F-B6AF-8FBABDBF2E53}" type="presParOf" srcId="{38F9FF20-772A-4DB4-A0C5-6CCFE83E93FA}" destId="{64E8563E-EB87-4703-AAED-5FFFF75E2FD2}" srcOrd="2" destOrd="0" presId="urn:microsoft.com/office/officeart/2016/7/layout/LinearBlockProcessNumbered"/>
    <dgm:cxn modelId="{82DC39F2-0E00-41C5-97DB-E554EF55EFAD}" type="presParOf" srcId="{B104C81D-388D-49C6-B8A6-56EE20BDC6AC}" destId="{93497C06-8CE3-44FC-BC56-B51AA42AD4C0}" srcOrd="3" destOrd="0" presId="urn:microsoft.com/office/officeart/2016/7/layout/LinearBlockProcessNumbered"/>
    <dgm:cxn modelId="{07C7B72B-8D6A-4570-9DC8-7D2E89B55561}" type="presParOf" srcId="{B104C81D-388D-49C6-B8A6-56EE20BDC6AC}" destId="{D9BFCE34-F251-434D-8FE6-92C947C3B631}" srcOrd="4" destOrd="0" presId="urn:microsoft.com/office/officeart/2016/7/layout/LinearBlockProcessNumbered"/>
    <dgm:cxn modelId="{80310443-E6A6-4765-AB5B-12306D0FCC79}" type="presParOf" srcId="{D9BFCE34-F251-434D-8FE6-92C947C3B631}" destId="{B512EF7C-857C-4E10-907A-6C02E666630C}" srcOrd="0" destOrd="0" presId="urn:microsoft.com/office/officeart/2016/7/layout/LinearBlockProcessNumbered"/>
    <dgm:cxn modelId="{3897C5A8-57E3-4BB4-A05B-1F4FA43F843C}" type="presParOf" srcId="{D9BFCE34-F251-434D-8FE6-92C947C3B631}" destId="{ADD0F076-AE21-46E1-A0AB-3385AA16E112}" srcOrd="1" destOrd="0" presId="urn:microsoft.com/office/officeart/2016/7/layout/LinearBlockProcessNumbered"/>
    <dgm:cxn modelId="{B8B8151C-F9C4-4B65-ACA1-455B7D330E87}" type="presParOf" srcId="{D9BFCE34-F251-434D-8FE6-92C947C3B631}" destId="{59A761A6-8E23-4C44-879F-AB004401DFA7}"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5F0D38-3ADC-4756-B5F2-15B33776CBC0}" type="doc">
      <dgm:prSet loTypeId="urn:microsoft.com/office/officeart/2016/7/layout/LinearBlockProcessNumbered" loCatId="process" qsTypeId="urn:microsoft.com/office/officeart/2005/8/quickstyle/3d2" qsCatId="3D" csTypeId="urn:microsoft.com/office/officeart/2005/8/colors/colorful1" csCatId="colorful" phldr="1"/>
      <dgm:spPr/>
      <dgm:t>
        <a:bodyPr/>
        <a:lstStyle/>
        <a:p>
          <a:endParaRPr lang="en-US"/>
        </a:p>
      </dgm:t>
    </dgm:pt>
    <dgm:pt modelId="{B1901181-B3B2-44DD-BBE5-029DAF050441}">
      <dgm:prSet custT="1"/>
      <dgm:spPr/>
      <dgm:t>
        <a:bodyPr/>
        <a:lstStyle/>
        <a:p>
          <a:pPr algn="l"/>
          <a:r>
            <a:rPr lang="en-IE" sz="1900" dirty="0"/>
            <a:t>Prepare draft Admissions Policy* in consultation with Patron, parents of current students &amp; staff.</a:t>
          </a:r>
        </a:p>
        <a:p>
          <a:pPr algn="l"/>
          <a:r>
            <a:rPr lang="en-IE" sz="1900" dirty="0"/>
            <a:t>(by end March 2020)</a:t>
          </a:r>
          <a:endParaRPr lang="en-US" sz="1900" dirty="0"/>
        </a:p>
      </dgm:t>
    </dgm:pt>
    <dgm:pt modelId="{4954FBCA-0842-4C79-BF42-0B80EFBF7F91}" type="parTrans" cxnId="{816FEBEA-0F20-4E8E-A98D-84A9DCB8DFC5}">
      <dgm:prSet/>
      <dgm:spPr/>
      <dgm:t>
        <a:bodyPr/>
        <a:lstStyle/>
        <a:p>
          <a:endParaRPr lang="en-US"/>
        </a:p>
      </dgm:t>
    </dgm:pt>
    <dgm:pt modelId="{E4C55984-7BF3-4C6B-A80E-CBAEC22E9C2C}" type="sibTrans" cxnId="{816FEBEA-0F20-4E8E-A98D-84A9DCB8DFC5}">
      <dgm:prSet phldrT="01" phldr="0"/>
      <dgm:spPr/>
      <dgm:t>
        <a:bodyPr/>
        <a:lstStyle/>
        <a:p>
          <a:r>
            <a:rPr lang="en-US"/>
            <a:t>01</a:t>
          </a:r>
          <a:endParaRPr lang="en-US" dirty="0"/>
        </a:p>
      </dgm:t>
    </dgm:pt>
    <dgm:pt modelId="{E6279421-6D05-4119-9B2F-E64E2C29F5A5}">
      <dgm:prSet/>
      <dgm:spPr/>
      <dgm:t>
        <a:bodyPr/>
        <a:lstStyle/>
        <a:p>
          <a:r>
            <a:rPr lang="en-IE" dirty="0">
              <a:solidFill>
                <a:srgbClr val="FFFFFF"/>
              </a:solidFill>
            </a:rPr>
            <a:t>Submit draft to Patron for approval / approval subject to modifications.</a:t>
          </a:r>
        </a:p>
        <a:p>
          <a:r>
            <a:rPr lang="en-IE" dirty="0">
              <a:solidFill>
                <a:srgbClr val="FFFFFF"/>
              </a:solidFill>
            </a:rPr>
            <a:t>(by end April 2020 )</a:t>
          </a:r>
          <a:endParaRPr lang="en-US" dirty="0">
            <a:solidFill>
              <a:srgbClr val="FFFFFF"/>
            </a:solidFill>
          </a:endParaRPr>
        </a:p>
      </dgm:t>
    </dgm:pt>
    <dgm:pt modelId="{79123258-8F39-4E4B-91E6-8E70AC724A07}" type="parTrans" cxnId="{91E37703-D6AA-4E4C-8004-1F24553A844B}">
      <dgm:prSet/>
      <dgm:spPr/>
      <dgm:t>
        <a:bodyPr/>
        <a:lstStyle/>
        <a:p>
          <a:endParaRPr lang="en-US"/>
        </a:p>
      </dgm:t>
    </dgm:pt>
    <dgm:pt modelId="{CC88B062-4ADE-4197-8523-F534E2FB7633}" type="sibTrans" cxnId="{91E37703-D6AA-4E4C-8004-1F24553A844B}">
      <dgm:prSet phldrT="02" phldr="0"/>
      <dgm:spPr/>
      <dgm:t>
        <a:bodyPr/>
        <a:lstStyle/>
        <a:p>
          <a:r>
            <a:rPr lang="en-US"/>
            <a:t>02</a:t>
          </a:r>
          <a:endParaRPr lang="en-US" dirty="0"/>
        </a:p>
      </dgm:t>
    </dgm:pt>
    <dgm:pt modelId="{C1F39897-A467-4FC3-B01E-EFAA57707953}">
      <dgm:prSet/>
      <dgm:spPr/>
      <dgm:t>
        <a:bodyPr/>
        <a:lstStyle/>
        <a:p>
          <a:r>
            <a:rPr lang="en-IE" dirty="0">
              <a:solidFill>
                <a:srgbClr val="FFFFFF"/>
              </a:solidFill>
            </a:rPr>
            <a:t>Reconsult re: any modifications and return to Patron for approval.</a:t>
          </a:r>
        </a:p>
        <a:p>
          <a:r>
            <a:rPr lang="en-IE" dirty="0">
              <a:solidFill>
                <a:srgbClr val="FFFFFF"/>
              </a:solidFill>
            </a:rPr>
            <a:t>(by end May 2020)</a:t>
          </a:r>
          <a:endParaRPr lang="en-US" dirty="0">
            <a:solidFill>
              <a:srgbClr val="FFFFFF"/>
            </a:solidFill>
          </a:endParaRPr>
        </a:p>
      </dgm:t>
    </dgm:pt>
    <dgm:pt modelId="{3E3592BE-5FD2-45F1-8227-0E959F05608E}" type="parTrans" cxnId="{8BAD1907-C878-45FC-B3E1-E9C4266C1EBD}">
      <dgm:prSet/>
      <dgm:spPr/>
      <dgm:t>
        <a:bodyPr/>
        <a:lstStyle/>
        <a:p>
          <a:endParaRPr lang="en-US"/>
        </a:p>
      </dgm:t>
    </dgm:pt>
    <dgm:pt modelId="{86A244E1-0986-439C-8CA7-7FB6877EF394}" type="sibTrans" cxnId="{8BAD1907-C878-45FC-B3E1-E9C4266C1EBD}">
      <dgm:prSet phldrT="03" phldr="0"/>
      <dgm:spPr/>
      <dgm:t>
        <a:bodyPr/>
        <a:lstStyle/>
        <a:p>
          <a:r>
            <a:rPr lang="en-US"/>
            <a:t>03</a:t>
          </a:r>
          <a:endParaRPr lang="en-US" dirty="0"/>
        </a:p>
      </dgm:t>
    </dgm:pt>
    <dgm:pt modelId="{B104C81D-388D-49C6-B8A6-56EE20BDC6AC}" type="pres">
      <dgm:prSet presAssocID="{F15F0D38-3ADC-4756-B5F2-15B33776CBC0}" presName="Name0" presStyleCnt="0">
        <dgm:presLayoutVars>
          <dgm:animLvl val="lvl"/>
          <dgm:resizeHandles val="exact"/>
        </dgm:presLayoutVars>
      </dgm:prSet>
      <dgm:spPr/>
    </dgm:pt>
    <dgm:pt modelId="{4013DDBF-9A97-4339-B8F2-AD65606AE26F}" type="pres">
      <dgm:prSet presAssocID="{B1901181-B3B2-44DD-BBE5-029DAF050441}" presName="compositeNode" presStyleCnt="0">
        <dgm:presLayoutVars>
          <dgm:bulletEnabled val="1"/>
        </dgm:presLayoutVars>
      </dgm:prSet>
      <dgm:spPr/>
    </dgm:pt>
    <dgm:pt modelId="{F61601BF-C2F3-4BD2-8965-597EE17C2BCD}" type="pres">
      <dgm:prSet presAssocID="{B1901181-B3B2-44DD-BBE5-029DAF050441}" presName="bgRect" presStyleLbl="alignNode1" presStyleIdx="0" presStyleCnt="3" custLinFactNeighborX="-29325" custLinFactNeighborY="62589"/>
      <dgm:spPr/>
    </dgm:pt>
    <dgm:pt modelId="{D8714957-2C52-4E6F-AEFC-E9E2AAB49A09}" type="pres">
      <dgm:prSet presAssocID="{E4C55984-7BF3-4C6B-A80E-CBAEC22E9C2C}" presName="sibTransNodeRect" presStyleLbl="alignNode1" presStyleIdx="0" presStyleCnt="3">
        <dgm:presLayoutVars>
          <dgm:chMax val="0"/>
          <dgm:bulletEnabled val="1"/>
        </dgm:presLayoutVars>
      </dgm:prSet>
      <dgm:spPr/>
    </dgm:pt>
    <dgm:pt modelId="{53ADD13B-3A54-48DB-A8B3-3F1CF5C583B5}" type="pres">
      <dgm:prSet presAssocID="{B1901181-B3B2-44DD-BBE5-029DAF050441}" presName="nodeRect" presStyleLbl="alignNode1" presStyleIdx="0" presStyleCnt="3">
        <dgm:presLayoutVars>
          <dgm:bulletEnabled val="1"/>
        </dgm:presLayoutVars>
      </dgm:prSet>
      <dgm:spPr/>
    </dgm:pt>
    <dgm:pt modelId="{6ACF2B6F-62A6-4F3A-A364-975BC3965EDA}" type="pres">
      <dgm:prSet presAssocID="{E4C55984-7BF3-4C6B-A80E-CBAEC22E9C2C}" presName="sibTrans" presStyleCnt="0"/>
      <dgm:spPr/>
    </dgm:pt>
    <dgm:pt modelId="{38F9FF20-772A-4DB4-A0C5-6CCFE83E93FA}" type="pres">
      <dgm:prSet presAssocID="{E6279421-6D05-4119-9B2F-E64E2C29F5A5}" presName="compositeNode" presStyleCnt="0">
        <dgm:presLayoutVars>
          <dgm:bulletEnabled val="1"/>
        </dgm:presLayoutVars>
      </dgm:prSet>
      <dgm:spPr/>
    </dgm:pt>
    <dgm:pt modelId="{BF0D9AB6-9E78-4727-9F25-D5A7DAACE45D}" type="pres">
      <dgm:prSet presAssocID="{E6279421-6D05-4119-9B2F-E64E2C29F5A5}" presName="bgRect" presStyleLbl="alignNode1" presStyleIdx="1" presStyleCnt="3"/>
      <dgm:spPr/>
    </dgm:pt>
    <dgm:pt modelId="{AE33853A-F173-4086-B95C-1D612354B1BB}" type="pres">
      <dgm:prSet presAssocID="{CC88B062-4ADE-4197-8523-F534E2FB7633}" presName="sibTransNodeRect" presStyleLbl="alignNode1" presStyleIdx="1" presStyleCnt="3">
        <dgm:presLayoutVars>
          <dgm:chMax val="0"/>
          <dgm:bulletEnabled val="1"/>
        </dgm:presLayoutVars>
      </dgm:prSet>
      <dgm:spPr/>
    </dgm:pt>
    <dgm:pt modelId="{64E8563E-EB87-4703-AAED-5FFFF75E2FD2}" type="pres">
      <dgm:prSet presAssocID="{E6279421-6D05-4119-9B2F-E64E2C29F5A5}" presName="nodeRect" presStyleLbl="alignNode1" presStyleIdx="1" presStyleCnt="3">
        <dgm:presLayoutVars>
          <dgm:bulletEnabled val="1"/>
        </dgm:presLayoutVars>
      </dgm:prSet>
      <dgm:spPr/>
    </dgm:pt>
    <dgm:pt modelId="{93497C06-8CE3-44FC-BC56-B51AA42AD4C0}" type="pres">
      <dgm:prSet presAssocID="{CC88B062-4ADE-4197-8523-F534E2FB7633}" presName="sibTrans" presStyleCnt="0"/>
      <dgm:spPr/>
    </dgm:pt>
    <dgm:pt modelId="{D9BFCE34-F251-434D-8FE6-92C947C3B631}" type="pres">
      <dgm:prSet presAssocID="{C1F39897-A467-4FC3-B01E-EFAA57707953}" presName="compositeNode" presStyleCnt="0">
        <dgm:presLayoutVars>
          <dgm:bulletEnabled val="1"/>
        </dgm:presLayoutVars>
      </dgm:prSet>
      <dgm:spPr/>
    </dgm:pt>
    <dgm:pt modelId="{B512EF7C-857C-4E10-907A-6C02E666630C}" type="pres">
      <dgm:prSet presAssocID="{C1F39897-A467-4FC3-B01E-EFAA57707953}" presName="bgRect" presStyleLbl="alignNode1" presStyleIdx="2" presStyleCnt="3"/>
      <dgm:spPr/>
    </dgm:pt>
    <dgm:pt modelId="{ADD0F076-AE21-46E1-A0AB-3385AA16E112}" type="pres">
      <dgm:prSet presAssocID="{86A244E1-0986-439C-8CA7-7FB6877EF394}" presName="sibTransNodeRect" presStyleLbl="alignNode1" presStyleIdx="2" presStyleCnt="3">
        <dgm:presLayoutVars>
          <dgm:chMax val="0"/>
          <dgm:bulletEnabled val="1"/>
        </dgm:presLayoutVars>
      </dgm:prSet>
      <dgm:spPr/>
    </dgm:pt>
    <dgm:pt modelId="{59A761A6-8E23-4C44-879F-AB004401DFA7}" type="pres">
      <dgm:prSet presAssocID="{C1F39897-A467-4FC3-B01E-EFAA57707953}" presName="nodeRect" presStyleLbl="alignNode1" presStyleIdx="2" presStyleCnt="3">
        <dgm:presLayoutVars>
          <dgm:bulletEnabled val="1"/>
        </dgm:presLayoutVars>
      </dgm:prSet>
      <dgm:spPr/>
    </dgm:pt>
  </dgm:ptLst>
  <dgm:cxnLst>
    <dgm:cxn modelId="{91E37703-D6AA-4E4C-8004-1F24553A844B}" srcId="{F15F0D38-3ADC-4756-B5F2-15B33776CBC0}" destId="{E6279421-6D05-4119-9B2F-E64E2C29F5A5}" srcOrd="1" destOrd="0" parTransId="{79123258-8F39-4E4B-91E6-8E70AC724A07}" sibTransId="{CC88B062-4ADE-4197-8523-F534E2FB7633}"/>
    <dgm:cxn modelId="{8BAD1907-C878-45FC-B3E1-E9C4266C1EBD}" srcId="{F15F0D38-3ADC-4756-B5F2-15B33776CBC0}" destId="{C1F39897-A467-4FC3-B01E-EFAA57707953}" srcOrd="2" destOrd="0" parTransId="{3E3592BE-5FD2-45F1-8227-0E959F05608E}" sibTransId="{86A244E1-0986-439C-8CA7-7FB6877EF394}"/>
    <dgm:cxn modelId="{2D49C707-4EF6-4A95-A501-061B65FD704A}" type="presOf" srcId="{E6279421-6D05-4119-9B2F-E64E2C29F5A5}" destId="{BF0D9AB6-9E78-4727-9F25-D5A7DAACE45D}" srcOrd="0" destOrd="0" presId="urn:microsoft.com/office/officeart/2016/7/layout/LinearBlockProcessNumbered"/>
    <dgm:cxn modelId="{BCD8202A-303D-4807-80C3-B30B6BDA993D}" type="presOf" srcId="{B1901181-B3B2-44DD-BBE5-029DAF050441}" destId="{F61601BF-C2F3-4BD2-8965-597EE17C2BCD}" srcOrd="0" destOrd="0" presId="urn:microsoft.com/office/officeart/2016/7/layout/LinearBlockProcessNumbered"/>
    <dgm:cxn modelId="{BD0DCE2D-897A-4527-8EFC-5E20BC1FF1ED}" type="presOf" srcId="{C1F39897-A467-4FC3-B01E-EFAA57707953}" destId="{59A761A6-8E23-4C44-879F-AB004401DFA7}" srcOrd="1" destOrd="0" presId="urn:microsoft.com/office/officeart/2016/7/layout/LinearBlockProcessNumbered"/>
    <dgm:cxn modelId="{C2A8973E-C666-4D3F-A835-62914F995811}" type="presOf" srcId="{86A244E1-0986-439C-8CA7-7FB6877EF394}" destId="{ADD0F076-AE21-46E1-A0AB-3385AA16E112}" srcOrd="0" destOrd="0" presId="urn:microsoft.com/office/officeart/2016/7/layout/LinearBlockProcessNumbered"/>
    <dgm:cxn modelId="{4FADF66D-9F64-4AD9-8235-29E25A818D4F}" type="presOf" srcId="{E4C55984-7BF3-4C6B-A80E-CBAEC22E9C2C}" destId="{D8714957-2C52-4E6F-AEFC-E9E2AAB49A09}" srcOrd="0" destOrd="0" presId="urn:microsoft.com/office/officeart/2016/7/layout/LinearBlockProcessNumbered"/>
    <dgm:cxn modelId="{82FD4F54-5AFD-4D79-BE07-974773C63B36}" type="presOf" srcId="{F15F0D38-3ADC-4756-B5F2-15B33776CBC0}" destId="{B104C81D-388D-49C6-B8A6-56EE20BDC6AC}" srcOrd="0" destOrd="0" presId="urn:microsoft.com/office/officeart/2016/7/layout/LinearBlockProcessNumbered"/>
    <dgm:cxn modelId="{8A996257-02BA-4DB1-96AC-48AE82001885}" type="presOf" srcId="{C1F39897-A467-4FC3-B01E-EFAA57707953}" destId="{B512EF7C-857C-4E10-907A-6C02E666630C}" srcOrd="0" destOrd="0" presId="urn:microsoft.com/office/officeart/2016/7/layout/LinearBlockProcessNumbered"/>
    <dgm:cxn modelId="{A07714A0-1658-4A6D-8BA2-F91ED438D19A}" type="presOf" srcId="{E6279421-6D05-4119-9B2F-E64E2C29F5A5}" destId="{64E8563E-EB87-4703-AAED-5FFFF75E2FD2}" srcOrd="1" destOrd="0" presId="urn:microsoft.com/office/officeart/2016/7/layout/LinearBlockProcessNumbered"/>
    <dgm:cxn modelId="{A4E4C6C8-AFD1-43E1-8D7C-43A31EE08622}" type="presOf" srcId="{B1901181-B3B2-44DD-BBE5-029DAF050441}" destId="{53ADD13B-3A54-48DB-A8B3-3F1CF5C583B5}" srcOrd="1" destOrd="0" presId="urn:microsoft.com/office/officeart/2016/7/layout/LinearBlockProcessNumbered"/>
    <dgm:cxn modelId="{192F52D1-6EC2-4AC5-BC61-8E52819CEE1E}" type="presOf" srcId="{CC88B062-4ADE-4197-8523-F534E2FB7633}" destId="{AE33853A-F173-4086-B95C-1D612354B1BB}" srcOrd="0" destOrd="0" presId="urn:microsoft.com/office/officeart/2016/7/layout/LinearBlockProcessNumbered"/>
    <dgm:cxn modelId="{816FEBEA-0F20-4E8E-A98D-84A9DCB8DFC5}" srcId="{F15F0D38-3ADC-4756-B5F2-15B33776CBC0}" destId="{B1901181-B3B2-44DD-BBE5-029DAF050441}" srcOrd="0" destOrd="0" parTransId="{4954FBCA-0842-4C79-BF42-0B80EFBF7F91}" sibTransId="{E4C55984-7BF3-4C6B-A80E-CBAEC22E9C2C}"/>
    <dgm:cxn modelId="{51961AB6-A89A-47BB-9545-F7F33CCB6B9B}" type="presParOf" srcId="{B104C81D-388D-49C6-B8A6-56EE20BDC6AC}" destId="{4013DDBF-9A97-4339-B8F2-AD65606AE26F}" srcOrd="0" destOrd="0" presId="urn:microsoft.com/office/officeart/2016/7/layout/LinearBlockProcessNumbered"/>
    <dgm:cxn modelId="{73E4101A-EF11-46F1-B2B0-FB569E2365D1}" type="presParOf" srcId="{4013DDBF-9A97-4339-B8F2-AD65606AE26F}" destId="{F61601BF-C2F3-4BD2-8965-597EE17C2BCD}" srcOrd="0" destOrd="0" presId="urn:microsoft.com/office/officeart/2016/7/layout/LinearBlockProcessNumbered"/>
    <dgm:cxn modelId="{0944FF10-9C19-4A72-9D46-1D70D7241DF8}" type="presParOf" srcId="{4013DDBF-9A97-4339-B8F2-AD65606AE26F}" destId="{D8714957-2C52-4E6F-AEFC-E9E2AAB49A09}" srcOrd="1" destOrd="0" presId="urn:microsoft.com/office/officeart/2016/7/layout/LinearBlockProcessNumbered"/>
    <dgm:cxn modelId="{36124A4A-8663-449E-8BAA-EEBA36B72C20}" type="presParOf" srcId="{4013DDBF-9A97-4339-B8F2-AD65606AE26F}" destId="{53ADD13B-3A54-48DB-A8B3-3F1CF5C583B5}" srcOrd="2" destOrd="0" presId="urn:microsoft.com/office/officeart/2016/7/layout/LinearBlockProcessNumbered"/>
    <dgm:cxn modelId="{A16EAA4B-EFF3-464E-876D-D76900E5DDBC}" type="presParOf" srcId="{B104C81D-388D-49C6-B8A6-56EE20BDC6AC}" destId="{6ACF2B6F-62A6-4F3A-A364-975BC3965EDA}" srcOrd="1" destOrd="0" presId="urn:microsoft.com/office/officeart/2016/7/layout/LinearBlockProcessNumbered"/>
    <dgm:cxn modelId="{1B506F6D-2634-4B29-8BD5-FC3B0E606421}" type="presParOf" srcId="{B104C81D-388D-49C6-B8A6-56EE20BDC6AC}" destId="{38F9FF20-772A-4DB4-A0C5-6CCFE83E93FA}" srcOrd="2" destOrd="0" presId="urn:microsoft.com/office/officeart/2016/7/layout/LinearBlockProcessNumbered"/>
    <dgm:cxn modelId="{1DF15AC4-35F8-4606-A494-F71BA8E8C1B0}" type="presParOf" srcId="{38F9FF20-772A-4DB4-A0C5-6CCFE83E93FA}" destId="{BF0D9AB6-9E78-4727-9F25-D5A7DAACE45D}" srcOrd="0" destOrd="0" presId="urn:microsoft.com/office/officeart/2016/7/layout/LinearBlockProcessNumbered"/>
    <dgm:cxn modelId="{06186396-B993-4CDE-8BA5-B3ACDC04BBA3}" type="presParOf" srcId="{38F9FF20-772A-4DB4-A0C5-6CCFE83E93FA}" destId="{AE33853A-F173-4086-B95C-1D612354B1BB}" srcOrd="1" destOrd="0" presId="urn:microsoft.com/office/officeart/2016/7/layout/LinearBlockProcessNumbered"/>
    <dgm:cxn modelId="{F49382FD-090C-4C8F-B6AF-8FBABDBF2E53}" type="presParOf" srcId="{38F9FF20-772A-4DB4-A0C5-6CCFE83E93FA}" destId="{64E8563E-EB87-4703-AAED-5FFFF75E2FD2}" srcOrd="2" destOrd="0" presId="urn:microsoft.com/office/officeart/2016/7/layout/LinearBlockProcessNumbered"/>
    <dgm:cxn modelId="{82DC39F2-0E00-41C5-97DB-E554EF55EFAD}" type="presParOf" srcId="{B104C81D-388D-49C6-B8A6-56EE20BDC6AC}" destId="{93497C06-8CE3-44FC-BC56-B51AA42AD4C0}" srcOrd="3" destOrd="0" presId="urn:microsoft.com/office/officeart/2016/7/layout/LinearBlockProcessNumbered"/>
    <dgm:cxn modelId="{07C7B72B-8D6A-4570-9DC8-7D2E89B55561}" type="presParOf" srcId="{B104C81D-388D-49C6-B8A6-56EE20BDC6AC}" destId="{D9BFCE34-F251-434D-8FE6-92C947C3B631}" srcOrd="4" destOrd="0" presId="urn:microsoft.com/office/officeart/2016/7/layout/LinearBlockProcessNumbered"/>
    <dgm:cxn modelId="{80310443-E6A6-4765-AB5B-12306D0FCC79}" type="presParOf" srcId="{D9BFCE34-F251-434D-8FE6-92C947C3B631}" destId="{B512EF7C-857C-4E10-907A-6C02E666630C}" srcOrd="0" destOrd="0" presId="urn:microsoft.com/office/officeart/2016/7/layout/LinearBlockProcessNumbered"/>
    <dgm:cxn modelId="{3897C5A8-57E3-4BB4-A05B-1F4FA43F843C}" type="presParOf" srcId="{D9BFCE34-F251-434D-8FE6-92C947C3B631}" destId="{ADD0F076-AE21-46E1-A0AB-3385AA16E112}" srcOrd="1" destOrd="0" presId="urn:microsoft.com/office/officeart/2016/7/layout/LinearBlockProcessNumbered"/>
    <dgm:cxn modelId="{B8B8151C-F9C4-4B65-ACA1-455B7D330E87}" type="presParOf" srcId="{D9BFCE34-F251-434D-8FE6-92C947C3B631}" destId="{59A761A6-8E23-4C44-879F-AB004401DFA7}"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CBCAFF-7ECD-4219-AC67-7F6FD365636E}">
      <dsp:nvSpPr>
        <dsp:cNvPr id="0" name=""/>
        <dsp:cNvSpPr/>
      </dsp:nvSpPr>
      <dsp:spPr>
        <a:xfrm>
          <a:off x="-30222" y="7247"/>
          <a:ext cx="6496050" cy="130214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97D8B1-DC9E-4639-890E-17CB21E5A266}">
      <dsp:nvSpPr>
        <dsp:cNvPr id="0" name=""/>
        <dsp:cNvSpPr/>
      </dsp:nvSpPr>
      <dsp:spPr>
        <a:xfrm>
          <a:off x="363676" y="300229"/>
          <a:ext cx="716179" cy="7161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6F08D1B-4766-4302-9958-9AFFD2BC9DFC}">
      <dsp:nvSpPr>
        <dsp:cNvPr id="0" name=""/>
        <dsp:cNvSpPr/>
      </dsp:nvSpPr>
      <dsp:spPr>
        <a:xfrm>
          <a:off x="1122868" y="216801"/>
          <a:ext cx="5081230" cy="1302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810" tIns="137810" rIns="137810" bIns="137810" numCol="1" spcCol="1270" anchor="ctr" anchorCtr="0">
          <a:noAutofit/>
        </a:bodyPr>
        <a:lstStyle/>
        <a:p>
          <a:pPr marL="0" lvl="0" indent="0" algn="l" defTabSz="1111250">
            <a:lnSpc>
              <a:spcPct val="100000"/>
            </a:lnSpc>
            <a:spcBef>
              <a:spcPct val="0"/>
            </a:spcBef>
            <a:spcAft>
              <a:spcPct val="35000"/>
            </a:spcAft>
            <a:buNone/>
          </a:pPr>
          <a:endParaRPr lang="en-IE" sz="2500" kern="1200" dirty="0"/>
        </a:p>
      </dsp:txBody>
      <dsp:txXfrm>
        <a:off x="1122868" y="216801"/>
        <a:ext cx="5081230" cy="1302144"/>
      </dsp:txXfrm>
    </dsp:sp>
    <dsp:sp modelId="{282AB36A-5CA6-42F3-9954-04148837B464}">
      <dsp:nvSpPr>
        <dsp:cNvPr id="0" name=""/>
        <dsp:cNvSpPr/>
      </dsp:nvSpPr>
      <dsp:spPr>
        <a:xfrm>
          <a:off x="-30222" y="1634927"/>
          <a:ext cx="6496050" cy="1302144"/>
        </a:xfrm>
        <a:prstGeom prst="roundRect">
          <a:avLst>
            <a:gd name="adj" fmla="val 10000"/>
          </a:avLst>
        </a:prstGeom>
        <a:solidFill>
          <a:srgbClr val="81D9D1"/>
        </a:solidFill>
        <a:ln>
          <a:noFill/>
        </a:ln>
        <a:effectLst/>
      </dsp:spPr>
      <dsp:style>
        <a:lnRef idx="0">
          <a:scrgbClr r="0" g="0" b="0"/>
        </a:lnRef>
        <a:fillRef idx="1">
          <a:scrgbClr r="0" g="0" b="0"/>
        </a:fillRef>
        <a:effectRef idx="0">
          <a:scrgbClr r="0" g="0" b="0"/>
        </a:effectRef>
        <a:fontRef idx="minor"/>
      </dsp:style>
    </dsp:sp>
    <dsp:sp modelId="{11D1F82B-5A9F-4521-84D2-9CFE73B9833A}">
      <dsp:nvSpPr>
        <dsp:cNvPr id="0" name=""/>
        <dsp:cNvSpPr/>
      </dsp:nvSpPr>
      <dsp:spPr>
        <a:xfrm>
          <a:off x="363676" y="1927910"/>
          <a:ext cx="716179" cy="716179"/>
        </a:xfrm>
        <a:prstGeom prst="rect">
          <a:avLst/>
        </a:prstGeom>
        <a:blipFill>
          <a:blip xmlns:r="http://schemas.openxmlformats.org/officeDocument/2006/relationships" r:embed="rId3">
            <a:biLevel thresh="2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91184A7-0B6F-4606-8372-93390EAE1D23}">
      <dsp:nvSpPr>
        <dsp:cNvPr id="0" name=""/>
        <dsp:cNvSpPr/>
      </dsp:nvSpPr>
      <dsp:spPr>
        <a:xfrm>
          <a:off x="1403906" y="1615877"/>
          <a:ext cx="4538413" cy="1302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810" tIns="137810" rIns="137810" bIns="137810" numCol="1" spcCol="1270" anchor="ctr" anchorCtr="0">
          <a:noAutofit/>
        </a:bodyPr>
        <a:lstStyle/>
        <a:p>
          <a:pPr marL="0" lvl="0" indent="0" algn="l" defTabSz="1111250">
            <a:lnSpc>
              <a:spcPct val="100000"/>
            </a:lnSpc>
            <a:spcBef>
              <a:spcPct val="0"/>
            </a:spcBef>
            <a:spcAft>
              <a:spcPct val="35000"/>
            </a:spcAft>
            <a:buNone/>
          </a:pPr>
          <a:endParaRPr lang="en-US" sz="2500" kern="1200" dirty="0">
            <a:solidFill>
              <a:schemeClr val="accent1">
                <a:lumMod val="75000"/>
              </a:schemeClr>
            </a:solidFill>
          </a:endParaRPr>
        </a:p>
      </dsp:txBody>
      <dsp:txXfrm>
        <a:off x="1403906" y="1615877"/>
        <a:ext cx="4538413" cy="1302144"/>
      </dsp:txXfrm>
    </dsp:sp>
    <dsp:sp modelId="{D2028B34-01C0-4FA7-A3E5-955D50B3FEFB}">
      <dsp:nvSpPr>
        <dsp:cNvPr id="0" name=""/>
        <dsp:cNvSpPr/>
      </dsp:nvSpPr>
      <dsp:spPr>
        <a:xfrm>
          <a:off x="-30222" y="3262608"/>
          <a:ext cx="6496050" cy="1302144"/>
        </a:xfrm>
        <a:prstGeom prst="roundRect">
          <a:avLst>
            <a:gd name="adj" fmla="val 10000"/>
          </a:avLst>
        </a:prstGeom>
        <a:solidFill>
          <a:schemeClr val="accent1">
            <a:lumMod val="75000"/>
          </a:schemeClr>
        </a:solidFill>
        <a:ln>
          <a:noFill/>
        </a:ln>
        <a:effectLst/>
      </dsp:spPr>
      <dsp:style>
        <a:lnRef idx="0">
          <a:scrgbClr r="0" g="0" b="0"/>
        </a:lnRef>
        <a:fillRef idx="1">
          <a:scrgbClr r="0" g="0" b="0"/>
        </a:fillRef>
        <a:effectRef idx="0">
          <a:scrgbClr r="0" g="0" b="0"/>
        </a:effectRef>
        <a:fontRef idx="minor"/>
      </dsp:style>
    </dsp:sp>
    <dsp:sp modelId="{1F88EF35-C7C9-4D43-9CDB-4CDA637C314B}">
      <dsp:nvSpPr>
        <dsp:cNvPr id="0" name=""/>
        <dsp:cNvSpPr/>
      </dsp:nvSpPr>
      <dsp:spPr>
        <a:xfrm>
          <a:off x="363676" y="3555590"/>
          <a:ext cx="716179" cy="716179"/>
        </a:xfrm>
        <a:prstGeom prst="rect">
          <a:avLst/>
        </a:prstGeom>
        <a:blipFill>
          <a:blip xmlns:r="http://schemas.openxmlformats.org/officeDocument/2006/relationships" r:embed="rId5">
            <a:biLevel thresh="25000"/>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59F9FDB-AFBD-463A-BA5D-6721028C7110}">
      <dsp:nvSpPr>
        <dsp:cNvPr id="0" name=""/>
        <dsp:cNvSpPr/>
      </dsp:nvSpPr>
      <dsp:spPr>
        <a:xfrm>
          <a:off x="1391308" y="3262608"/>
          <a:ext cx="5115905" cy="1302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810" tIns="137810" rIns="137810" bIns="137810" numCol="1" spcCol="1270" anchor="ctr" anchorCtr="0">
          <a:noAutofit/>
        </a:bodyPr>
        <a:lstStyle/>
        <a:p>
          <a:pPr marL="0" lvl="0" indent="0" algn="just" defTabSz="1111250">
            <a:lnSpc>
              <a:spcPct val="100000"/>
            </a:lnSpc>
            <a:spcBef>
              <a:spcPct val="0"/>
            </a:spcBef>
            <a:spcAft>
              <a:spcPct val="35000"/>
            </a:spcAft>
            <a:buNone/>
          </a:pPr>
          <a:endParaRPr lang="en-US" sz="2500" kern="1200" dirty="0">
            <a:solidFill>
              <a:srgbClr val="FFFFFF"/>
            </a:solidFill>
          </a:endParaRPr>
        </a:p>
      </dsp:txBody>
      <dsp:txXfrm>
        <a:off x="1391308" y="3262608"/>
        <a:ext cx="5115905" cy="13021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1601BF-C2F3-4BD2-8965-597EE17C2BCD}">
      <dsp:nvSpPr>
        <dsp:cNvPr id="0" name=""/>
        <dsp:cNvSpPr/>
      </dsp:nvSpPr>
      <dsp:spPr>
        <a:xfrm>
          <a:off x="0" y="0"/>
          <a:ext cx="3449259" cy="3383301"/>
        </a:xfrm>
        <a:prstGeom prst="rect">
          <a:avLst/>
        </a:prstGeom>
        <a:solidFill>
          <a:schemeClr val="accent2">
            <a:hueOff val="0"/>
            <a:satOff val="0"/>
            <a:lumOff val="0"/>
            <a:alphaOff val="0"/>
          </a:schemeClr>
        </a:solidFill>
        <a:ln>
          <a:noFill/>
        </a:ln>
        <a:effectLst>
          <a:outerShdw blurRad="50800" dist="25400" algn="bl"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40710" tIns="0" rIns="340710" bIns="330200" numCol="1" spcCol="1270" anchor="t" anchorCtr="0">
          <a:noAutofit/>
        </a:bodyPr>
        <a:lstStyle/>
        <a:p>
          <a:pPr marL="0" lvl="0" indent="0" algn="l" defTabSz="1155700">
            <a:lnSpc>
              <a:spcPct val="90000"/>
            </a:lnSpc>
            <a:spcBef>
              <a:spcPct val="0"/>
            </a:spcBef>
            <a:spcAft>
              <a:spcPct val="35000"/>
            </a:spcAft>
            <a:buNone/>
          </a:pPr>
          <a:r>
            <a:rPr lang="en-IE" sz="2600" kern="1200" dirty="0"/>
            <a:t>Publish an Admissions Policy</a:t>
          </a:r>
        </a:p>
        <a:p>
          <a:pPr marL="0" lvl="0" indent="0" algn="l" defTabSz="1155700">
            <a:lnSpc>
              <a:spcPct val="90000"/>
            </a:lnSpc>
            <a:spcBef>
              <a:spcPct val="0"/>
            </a:spcBef>
            <a:spcAft>
              <a:spcPct val="35000"/>
            </a:spcAft>
            <a:buNone/>
          </a:pPr>
          <a:r>
            <a:rPr lang="en-IE" sz="2600" kern="1200" dirty="0"/>
            <a:t>(not before 1st September*)</a:t>
          </a:r>
          <a:endParaRPr lang="en-US" sz="2600" kern="1200" dirty="0"/>
        </a:p>
      </dsp:txBody>
      <dsp:txXfrm>
        <a:off x="0" y="1353320"/>
        <a:ext cx="3449259" cy="2029980"/>
      </dsp:txXfrm>
    </dsp:sp>
    <dsp:sp modelId="{D8714957-2C52-4E6F-AEFC-E9E2AAB49A09}">
      <dsp:nvSpPr>
        <dsp:cNvPr id="0" name=""/>
        <dsp:cNvSpPr/>
      </dsp:nvSpPr>
      <dsp:spPr>
        <a:xfrm>
          <a:off x="851" y="0"/>
          <a:ext cx="3449259" cy="1353320"/>
        </a:xfrm>
        <a:prstGeom prst="rect">
          <a:avLst/>
        </a:prstGeom>
        <a:noFill/>
        <a:ln>
          <a:noFill/>
        </a:ln>
        <a:effectLst>
          <a:outerShdw blurRad="50800" dist="25400" algn="bl" rotWithShape="0">
            <a:srgbClr val="000000">
              <a:alpha val="60000"/>
            </a:srgbClr>
          </a:outerShdw>
        </a:effectLst>
        <a:scene3d>
          <a:camera prst="orthographicFront"/>
          <a:lightRig rig="threePt" dir="t">
            <a:rot lat="0" lon="0" rev="7500000"/>
          </a:lightRig>
        </a:scene3d>
        <a:sp3d/>
      </dsp:spPr>
      <dsp:style>
        <a:lnRef idx="0">
          <a:scrgbClr r="0" g="0" b="0"/>
        </a:lnRef>
        <a:fillRef idx="1">
          <a:scrgbClr r="0" g="0" b="0"/>
        </a:fillRef>
        <a:effectRef idx="2">
          <a:scrgbClr r="0" g="0" b="0"/>
        </a:effectRef>
        <a:fontRef idx="minor">
          <a:schemeClr val="lt1"/>
        </a:fontRef>
      </dsp:style>
      <dsp:txBody>
        <a:bodyPr spcFirstLastPara="0" vert="horz" wrap="square" lIns="340710" tIns="165100" rIns="340710"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endParaRPr lang="en-US" sz="6600" kern="1200" dirty="0"/>
        </a:p>
      </dsp:txBody>
      <dsp:txXfrm>
        <a:off x="851" y="0"/>
        <a:ext cx="3449259" cy="1353320"/>
      </dsp:txXfrm>
    </dsp:sp>
    <dsp:sp modelId="{BF0D9AB6-9E78-4727-9F25-D5A7DAACE45D}">
      <dsp:nvSpPr>
        <dsp:cNvPr id="0" name=""/>
        <dsp:cNvSpPr/>
      </dsp:nvSpPr>
      <dsp:spPr>
        <a:xfrm>
          <a:off x="3726051" y="0"/>
          <a:ext cx="3449259" cy="3383301"/>
        </a:xfrm>
        <a:prstGeom prst="rect">
          <a:avLst/>
        </a:prstGeom>
        <a:solidFill>
          <a:schemeClr val="accent3">
            <a:hueOff val="0"/>
            <a:satOff val="0"/>
            <a:lumOff val="0"/>
            <a:alphaOff val="0"/>
          </a:schemeClr>
        </a:solidFill>
        <a:ln>
          <a:noFill/>
        </a:ln>
        <a:effectLst>
          <a:outerShdw blurRad="50800" dist="25400" algn="bl"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40710" tIns="0" rIns="340710" bIns="330200" numCol="1" spcCol="1270" anchor="t" anchorCtr="0">
          <a:noAutofit/>
        </a:bodyPr>
        <a:lstStyle/>
        <a:p>
          <a:pPr marL="0" lvl="0" indent="0" algn="l" defTabSz="1155700">
            <a:lnSpc>
              <a:spcPct val="90000"/>
            </a:lnSpc>
            <a:spcBef>
              <a:spcPct val="0"/>
            </a:spcBef>
            <a:spcAft>
              <a:spcPct val="35000"/>
            </a:spcAft>
            <a:buNone/>
          </a:pPr>
          <a:r>
            <a:rPr lang="en-IE" sz="2600" kern="1200" dirty="0">
              <a:solidFill>
                <a:srgbClr val="FFFFFF"/>
              </a:solidFill>
            </a:rPr>
            <a:t>Publish Annual Admission Notice</a:t>
          </a:r>
        </a:p>
        <a:p>
          <a:pPr marL="0" lvl="0" indent="0" algn="l" defTabSz="1155700">
            <a:lnSpc>
              <a:spcPct val="90000"/>
            </a:lnSpc>
            <a:spcBef>
              <a:spcPct val="0"/>
            </a:spcBef>
            <a:spcAft>
              <a:spcPct val="35000"/>
            </a:spcAft>
            <a:buNone/>
          </a:pPr>
          <a:r>
            <a:rPr lang="en-IE" sz="2600" kern="1200" dirty="0">
              <a:solidFill>
                <a:srgbClr val="FFFFFF"/>
              </a:solidFill>
            </a:rPr>
            <a:t>(not before 1st September*)</a:t>
          </a:r>
          <a:endParaRPr lang="en-US" sz="2600" kern="1200" dirty="0">
            <a:solidFill>
              <a:srgbClr val="FFFFFF"/>
            </a:solidFill>
          </a:endParaRPr>
        </a:p>
      </dsp:txBody>
      <dsp:txXfrm>
        <a:off x="3726051" y="1353320"/>
        <a:ext cx="3449259" cy="2029980"/>
      </dsp:txXfrm>
    </dsp:sp>
    <dsp:sp modelId="{AE33853A-F173-4086-B95C-1D612354B1BB}">
      <dsp:nvSpPr>
        <dsp:cNvPr id="0" name=""/>
        <dsp:cNvSpPr/>
      </dsp:nvSpPr>
      <dsp:spPr>
        <a:xfrm>
          <a:off x="3726051" y="0"/>
          <a:ext cx="3449259" cy="1353320"/>
        </a:xfrm>
        <a:prstGeom prst="rect">
          <a:avLst/>
        </a:prstGeom>
        <a:noFill/>
        <a:ln>
          <a:noFill/>
        </a:ln>
        <a:effectLst>
          <a:outerShdw blurRad="50800" dist="25400" algn="bl" rotWithShape="0">
            <a:srgbClr val="000000">
              <a:alpha val="60000"/>
            </a:srgbClr>
          </a:outerShdw>
        </a:effectLst>
        <a:scene3d>
          <a:camera prst="orthographicFront"/>
          <a:lightRig rig="threePt" dir="t">
            <a:rot lat="0" lon="0" rev="7500000"/>
          </a:lightRig>
        </a:scene3d>
        <a:sp3d/>
      </dsp:spPr>
      <dsp:style>
        <a:lnRef idx="0">
          <a:scrgbClr r="0" g="0" b="0"/>
        </a:lnRef>
        <a:fillRef idx="1">
          <a:scrgbClr r="0" g="0" b="0"/>
        </a:fillRef>
        <a:effectRef idx="2">
          <a:scrgbClr r="0" g="0" b="0"/>
        </a:effectRef>
        <a:fontRef idx="minor">
          <a:schemeClr val="lt1"/>
        </a:fontRef>
      </dsp:style>
      <dsp:txBody>
        <a:bodyPr spcFirstLastPara="0" vert="horz" wrap="square" lIns="340710" tIns="165100" rIns="340710"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endParaRPr lang="en-US" sz="6600" kern="1200" dirty="0"/>
        </a:p>
      </dsp:txBody>
      <dsp:txXfrm>
        <a:off x="3726051" y="0"/>
        <a:ext cx="3449259" cy="1353320"/>
      </dsp:txXfrm>
    </dsp:sp>
    <dsp:sp modelId="{B512EF7C-857C-4E10-907A-6C02E666630C}">
      <dsp:nvSpPr>
        <dsp:cNvPr id="0" name=""/>
        <dsp:cNvSpPr/>
      </dsp:nvSpPr>
      <dsp:spPr>
        <a:xfrm>
          <a:off x="7451251" y="0"/>
          <a:ext cx="3449259" cy="3383301"/>
        </a:xfrm>
        <a:prstGeom prst="rect">
          <a:avLst/>
        </a:prstGeom>
        <a:solidFill>
          <a:schemeClr val="accent4">
            <a:hueOff val="0"/>
            <a:satOff val="0"/>
            <a:lumOff val="0"/>
            <a:alphaOff val="0"/>
          </a:schemeClr>
        </a:solidFill>
        <a:ln>
          <a:noFill/>
        </a:ln>
        <a:effectLst>
          <a:outerShdw blurRad="50800" dist="25400" algn="bl"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40710" tIns="0" rIns="340710" bIns="330200" numCol="1" spcCol="1270" anchor="t" anchorCtr="0">
          <a:noAutofit/>
        </a:bodyPr>
        <a:lstStyle/>
        <a:p>
          <a:pPr marL="0" lvl="0" indent="0" algn="l" defTabSz="1155700">
            <a:lnSpc>
              <a:spcPct val="90000"/>
            </a:lnSpc>
            <a:spcBef>
              <a:spcPct val="0"/>
            </a:spcBef>
            <a:spcAft>
              <a:spcPct val="35000"/>
            </a:spcAft>
            <a:buNone/>
          </a:pPr>
          <a:r>
            <a:rPr lang="en-US" sz="2600" kern="1200" dirty="0">
              <a:solidFill>
                <a:srgbClr val="FFFFFF"/>
              </a:solidFill>
            </a:rPr>
            <a:t>Accept applications </a:t>
          </a:r>
        </a:p>
        <a:p>
          <a:pPr marL="0" lvl="0" indent="0" algn="l" defTabSz="1155700">
            <a:lnSpc>
              <a:spcPct val="90000"/>
            </a:lnSpc>
            <a:spcBef>
              <a:spcPct val="0"/>
            </a:spcBef>
            <a:spcAft>
              <a:spcPct val="35000"/>
            </a:spcAft>
            <a:buNone/>
          </a:pPr>
          <a:r>
            <a:rPr lang="en-US" sz="2600" b="1" kern="1200" dirty="0">
              <a:solidFill>
                <a:srgbClr val="FFFFFF"/>
              </a:solidFill>
            </a:rPr>
            <a:t>(not before 1</a:t>
          </a:r>
          <a:r>
            <a:rPr lang="en-US" sz="2600" b="1" kern="1200" baseline="30000" dirty="0">
              <a:solidFill>
                <a:srgbClr val="FFFFFF"/>
              </a:solidFill>
            </a:rPr>
            <a:t>st</a:t>
          </a:r>
          <a:r>
            <a:rPr lang="en-US" sz="2600" b="1" kern="1200" dirty="0">
              <a:solidFill>
                <a:srgbClr val="FFFFFF"/>
              </a:solidFill>
            </a:rPr>
            <a:t> October)</a:t>
          </a:r>
        </a:p>
      </dsp:txBody>
      <dsp:txXfrm>
        <a:off x="7451251" y="1353320"/>
        <a:ext cx="3449259" cy="2029980"/>
      </dsp:txXfrm>
    </dsp:sp>
    <dsp:sp modelId="{ADD0F076-AE21-46E1-A0AB-3385AA16E112}">
      <dsp:nvSpPr>
        <dsp:cNvPr id="0" name=""/>
        <dsp:cNvSpPr/>
      </dsp:nvSpPr>
      <dsp:spPr>
        <a:xfrm>
          <a:off x="7451251" y="0"/>
          <a:ext cx="3449259" cy="1353320"/>
        </a:xfrm>
        <a:prstGeom prst="rect">
          <a:avLst/>
        </a:prstGeom>
        <a:noFill/>
        <a:ln>
          <a:noFill/>
        </a:ln>
        <a:effectLst>
          <a:outerShdw blurRad="50800" dist="25400" algn="bl" rotWithShape="0">
            <a:srgbClr val="000000">
              <a:alpha val="60000"/>
            </a:srgbClr>
          </a:outerShdw>
        </a:effectLst>
        <a:scene3d>
          <a:camera prst="orthographicFront"/>
          <a:lightRig rig="threePt" dir="t">
            <a:rot lat="0" lon="0" rev="7500000"/>
          </a:lightRig>
        </a:scene3d>
        <a:sp3d/>
      </dsp:spPr>
      <dsp:style>
        <a:lnRef idx="0">
          <a:scrgbClr r="0" g="0" b="0"/>
        </a:lnRef>
        <a:fillRef idx="1">
          <a:scrgbClr r="0" g="0" b="0"/>
        </a:fillRef>
        <a:effectRef idx="2">
          <a:scrgbClr r="0" g="0" b="0"/>
        </a:effectRef>
        <a:fontRef idx="minor">
          <a:schemeClr val="lt1"/>
        </a:fontRef>
      </dsp:style>
      <dsp:txBody>
        <a:bodyPr spcFirstLastPara="0" vert="horz" wrap="square" lIns="340710" tIns="165100" rIns="340710"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endParaRPr lang="en-US" sz="6600" kern="1200" dirty="0"/>
        </a:p>
      </dsp:txBody>
      <dsp:txXfrm>
        <a:off x="7451251" y="0"/>
        <a:ext cx="3449259" cy="13533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1601BF-C2F3-4BD2-8965-597EE17C2BCD}">
      <dsp:nvSpPr>
        <dsp:cNvPr id="0" name=""/>
        <dsp:cNvSpPr/>
      </dsp:nvSpPr>
      <dsp:spPr>
        <a:xfrm>
          <a:off x="0" y="0"/>
          <a:ext cx="3449259" cy="3383301"/>
        </a:xfrm>
        <a:prstGeom prst="rect">
          <a:avLst/>
        </a:prstGeom>
        <a:solidFill>
          <a:schemeClr val="accent2">
            <a:hueOff val="0"/>
            <a:satOff val="0"/>
            <a:lumOff val="0"/>
            <a:alphaOff val="0"/>
          </a:schemeClr>
        </a:solidFill>
        <a:ln>
          <a:noFill/>
        </a:ln>
        <a:effectLst>
          <a:outerShdw blurRad="50800" dist="25400" algn="bl"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40710" tIns="0" rIns="340710" bIns="330200" numCol="1" spcCol="1270" anchor="t" anchorCtr="0">
          <a:noAutofit/>
        </a:bodyPr>
        <a:lstStyle/>
        <a:p>
          <a:pPr marL="0" lvl="0" indent="0" algn="l" defTabSz="844550">
            <a:lnSpc>
              <a:spcPct val="90000"/>
            </a:lnSpc>
            <a:spcBef>
              <a:spcPct val="0"/>
            </a:spcBef>
            <a:spcAft>
              <a:spcPct val="35000"/>
            </a:spcAft>
            <a:buNone/>
          </a:pPr>
          <a:r>
            <a:rPr lang="en-IE" sz="1900" kern="1200" dirty="0"/>
            <a:t>Prepare draft Admissions Policy* in consultation with Patron, parents of current students &amp; staff.</a:t>
          </a:r>
        </a:p>
        <a:p>
          <a:pPr marL="0" lvl="0" indent="0" algn="l" defTabSz="844550">
            <a:lnSpc>
              <a:spcPct val="90000"/>
            </a:lnSpc>
            <a:spcBef>
              <a:spcPct val="0"/>
            </a:spcBef>
            <a:spcAft>
              <a:spcPct val="35000"/>
            </a:spcAft>
            <a:buNone/>
          </a:pPr>
          <a:r>
            <a:rPr lang="en-IE" sz="1900" kern="1200" dirty="0"/>
            <a:t>(by end March 2020)</a:t>
          </a:r>
          <a:endParaRPr lang="en-US" sz="1900" kern="1200" dirty="0"/>
        </a:p>
      </dsp:txBody>
      <dsp:txXfrm>
        <a:off x="0" y="1353320"/>
        <a:ext cx="3449259" cy="2029980"/>
      </dsp:txXfrm>
    </dsp:sp>
    <dsp:sp modelId="{D8714957-2C52-4E6F-AEFC-E9E2AAB49A09}">
      <dsp:nvSpPr>
        <dsp:cNvPr id="0" name=""/>
        <dsp:cNvSpPr/>
      </dsp:nvSpPr>
      <dsp:spPr>
        <a:xfrm>
          <a:off x="851" y="0"/>
          <a:ext cx="3449259" cy="1353320"/>
        </a:xfrm>
        <a:prstGeom prst="rect">
          <a:avLst/>
        </a:prstGeom>
        <a:noFill/>
        <a:ln>
          <a:noFill/>
        </a:ln>
        <a:effectLst>
          <a:outerShdw blurRad="50800" dist="25400" algn="bl" rotWithShape="0">
            <a:srgbClr val="000000">
              <a:alpha val="60000"/>
            </a:srgbClr>
          </a:outerShdw>
        </a:effectLst>
        <a:scene3d>
          <a:camera prst="orthographicFront"/>
          <a:lightRig rig="threePt" dir="t">
            <a:rot lat="0" lon="0" rev="7500000"/>
          </a:lightRig>
        </a:scene3d>
        <a:sp3d/>
      </dsp:spPr>
      <dsp:style>
        <a:lnRef idx="0">
          <a:scrgbClr r="0" g="0" b="0"/>
        </a:lnRef>
        <a:fillRef idx="1">
          <a:scrgbClr r="0" g="0" b="0"/>
        </a:fillRef>
        <a:effectRef idx="2">
          <a:scrgbClr r="0" g="0" b="0"/>
        </a:effectRef>
        <a:fontRef idx="minor">
          <a:schemeClr val="lt1"/>
        </a:fontRef>
      </dsp:style>
      <dsp:txBody>
        <a:bodyPr spcFirstLastPara="0" vert="horz" wrap="square" lIns="340710" tIns="165100" rIns="340710"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endParaRPr lang="en-US" sz="6600" kern="1200" dirty="0"/>
        </a:p>
      </dsp:txBody>
      <dsp:txXfrm>
        <a:off x="851" y="0"/>
        <a:ext cx="3449259" cy="1353320"/>
      </dsp:txXfrm>
    </dsp:sp>
    <dsp:sp modelId="{BF0D9AB6-9E78-4727-9F25-D5A7DAACE45D}">
      <dsp:nvSpPr>
        <dsp:cNvPr id="0" name=""/>
        <dsp:cNvSpPr/>
      </dsp:nvSpPr>
      <dsp:spPr>
        <a:xfrm>
          <a:off x="3726051" y="0"/>
          <a:ext cx="3449259" cy="3383301"/>
        </a:xfrm>
        <a:prstGeom prst="rect">
          <a:avLst/>
        </a:prstGeom>
        <a:solidFill>
          <a:schemeClr val="accent3">
            <a:hueOff val="0"/>
            <a:satOff val="0"/>
            <a:lumOff val="0"/>
            <a:alphaOff val="0"/>
          </a:schemeClr>
        </a:solidFill>
        <a:ln>
          <a:noFill/>
        </a:ln>
        <a:effectLst>
          <a:outerShdw blurRad="50800" dist="25400" algn="bl"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40710" tIns="0" rIns="340710" bIns="330200" numCol="1" spcCol="1270" anchor="t" anchorCtr="0">
          <a:noAutofit/>
        </a:bodyPr>
        <a:lstStyle/>
        <a:p>
          <a:pPr marL="0" lvl="0" indent="0" algn="l" defTabSz="977900">
            <a:lnSpc>
              <a:spcPct val="90000"/>
            </a:lnSpc>
            <a:spcBef>
              <a:spcPct val="0"/>
            </a:spcBef>
            <a:spcAft>
              <a:spcPct val="35000"/>
            </a:spcAft>
            <a:buNone/>
          </a:pPr>
          <a:r>
            <a:rPr lang="en-IE" sz="2200" kern="1200" dirty="0">
              <a:solidFill>
                <a:srgbClr val="FFFFFF"/>
              </a:solidFill>
            </a:rPr>
            <a:t>Submit draft to Patron for approval / approval subject to modifications.</a:t>
          </a:r>
        </a:p>
        <a:p>
          <a:pPr marL="0" lvl="0" indent="0" algn="l" defTabSz="977900">
            <a:lnSpc>
              <a:spcPct val="90000"/>
            </a:lnSpc>
            <a:spcBef>
              <a:spcPct val="0"/>
            </a:spcBef>
            <a:spcAft>
              <a:spcPct val="35000"/>
            </a:spcAft>
            <a:buNone/>
          </a:pPr>
          <a:r>
            <a:rPr lang="en-IE" sz="2200" kern="1200" dirty="0">
              <a:solidFill>
                <a:srgbClr val="FFFFFF"/>
              </a:solidFill>
            </a:rPr>
            <a:t>(by end April 2020 )</a:t>
          </a:r>
          <a:endParaRPr lang="en-US" sz="2200" kern="1200" dirty="0">
            <a:solidFill>
              <a:srgbClr val="FFFFFF"/>
            </a:solidFill>
          </a:endParaRPr>
        </a:p>
      </dsp:txBody>
      <dsp:txXfrm>
        <a:off x="3726051" y="1353320"/>
        <a:ext cx="3449259" cy="2029980"/>
      </dsp:txXfrm>
    </dsp:sp>
    <dsp:sp modelId="{AE33853A-F173-4086-B95C-1D612354B1BB}">
      <dsp:nvSpPr>
        <dsp:cNvPr id="0" name=""/>
        <dsp:cNvSpPr/>
      </dsp:nvSpPr>
      <dsp:spPr>
        <a:xfrm>
          <a:off x="3726051" y="0"/>
          <a:ext cx="3449259" cy="1353320"/>
        </a:xfrm>
        <a:prstGeom prst="rect">
          <a:avLst/>
        </a:prstGeom>
        <a:noFill/>
        <a:ln>
          <a:noFill/>
        </a:ln>
        <a:effectLst>
          <a:outerShdw blurRad="50800" dist="25400" algn="bl" rotWithShape="0">
            <a:srgbClr val="000000">
              <a:alpha val="60000"/>
            </a:srgbClr>
          </a:outerShdw>
        </a:effectLst>
        <a:scene3d>
          <a:camera prst="orthographicFront"/>
          <a:lightRig rig="threePt" dir="t">
            <a:rot lat="0" lon="0" rev="7500000"/>
          </a:lightRig>
        </a:scene3d>
        <a:sp3d/>
      </dsp:spPr>
      <dsp:style>
        <a:lnRef idx="0">
          <a:scrgbClr r="0" g="0" b="0"/>
        </a:lnRef>
        <a:fillRef idx="1">
          <a:scrgbClr r="0" g="0" b="0"/>
        </a:fillRef>
        <a:effectRef idx="2">
          <a:scrgbClr r="0" g="0" b="0"/>
        </a:effectRef>
        <a:fontRef idx="minor">
          <a:schemeClr val="lt1"/>
        </a:fontRef>
      </dsp:style>
      <dsp:txBody>
        <a:bodyPr spcFirstLastPara="0" vert="horz" wrap="square" lIns="340710" tIns="165100" rIns="340710"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endParaRPr lang="en-US" sz="6600" kern="1200" dirty="0"/>
        </a:p>
      </dsp:txBody>
      <dsp:txXfrm>
        <a:off x="3726051" y="0"/>
        <a:ext cx="3449259" cy="1353320"/>
      </dsp:txXfrm>
    </dsp:sp>
    <dsp:sp modelId="{B512EF7C-857C-4E10-907A-6C02E666630C}">
      <dsp:nvSpPr>
        <dsp:cNvPr id="0" name=""/>
        <dsp:cNvSpPr/>
      </dsp:nvSpPr>
      <dsp:spPr>
        <a:xfrm>
          <a:off x="7451251" y="0"/>
          <a:ext cx="3449259" cy="3383301"/>
        </a:xfrm>
        <a:prstGeom prst="rect">
          <a:avLst/>
        </a:prstGeom>
        <a:solidFill>
          <a:schemeClr val="accent4">
            <a:hueOff val="0"/>
            <a:satOff val="0"/>
            <a:lumOff val="0"/>
            <a:alphaOff val="0"/>
          </a:schemeClr>
        </a:solidFill>
        <a:ln>
          <a:noFill/>
        </a:ln>
        <a:effectLst>
          <a:outerShdw blurRad="50800" dist="25400" algn="bl"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40710" tIns="0" rIns="340710" bIns="330200" numCol="1" spcCol="1270" anchor="t" anchorCtr="0">
          <a:noAutofit/>
        </a:bodyPr>
        <a:lstStyle/>
        <a:p>
          <a:pPr marL="0" lvl="0" indent="0" algn="l" defTabSz="977900">
            <a:lnSpc>
              <a:spcPct val="90000"/>
            </a:lnSpc>
            <a:spcBef>
              <a:spcPct val="0"/>
            </a:spcBef>
            <a:spcAft>
              <a:spcPct val="35000"/>
            </a:spcAft>
            <a:buNone/>
          </a:pPr>
          <a:r>
            <a:rPr lang="en-IE" sz="2200" kern="1200" dirty="0">
              <a:solidFill>
                <a:srgbClr val="FFFFFF"/>
              </a:solidFill>
            </a:rPr>
            <a:t>Reconsult re: any modifications and return to Patron for approval.</a:t>
          </a:r>
        </a:p>
        <a:p>
          <a:pPr marL="0" lvl="0" indent="0" algn="l" defTabSz="977900">
            <a:lnSpc>
              <a:spcPct val="90000"/>
            </a:lnSpc>
            <a:spcBef>
              <a:spcPct val="0"/>
            </a:spcBef>
            <a:spcAft>
              <a:spcPct val="35000"/>
            </a:spcAft>
            <a:buNone/>
          </a:pPr>
          <a:r>
            <a:rPr lang="en-IE" sz="2200" kern="1200" dirty="0">
              <a:solidFill>
                <a:srgbClr val="FFFFFF"/>
              </a:solidFill>
            </a:rPr>
            <a:t>(by end May 2020)</a:t>
          </a:r>
          <a:endParaRPr lang="en-US" sz="2200" kern="1200" dirty="0">
            <a:solidFill>
              <a:srgbClr val="FFFFFF"/>
            </a:solidFill>
          </a:endParaRPr>
        </a:p>
      </dsp:txBody>
      <dsp:txXfrm>
        <a:off x="7451251" y="1353320"/>
        <a:ext cx="3449259" cy="2029980"/>
      </dsp:txXfrm>
    </dsp:sp>
    <dsp:sp modelId="{ADD0F076-AE21-46E1-A0AB-3385AA16E112}">
      <dsp:nvSpPr>
        <dsp:cNvPr id="0" name=""/>
        <dsp:cNvSpPr/>
      </dsp:nvSpPr>
      <dsp:spPr>
        <a:xfrm>
          <a:off x="7451251" y="0"/>
          <a:ext cx="3449259" cy="1353320"/>
        </a:xfrm>
        <a:prstGeom prst="rect">
          <a:avLst/>
        </a:prstGeom>
        <a:noFill/>
        <a:ln>
          <a:noFill/>
        </a:ln>
        <a:effectLst>
          <a:outerShdw blurRad="50800" dist="25400" algn="bl" rotWithShape="0">
            <a:srgbClr val="000000">
              <a:alpha val="60000"/>
            </a:srgbClr>
          </a:outerShdw>
        </a:effectLst>
        <a:scene3d>
          <a:camera prst="orthographicFront"/>
          <a:lightRig rig="threePt" dir="t">
            <a:rot lat="0" lon="0" rev="7500000"/>
          </a:lightRig>
        </a:scene3d>
        <a:sp3d/>
      </dsp:spPr>
      <dsp:style>
        <a:lnRef idx="0">
          <a:scrgbClr r="0" g="0" b="0"/>
        </a:lnRef>
        <a:fillRef idx="1">
          <a:scrgbClr r="0" g="0" b="0"/>
        </a:fillRef>
        <a:effectRef idx="2">
          <a:scrgbClr r="0" g="0" b="0"/>
        </a:effectRef>
        <a:fontRef idx="minor">
          <a:schemeClr val="lt1"/>
        </a:fontRef>
      </dsp:style>
      <dsp:txBody>
        <a:bodyPr spcFirstLastPara="0" vert="horz" wrap="square" lIns="340710" tIns="165100" rIns="340710"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endParaRPr lang="en-US" sz="6600" kern="1200" dirty="0"/>
        </a:p>
      </dsp:txBody>
      <dsp:txXfrm>
        <a:off x="7451251" y="0"/>
        <a:ext cx="3449259" cy="135332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64237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8A87A34-81AB-432B-8DAE-1953F412C126}" type="datetimeFigureOut">
              <a:rPr lang="en-US" smtClean="0"/>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72589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45885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97070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75500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t>1/30/2020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71439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1/30/2020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86950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t>1/30/2020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94442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30524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76484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4106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2795844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263724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1/30/2020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311768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1/30/2020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142192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3284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57044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1/30/2020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07372674"/>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2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sv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diagramLayout" Target="../diagrams/layout2.xml"/><Relationship Id="rId7" Type="http://schemas.openxmlformats.org/officeDocument/2006/relationships/image" Target="../media/image30.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diagramLayout" Target="../diagrams/layout3.xml"/><Relationship Id="rId7" Type="http://schemas.openxmlformats.org/officeDocument/2006/relationships/image" Target="../media/image30.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5.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5.emf"/><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6.emf"/><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CF80868-F34C-4CE2-855B-61C373E67AE1}"/>
              </a:ext>
            </a:extLst>
          </p:cNvPr>
          <p:cNvPicPr>
            <a:picLocks noChangeAspect="1"/>
          </p:cNvPicPr>
          <p:nvPr/>
        </p:nvPicPr>
        <p:blipFill rotWithShape="1">
          <a:blip r:embed="rId3"/>
          <a:srcRect l="6053" r="2272" b="1"/>
          <a:stretch/>
        </p:blipFill>
        <p:spPr>
          <a:xfrm>
            <a:off x="1" y="-341532"/>
            <a:ext cx="12191695" cy="5020241"/>
          </a:xfrm>
          <a:custGeom>
            <a:avLst/>
            <a:gdLst>
              <a:gd name="connsiteX0" fmla="*/ 0 w 12191695"/>
              <a:gd name="connsiteY0" fmla="*/ 0 h 5020241"/>
              <a:gd name="connsiteX1" fmla="*/ 12191695 w 12191695"/>
              <a:gd name="connsiteY1" fmla="*/ 0 h 5020241"/>
              <a:gd name="connsiteX2" fmla="*/ 12191695 w 12191695"/>
              <a:gd name="connsiteY2" fmla="*/ 4057991 h 5020241"/>
              <a:gd name="connsiteX3" fmla="*/ 11914945 w 12191695"/>
              <a:gd name="connsiteY3" fmla="*/ 4110187 h 5020241"/>
              <a:gd name="connsiteX4" fmla="*/ 11639412 w 12191695"/>
              <a:gd name="connsiteY4" fmla="*/ 4159931 h 5020241"/>
              <a:gd name="connsiteX5" fmla="*/ 11362661 w 12191695"/>
              <a:gd name="connsiteY5" fmla="*/ 4208624 h 5020241"/>
              <a:gd name="connsiteX6" fmla="*/ 11084690 w 12191695"/>
              <a:gd name="connsiteY6" fmla="*/ 4250310 h 5020241"/>
              <a:gd name="connsiteX7" fmla="*/ 10807939 w 12191695"/>
              <a:gd name="connsiteY7" fmla="*/ 4292347 h 5020241"/>
              <a:gd name="connsiteX8" fmla="*/ 10529968 w 12191695"/>
              <a:gd name="connsiteY8" fmla="*/ 4331582 h 5020241"/>
              <a:gd name="connsiteX9" fmla="*/ 10255655 w 12191695"/>
              <a:gd name="connsiteY9" fmla="*/ 4365211 h 5020241"/>
              <a:gd name="connsiteX10" fmla="*/ 9977684 w 12191695"/>
              <a:gd name="connsiteY10" fmla="*/ 4397089 h 5020241"/>
              <a:gd name="connsiteX11" fmla="*/ 9700933 w 12191695"/>
              <a:gd name="connsiteY11" fmla="*/ 4426165 h 5020241"/>
              <a:gd name="connsiteX12" fmla="*/ 9429058 w 12191695"/>
              <a:gd name="connsiteY12" fmla="*/ 4451387 h 5020241"/>
              <a:gd name="connsiteX13" fmla="*/ 9153526 w 12191695"/>
              <a:gd name="connsiteY13" fmla="*/ 4476609 h 5020241"/>
              <a:gd name="connsiteX14" fmla="*/ 8881651 w 12191695"/>
              <a:gd name="connsiteY14" fmla="*/ 4497628 h 5020241"/>
              <a:gd name="connsiteX15" fmla="*/ 8609776 w 12191695"/>
              <a:gd name="connsiteY15" fmla="*/ 4514092 h 5020241"/>
              <a:gd name="connsiteX16" fmla="*/ 8339121 w 12191695"/>
              <a:gd name="connsiteY16" fmla="*/ 4531258 h 5020241"/>
              <a:gd name="connsiteX17" fmla="*/ 8070903 w 12191695"/>
              <a:gd name="connsiteY17" fmla="*/ 4545620 h 5020241"/>
              <a:gd name="connsiteX18" fmla="*/ 7805124 w 12191695"/>
              <a:gd name="connsiteY18" fmla="*/ 4555779 h 5020241"/>
              <a:gd name="connsiteX19" fmla="*/ 7539345 w 12191695"/>
              <a:gd name="connsiteY19" fmla="*/ 4564537 h 5020241"/>
              <a:gd name="connsiteX20" fmla="*/ 7276005 w 12191695"/>
              <a:gd name="connsiteY20" fmla="*/ 4572944 h 5020241"/>
              <a:gd name="connsiteX21" fmla="*/ 7016322 w 12191695"/>
              <a:gd name="connsiteY21" fmla="*/ 4576798 h 5020241"/>
              <a:gd name="connsiteX22" fmla="*/ 6756639 w 12191695"/>
              <a:gd name="connsiteY22" fmla="*/ 4581001 h 5020241"/>
              <a:gd name="connsiteX23" fmla="*/ 6500613 w 12191695"/>
              <a:gd name="connsiteY23" fmla="*/ 4583103 h 5020241"/>
              <a:gd name="connsiteX24" fmla="*/ 6247026 w 12191695"/>
              <a:gd name="connsiteY24" fmla="*/ 4581001 h 5020241"/>
              <a:gd name="connsiteX25" fmla="*/ 5995877 w 12191695"/>
              <a:gd name="connsiteY25" fmla="*/ 4581001 h 5020241"/>
              <a:gd name="connsiteX26" fmla="*/ 5747167 w 12191695"/>
              <a:gd name="connsiteY26" fmla="*/ 4576798 h 5020241"/>
              <a:gd name="connsiteX27" fmla="*/ 5503333 w 12191695"/>
              <a:gd name="connsiteY27" fmla="*/ 4570492 h 5020241"/>
              <a:gd name="connsiteX28" fmla="*/ 5261938 w 12191695"/>
              <a:gd name="connsiteY28" fmla="*/ 4564537 h 5020241"/>
              <a:gd name="connsiteX29" fmla="*/ 5025418 w 12191695"/>
              <a:gd name="connsiteY29" fmla="*/ 4557881 h 5020241"/>
              <a:gd name="connsiteX30" fmla="*/ 4790118 w 12191695"/>
              <a:gd name="connsiteY30" fmla="*/ 4547722 h 5020241"/>
              <a:gd name="connsiteX31" fmla="*/ 4558477 w 12191695"/>
              <a:gd name="connsiteY31" fmla="*/ 4536862 h 5020241"/>
              <a:gd name="connsiteX32" fmla="*/ 4331710 w 12191695"/>
              <a:gd name="connsiteY32" fmla="*/ 4527054 h 5020241"/>
              <a:gd name="connsiteX33" fmla="*/ 3889152 w 12191695"/>
              <a:gd name="connsiteY33" fmla="*/ 4499379 h 5020241"/>
              <a:gd name="connsiteX34" fmla="*/ 3464881 w 12191695"/>
              <a:gd name="connsiteY34" fmla="*/ 4469954 h 5020241"/>
              <a:gd name="connsiteX35" fmla="*/ 3057678 w 12191695"/>
              <a:gd name="connsiteY35" fmla="*/ 4439126 h 5020241"/>
              <a:gd name="connsiteX36" fmla="*/ 2672421 w 12191695"/>
              <a:gd name="connsiteY36" fmla="*/ 4405147 h 5020241"/>
              <a:gd name="connsiteX37" fmla="*/ 2304232 w 12191695"/>
              <a:gd name="connsiteY37" fmla="*/ 4369765 h 5020241"/>
              <a:gd name="connsiteX38" fmla="*/ 1962864 w 12191695"/>
              <a:gd name="connsiteY38" fmla="*/ 4331582 h 5020241"/>
              <a:gd name="connsiteX39" fmla="*/ 1642223 w 12191695"/>
              <a:gd name="connsiteY39" fmla="*/ 4294099 h 5020241"/>
              <a:gd name="connsiteX40" fmla="*/ 1347183 w 12191695"/>
              <a:gd name="connsiteY40" fmla="*/ 4256616 h 5020241"/>
              <a:gd name="connsiteX41" fmla="*/ 1076528 w 12191695"/>
              <a:gd name="connsiteY41" fmla="*/ 4221235 h 5020241"/>
              <a:gd name="connsiteX42" fmla="*/ 836351 w 12191695"/>
              <a:gd name="connsiteY42" fmla="*/ 4187605 h 5020241"/>
              <a:gd name="connsiteX43" fmla="*/ 619339 w 12191695"/>
              <a:gd name="connsiteY43" fmla="*/ 4155727 h 5020241"/>
              <a:gd name="connsiteX44" fmla="*/ 436464 w 12191695"/>
              <a:gd name="connsiteY44" fmla="*/ 4129104 h 5020241"/>
              <a:gd name="connsiteX45" fmla="*/ 282848 w 12191695"/>
              <a:gd name="connsiteY45" fmla="*/ 4103881 h 5020241"/>
              <a:gd name="connsiteX46" fmla="*/ 71932 w 12191695"/>
              <a:gd name="connsiteY46" fmla="*/ 4067800 h 5020241"/>
              <a:gd name="connsiteX47" fmla="*/ 1 w 12191695"/>
              <a:gd name="connsiteY47" fmla="*/ 4055539 h 5020241"/>
              <a:gd name="connsiteX48" fmla="*/ 1 w 12191695"/>
              <a:gd name="connsiteY48" fmla="*/ 5020241 h 5020241"/>
              <a:gd name="connsiteX49" fmla="*/ 0 w 12191695"/>
              <a:gd name="connsiteY49" fmla="*/ 5020241 h 502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14"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53695"/>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40000"/>
            </a:schemeClr>
          </a:solidFill>
          <a:ln>
            <a:noFill/>
          </a:ln>
        </p:spPr>
        <p:txBody>
          <a:bodyPr rtlCol="0" anchor="ctr"/>
          <a:lstStyle/>
          <a:p>
            <a:pPr algn="ctr"/>
            <a:endParaRPr lang="en-US">
              <a:solidFill>
                <a:schemeClr val="tx1"/>
              </a:solidFill>
            </a:endParaRPr>
          </a:p>
        </p:txBody>
      </p:sp>
      <p:sp>
        <p:nvSpPr>
          <p:cNvPr id="13" name="Freeform: Shape 15">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32DA63-D22E-4E6E-BD30-6303F4BD81FC}"/>
              </a:ext>
            </a:extLst>
          </p:cNvPr>
          <p:cNvSpPr>
            <a:spLocks noGrp="1"/>
          </p:cNvSpPr>
          <p:nvPr>
            <p:ph type="ctrTitle"/>
          </p:nvPr>
        </p:nvSpPr>
        <p:spPr>
          <a:xfrm>
            <a:off x="636916" y="4854346"/>
            <a:ext cx="10407602" cy="868026"/>
          </a:xfrm>
        </p:spPr>
        <p:txBody>
          <a:bodyPr>
            <a:normAutofit/>
          </a:bodyPr>
          <a:lstStyle/>
          <a:p>
            <a:r>
              <a:rPr lang="en-IE" sz="4800" dirty="0">
                <a:solidFill>
                  <a:srgbClr val="EBEBEB"/>
                </a:solidFill>
              </a:rPr>
              <a:t>ADMISSIONS</a:t>
            </a:r>
          </a:p>
        </p:txBody>
      </p:sp>
      <p:sp>
        <p:nvSpPr>
          <p:cNvPr id="3" name="Subtitle 2">
            <a:extLst>
              <a:ext uri="{FF2B5EF4-FFF2-40B4-BE49-F238E27FC236}">
                <a16:creationId xmlns:a16="http://schemas.microsoft.com/office/drawing/2014/main" id="{19C56B8A-21D8-4F21-A6E7-E97398555960}"/>
              </a:ext>
            </a:extLst>
          </p:cNvPr>
          <p:cNvSpPr>
            <a:spLocks noGrp="1"/>
          </p:cNvSpPr>
          <p:nvPr>
            <p:ph type="subTitle" idx="1"/>
          </p:nvPr>
        </p:nvSpPr>
        <p:spPr>
          <a:xfrm>
            <a:off x="636917" y="5722374"/>
            <a:ext cx="10407602" cy="487924"/>
          </a:xfrm>
        </p:spPr>
        <p:txBody>
          <a:bodyPr>
            <a:normAutofit/>
          </a:bodyPr>
          <a:lstStyle/>
          <a:p>
            <a:r>
              <a:rPr lang="en-IE" dirty="0">
                <a:solidFill>
                  <a:srgbClr val="FFFFFF"/>
                </a:solidFill>
              </a:rPr>
              <a:t>Education (Admission to Schools) Act 2018</a:t>
            </a:r>
          </a:p>
        </p:txBody>
      </p:sp>
    </p:spTree>
    <p:extLst>
      <p:ext uri="{BB962C8B-B14F-4D97-AF65-F5344CB8AC3E}">
        <p14:creationId xmlns:p14="http://schemas.microsoft.com/office/powerpoint/2010/main" val="3400334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CCD693-3B04-45D7-A5DB-2011F8244263}"/>
              </a:ext>
            </a:extLst>
          </p:cNvPr>
          <p:cNvSpPr>
            <a:spLocks noGrp="1"/>
          </p:cNvSpPr>
          <p:nvPr>
            <p:ph type="title"/>
          </p:nvPr>
        </p:nvSpPr>
        <p:spPr>
          <a:xfrm>
            <a:off x="643855" y="857250"/>
            <a:ext cx="3108626" cy="4572000"/>
          </a:xfrm>
        </p:spPr>
        <p:txBody>
          <a:bodyPr anchor="ctr">
            <a:normAutofit/>
          </a:bodyPr>
          <a:lstStyle/>
          <a:p>
            <a:r>
              <a:rPr lang="en-IE" sz="4000" dirty="0">
                <a:solidFill>
                  <a:srgbClr val="F2F2F2"/>
                </a:solidFill>
              </a:rPr>
              <a:t>How the Act works…</a:t>
            </a:r>
            <a:endParaRPr lang="en-GB" sz="4000" dirty="0">
              <a:solidFill>
                <a:srgbClr val="F2F2F2"/>
              </a:solidFill>
            </a:endParaRPr>
          </a:p>
        </p:txBody>
      </p:sp>
      <p:sp>
        <p:nvSpPr>
          <p:cNvPr id="15" name="Freeform: Shape 14">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9" name="Rectangle 18">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6" name="Picture 5" descr="A drawing of a face&#10;&#10;Description automatically generated">
            <a:extLst>
              <a:ext uri="{FF2B5EF4-FFF2-40B4-BE49-F238E27FC236}">
                <a16:creationId xmlns:a16="http://schemas.microsoft.com/office/drawing/2014/main" id="{A9EC2F49-AE0B-4C80-9A37-D325725CE34B}"/>
              </a:ext>
            </a:extLst>
          </p:cNvPr>
          <p:cNvPicPr>
            <a:picLocks noChangeAspect="1"/>
          </p:cNvPicPr>
          <p:nvPr/>
        </p:nvPicPr>
        <p:blipFill>
          <a:blip r:embed="rId2" cstate="print">
            <a:alphaModFix amt="46000"/>
            <a:extLst>
              <a:ext uri="{28A0092B-C50C-407E-A947-70E740481C1C}">
                <a14:useLocalDpi xmlns:a14="http://schemas.microsoft.com/office/drawing/2010/main" val="0"/>
              </a:ext>
            </a:extLst>
          </a:blip>
          <a:stretch>
            <a:fillRect/>
          </a:stretch>
        </p:blipFill>
        <p:spPr>
          <a:xfrm>
            <a:off x="10444667" y="609602"/>
            <a:ext cx="666960" cy="535387"/>
          </a:xfrm>
          <a:prstGeom prst="rect">
            <a:avLst/>
          </a:prstGeom>
        </p:spPr>
      </p:pic>
      <p:graphicFrame>
        <p:nvGraphicFramePr>
          <p:cNvPr id="10" name="Content Placeholder 2">
            <a:extLst>
              <a:ext uri="{FF2B5EF4-FFF2-40B4-BE49-F238E27FC236}">
                <a16:creationId xmlns:a16="http://schemas.microsoft.com/office/drawing/2014/main" id="{C2F92370-2036-4027-8D70-B5CF84E128F4}"/>
              </a:ext>
            </a:extLst>
          </p:cNvPr>
          <p:cNvGraphicFramePr>
            <a:graphicFrameLocks noGrp="1"/>
          </p:cNvGraphicFramePr>
          <p:nvPr>
            <p:ph idx="1"/>
            <p:extLst>
              <p:ext uri="{D42A27DB-BD31-4B8C-83A1-F6EECF244321}">
                <p14:modId xmlns:p14="http://schemas.microsoft.com/office/powerpoint/2010/main" val="37783908"/>
              </p:ext>
            </p:extLst>
          </p:nvPr>
        </p:nvGraphicFramePr>
        <p:xfrm>
          <a:off x="5038725" y="1457325"/>
          <a:ext cx="649605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BBE0442-F69D-4E96-9DD3-39ED71F1C0C3}"/>
              </a:ext>
            </a:extLst>
          </p:cNvPr>
          <p:cNvSpPr txBox="1"/>
          <p:nvPr/>
        </p:nvSpPr>
        <p:spPr>
          <a:xfrm>
            <a:off x="6496050" y="1647825"/>
            <a:ext cx="4476750" cy="923330"/>
          </a:xfrm>
          <a:prstGeom prst="rect">
            <a:avLst/>
          </a:prstGeom>
          <a:noFill/>
        </p:spPr>
        <p:txBody>
          <a:bodyPr wrap="square" rtlCol="0">
            <a:spAutoFit/>
          </a:bodyPr>
          <a:lstStyle/>
          <a:p>
            <a:pPr lvl="0">
              <a:lnSpc>
                <a:spcPct val="100000"/>
              </a:lnSpc>
            </a:pPr>
            <a:r>
              <a:rPr lang="en-IE" dirty="0">
                <a:solidFill>
                  <a:srgbClr val="009999"/>
                </a:solidFill>
              </a:rPr>
              <a:t>Inserts 10 new “</a:t>
            </a:r>
            <a:r>
              <a:rPr lang="en-IE" b="1" dirty="0">
                <a:solidFill>
                  <a:srgbClr val="009999"/>
                </a:solidFill>
              </a:rPr>
              <a:t>Admission</a:t>
            </a:r>
            <a:r>
              <a:rPr lang="en-IE" dirty="0">
                <a:solidFill>
                  <a:srgbClr val="009999"/>
                </a:solidFill>
              </a:rPr>
              <a:t>” sections into the Education Act 1998 </a:t>
            </a:r>
          </a:p>
          <a:p>
            <a:pPr lvl="0">
              <a:lnSpc>
                <a:spcPct val="100000"/>
              </a:lnSpc>
            </a:pPr>
            <a:r>
              <a:rPr lang="en-IE" dirty="0">
                <a:solidFill>
                  <a:srgbClr val="009999"/>
                </a:solidFill>
              </a:rPr>
              <a:t>(Part X - Sections 60 – 70)</a:t>
            </a:r>
          </a:p>
        </p:txBody>
      </p:sp>
      <p:sp>
        <p:nvSpPr>
          <p:cNvPr id="5" name="TextBox 4">
            <a:extLst>
              <a:ext uri="{FF2B5EF4-FFF2-40B4-BE49-F238E27FC236}">
                <a16:creationId xmlns:a16="http://schemas.microsoft.com/office/drawing/2014/main" id="{4DA5DF49-2586-4A2D-8379-ACCDC3AD8A72}"/>
              </a:ext>
            </a:extLst>
          </p:cNvPr>
          <p:cNvSpPr txBox="1"/>
          <p:nvPr/>
        </p:nvSpPr>
        <p:spPr>
          <a:xfrm>
            <a:off x="6496050" y="3352800"/>
            <a:ext cx="4191000" cy="646331"/>
          </a:xfrm>
          <a:prstGeom prst="rect">
            <a:avLst/>
          </a:prstGeom>
          <a:noFill/>
        </p:spPr>
        <p:txBody>
          <a:bodyPr wrap="square" rtlCol="0">
            <a:spAutoFit/>
          </a:bodyPr>
          <a:lstStyle/>
          <a:p>
            <a:pPr lvl="0">
              <a:lnSpc>
                <a:spcPct val="100000"/>
              </a:lnSpc>
            </a:pPr>
            <a:r>
              <a:rPr lang="en-IE" dirty="0">
                <a:solidFill>
                  <a:schemeClr val="accent1">
                    <a:lumMod val="75000"/>
                  </a:schemeClr>
                </a:solidFill>
              </a:rPr>
              <a:t>Amends sections of other legislation (</a:t>
            </a:r>
            <a:r>
              <a:rPr lang="en-IE" i="1" dirty="0">
                <a:solidFill>
                  <a:schemeClr val="accent1">
                    <a:lumMod val="75000"/>
                  </a:schemeClr>
                </a:solidFill>
              </a:rPr>
              <a:t>e.g. </a:t>
            </a:r>
            <a:r>
              <a:rPr lang="en-IE" dirty="0">
                <a:solidFill>
                  <a:schemeClr val="accent1">
                    <a:lumMod val="75000"/>
                  </a:schemeClr>
                </a:solidFill>
              </a:rPr>
              <a:t>Equal Status Acts)</a:t>
            </a:r>
            <a:endParaRPr lang="en-US" dirty="0">
              <a:solidFill>
                <a:schemeClr val="accent1">
                  <a:lumMod val="75000"/>
                </a:schemeClr>
              </a:solidFill>
            </a:endParaRPr>
          </a:p>
        </p:txBody>
      </p:sp>
      <p:sp>
        <p:nvSpPr>
          <p:cNvPr id="7" name="TextBox 6">
            <a:extLst>
              <a:ext uri="{FF2B5EF4-FFF2-40B4-BE49-F238E27FC236}">
                <a16:creationId xmlns:a16="http://schemas.microsoft.com/office/drawing/2014/main" id="{AD82B162-3BBB-4BE5-9FD0-3BAC109F205A}"/>
              </a:ext>
            </a:extLst>
          </p:cNvPr>
          <p:cNvSpPr txBox="1"/>
          <p:nvPr/>
        </p:nvSpPr>
        <p:spPr>
          <a:xfrm>
            <a:off x="6467474" y="4867275"/>
            <a:ext cx="4629151" cy="1200329"/>
          </a:xfrm>
          <a:prstGeom prst="rect">
            <a:avLst/>
          </a:prstGeom>
          <a:noFill/>
        </p:spPr>
        <p:txBody>
          <a:bodyPr wrap="square" rtlCol="0">
            <a:spAutoFit/>
          </a:bodyPr>
          <a:lstStyle/>
          <a:p>
            <a:r>
              <a:rPr lang="en-IE" dirty="0">
                <a:solidFill>
                  <a:srgbClr val="FFFFFF"/>
                </a:solidFill>
              </a:rPr>
              <a:t>Will split section 29 of the Education Act 1998 (</a:t>
            </a:r>
            <a:r>
              <a:rPr lang="en-IE" b="1" dirty="0">
                <a:solidFill>
                  <a:srgbClr val="FFFFFF"/>
                </a:solidFill>
              </a:rPr>
              <a:t>Appeals</a:t>
            </a:r>
            <a:r>
              <a:rPr lang="en-IE" dirty="0">
                <a:solidFill>
                  <a:srgbClr val="FFFFFF"/>
                </a:solidFill>
              </a:rPr>
              <a:t> </a:t>
            </a:r>
            <a:r>
              <a:rPr lang="en-IE" b="1" dirty="0">
                <a:solidFill>
                  <a:srgbClr val="FFFFFF"/>
                </a:solidFill>
              </a:rPr>
              <a:t>section</a:t>
            </a:r>
            <a:r>
              <a:rPr lang="en-IE" dirty="0">
                <a:solidFill>
                  <a:srgbClr val="FFFFFF"/>
                </a:solidFill>
              </a:rPr>
              <a:t>) into 7 new parts (29/29A/29B/29C/29D/29E/29F)</a:t>
            </a:r>
            <a:endParaRPr lang="en-US" dirty="0">
              <a:solidFill>
                <a:srgbClr val="FFFFFF"/>
              </a:solidFill>
            </a:endParaRPr>
          </a:p>
          <a:p>
            <a:endParaRPr lang="en-GB" dirty="0"/>
          </a:p>
        </p:txBody>
      </p:sp>
    </p:spTree>
    <p:extLst>
      <p:ext uri="{BB962C8B-B14F-4D97-AF65-F5344CB8AC3E}">
        <p14:creationId xmlns:p14="http://schemas.microsoft.com/office/powerpoint/2010/main" val="17774215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1000"/>
                                        <p:tgtEl>
                                          <p:spTgt spid="7">
                                            <p:txEl>
                                              <p:pRg st="0" end="0"/>
                                            </p:txEl>
                                          </p:spTgt>
                                        </p:tgtEl>
                                      </p:cBhvr>
                                    </p:animEffect>
                                    <p:anim calcmode="lin" valueType="num">
                                      <p:cBhvr>
                                        <p:cTn id="2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6D56D9F2-7FD4-40AE-A8CC-81AE1DB62A7B}"/>
              </a:ext>
            </a:extLst>
          </p:cNvPr>
          <p:cNvSpPr txBox="1">
            <a:spLocks/>
          </p:cNvSpPr>
          <p:nvPr/>
        </p:nvSpPr>
        <p:spPr>
          <a:xfrm>
            <a:off x="866273" y="2606371"/>
            <a:ext cx="10190747" cy="140053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E" sz="6000" dirty="0">
                <a:solidFill>
                  <a:srgbClr val="FFFFFF"/>
                </a:solidFill>
              </a:rPr>
              <a:t>ADMISSIONS </a:t>
            </a:r>
          </a:p>
          <a:p>
            <a:r>
              <a:rPr lang="en-IE" sz="4000" dirty="0">
                <a:solidFill>
                  <a:srgbClr val="FFFFFF"/>
                </a:solidFill>
              </a:rPr>
              <a:t>(Sections 60 – 70 of Education Act 1998)</a:t>
            </a:r>
          </a:p>
        </p:txBody>
      </p:sp>
      <p:pic>
        <p:nvPicPr>
          <p:cNvPr id="5" name="Picture 4" descr="A drawing of a face&#10;&#10;Description automatically generated">
            <a:extLst>
              <a:ext uri="{FF2B5EF4-FFF2-40B4-BE49-F238E27FC236}">
                <a16:creationId xmlns:a16="http://schemas.microsoft.com/office/drawing/2014/main" id="{1FDC5B3E-BF50-4C6B-A59B-0721B721EDB8}"/>
              </a:ext>
            </a:extLst>
          </p:cNvPr>
          <p:cNvPicPr>
            <a:picLocks noChangeAspect="1"/>
          </p:cNvPicPr>
          <p:nvPr/>
        </p:nvPicPr>
        <p:blipFill>
          <a:blip r:embed="rId2" cstate="print">
            <a:alphaModFix amt="46000"/>
            <a:extLst>
              <a:ext uri="{28A0092B-C50C-407E-A947-70E740481C1C}">
                <a14:useLocalDpi xmlns:a14="http://schemas.microsoft.com/office/drawing/2010/main" val="0"/>
              </a:ext>
            </a:extLst>
          </a:blip>
          <a:stretch>
            <a:fillRect/>
          </a:stretch>
        </p:blipFill>
        <p:spPr>
          <a:xfrm>
            <a:off x="10444667" y="609602"/>
            <a:ext cx="666960" cy="535387"/>
          </a:xfrm>
          <a:prstGeom prst="rect">
            <a:avLst/>
          </a:prstGeom>
        </p:spPr>
      </p:pic>
    </p:spTree>
    <p:extLst>
      <p:ext uri="{BB962C8B-B14F-4D97-AF65-F5344CB8AC3E}">
        <p14:creationId xmlns:p14="http://schemas.microsoft.com/office/powerpoint/2010/main" val="2597541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19ED7-A217-4ADD-AB18-95BA032D2D47}"/>
              </a:ext>
            </a:extLst>
          </p:cNvPr>
          <p:cNvSpPr>
            <a:spLocks noGrp="1"/>
          </p:cNvSpPr>
          <p:nvPr>
            <p:ph type="title"/>
          </p:nvPr>
        </p:nvSpPr>
        <p:spPr>
          <a:xfrm>
            <a:off x="2835429" y="280505"/>
            <a:ext cx="5605919" cy="885209"/>
          </a:xfrm>
        </p:spPr>
        <p:txBody>
          <a:bodyPr>
            <a:normAutofit/>
          </a:bodyPr>
          <a:lstStyle/>
          <a:p>
            <a:r>
              <a:rPr lang="en-IE" dirty="0">
                <a:solidFill>
                  <a:schemeClr val="accent1">
                    <a:lumMod val="40000"/>
                    <a:lumOff val="60000"/>
                  </a:schemeClr>
                </a:solidFill>
              </a:rPr>
              <a:t>Admission Notice</a:t>
            </a:r>
            <a:endParaRPr lang="en-GB" dirty="0">
              <a:solidFill>
                <a:schemeClr val="accent1">
                  <a:lumMod val="40000"/>
                  <a:lumOff val="60000"/>
                </a:schemeClr>
              </a:solidFill>
            </a:endParaRPr>
          </a:p>
        </p:txBody>
      </p:sp>
      <p:sp>
        <p:nvSpPr>
          <p:cNvPr id="3" name="Content Placeholder 2">
            <a:extLst>
              <a:ext uri="{FF2B5EF4-FFF2-40B4-BE49-F238E27FC236}">
                <a16:creationId xmlns:a16="http://schemas.microsoft.com/office/drawing/2014/main" id="{4AC76B2B-60B1-465D-A5AE-A7574D82C683}"/>
              </a:ext>
            </a:extLst>
          </p:cNvPr>
          <p:cNvSpPr>
            <a:spLocks noGrp="1"/>
          </p:cNvSpPr>
          <p:nvPr>
            <p:ph idx="1"/>
          </p:nvPr>
        </p:nvSpPr>
        <p:spPr>
          <a:xfrm>
            <a:off x="3739662" y="1160585"/>
            <a:ext cx="8169519" cy="4818184"/>
          </a:xfrm>
        </p:spPr>
        <p:txBody>
          <a:bodyPr>
            <a:noAutofit/>
          </a:bodyPr>
          <a:lstStyle/>
          <a:p>
            <a:pPr marL="0" lvl="0" indent="0" algn="just">
              <a:buNone/>
            </a:pPr>
            <a:r>
              <a:rPr lang="en-IE" sz="1800" dirty="0">
                <a:solidFill>
                  <a:srgbClr val="FFFFFF"/>
                </a:solidFill>
              </a:rPr>
              <a:t>The Annual Admission Notice shall contain the following:</a:t>
            </a:r>
            <a:endParaRPr lang="en-GB" sz="1800" dirty="0">
              <a:solidFill>
                <a:srgbClr val="FFFFFF"/>
              </a:solidFill>
            </a:endParaRPr>
          </a:p>
          <a:p>
            <a:pPr lvl="0" algn="just"/>
            <a:r>
              <a:rPr lang="en-IE" sz="1800" dirty="0">
                <a:solidFill>
                  <a:srgbClr val="FFFFFF"/>
                </a:solidFill>
              </a:rPr>
              <a:t>Details on how to obtain a copy of the school’s admission policy and an application form for admission to the school;</a:t>
            </a:r>
            <a:endParaRPr lang="en-GB" sz="1800" dirty="0">
              <a:solidFill>
                <a:srgbClr val="FFFFFF"/>
              </a:solidFill>
            </a:endParaRPr>
          </a:p>
          <a:p>
            <a:pPr lvl="0" algn="just"/>
            <a:r>
              <a:rPr lang="en-IE" sz="1800" dirty="0">
                <a:solidFill>
                  <a:srgbClr val="FFFFFF"/>
                </a:solidFill>
              </a:rPr>
              <a:t>The dates the school shall start and cease accepting applications for admission which will be at least 3 weeks apart, subject to any Regulations made by the Minister. (Different dates can be provided in respect of places in special class);</a:t>
            </a:r>
            <a:endParaRPr lang="en-GB" sz="1800" dirty="0">
              <a:solidFill>
                <a:srgbClr val="FFFFFF"/>
              </a:solidFill>
            </a:endParaRPr>
          </a:p>
          <a:p>
            <a:pPr lvl="0" algn="just"/>
            <a:r>
              <a:rPr lang="en-IE" sz="1800" dirty="0">
                <a:solidFill>
                  <a:srgbClr val="FFFFFF"/>
                </a:solidFill>
              </a:rPr>
              <a:t>In relation to an intake group or special class, the date the applicant shall be notified of the decision relating to their application and confirmation of acceptance;</a:t>
            </a:r>
            <a:endParaRPr lang="en-GB" sz="1800" dirty="0">
              <a:solidFill>
                <a:srgbClr val="FFFFFF"/>
              </a:solidFill>
            </a:endParaRPr>
          </a:p>
          <a:p>
            <a:pPr lvl="0" algn="just"/>
            <a:r>
              <a:rPr lang="en-IE" sz="1800" dirty="0">
                <a:solidFill>
                  <a:srgbClr val="FFFFFF"/>
                </a:solidFill>
              </a:rPr>
              <a:t>The number of places available in the intake group and in the case of a school with a special class, the number of places available in the special classes;</a:t>
            </a:r>
            <a:endParaRPr lang="en-GB" sz="1800" dirty="0">
              <a:solidFill>
                <a:srgbClr val="FFFFFF"/>
              </a:solidFill>
            </a:endParaRPr>
          </a:p>
          <a:p>
            <a:pPr lvl="0" algn="just"/>
            <a:r>
              <a:rPr lang="en-IE" sz="1800" dirty="0">
                <a:solidFill>
                  <a:srgbClr val="FFFFFF"/>
                </a:solidFill>
              </a:rPr>
              <a:t>If the school or special class was oversubscribed in the previous year, a statement setting out the number of applications received that year and the number of places offered in respect of each of the school’s selection criteria; </a:t>
            </a:r>
            <a:endParaRPr lang="en-GB" sz="1800" dirty="0">
              <a:solidFill>
                <a:srgbClr val="FFFFFF"/>
              </a:solidFill>
            </a:endParaRPr>
          </a:p>
          <a:p>
            <a:pPr marL="0" indent="0" algn="just">
              <a:lnSpc>
                <a:spcPct val="90000"/>
              </a:lnSpc>
              <a:buNone/>
            </a:pPr>
            <a:endParaRPr lang="en-GB" sz="1800" dirty="0">
              <a:solidFill>
                <a:srgbClr val="FFFFFF"/>
              </a:solidFill>
            </a:endParaRPr>
          </a:p>
        </p:txBody>
      </p:sp>
      <p:pic>
        <p:nvPicPr>
          <p:cNvPr id="6" name="Graphic 5" descr="Clock">
            <a:extLst>
              <a:ext uri="{FF2B5EF4-FFF2-40B4-BE49-F238E27FC236}">
                <a16:creationId xmlns:a16="http://schemas.microsoft.com/office/drawing/2014/main" id="{E714C819-4AD3-405C-BDED-876D7FCDC84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1570892"/>
            <a:ext cx="4185139" cy="4185139"/>
          </a:xfrm>
          <a:prstGeom prst="rect">
            <a:avLst/>
          </a:prstGeom>
        </p:spPr>
      </p:pic>
    </p:spTree>
    <p:extLst>
      <p:ext uri="{BB962C8B-B14F-4D97-AF65-F5344CB8AC3E}">
        <p14:creationId xmlns:p14="http://schemas.microsoft.com/office/powerpoint/2010/main" val="375024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1" dur="500"/>
                                        <p:tgtEl>
                                          <p:spTgt spid="3">
                                            <p:txEl>
                                              <p:pRg st="2" end="2"/>
                                            </p:txEl>
                                          </p:spTgt>
                                        </p:tgtEl>
                                      </p:cBhvr>
                                    </p:animEffect>
                                  </p:childTnLst>
                                </p:cTn>
                              </p:par>
                              <p:par>
                                <p:cTn id="22" presetID="1"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5" name="Rectangle 24">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9" name="Freeform: Shape 28">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7" name="Content Placeholder 6">
            <a:extLst>
              <a:ext uri="{FF2B5EF4-FFF2-40B4-BE49-F238E27FC236}">
                <a16:creationId xmlns:a16="http://schemas.microsoft.com/office/drawing/2014/main" id="{2841AA40-AD66-4B0E-B977-E55D055270F2}"/>
              </a:ext>
            </a:extLst>
          </p:cNvPr>
          <p:cNvSpPr>
            <a:spLocks noGrp="1"/>
          </p:cNvSpPr>
          <p:nvPr>
            <p:ph idx="1"/>
          </p:nvPr>
        </p:nvSpPr>
        <p:spPr>
          <a:xfrm>
            <a:off x="1488830" y="2953922"/>
            <a:ext cx="9445869" cy="3211830"/>
          </a:xfrm>
        </p:spPr>
        <p:txBody>
          <a:bodyPr>
            <a:noAutofit/>
          </a:bodyPr>
          <a:lstStyle/>
          <a:p>
            <a:pPr marL="0" indent="0">
              <a:lnSpc>
                <a:spcPct val="90000"/>
              </a:lnSpc>
              <a:buNone/>
            </a:pPr>
            <a:r>
              <a:rPr lang="en-IE" dirty="0">
                <a:solidFill>
                  <a:srgbClr val="FFFFFF"/>
                </a:solidFill>
              </a:rPr>
              <a:t>Admission Policy - </a:t>
            </a:r>
            <a:r>
              <a:rPr lang="en-IE" b="1" i="1" u="sng" dirty="0">
                <a:solidFill>
                  <a:srgbClr val="FFFFFF"/>
                </a:solidFill>
              </a:rPr>
              <a:t>shall</a:t>
            </a:r>
            <a:r>
              <a:rPr lang="en-IE" dirty="0">
                <a:solidFill>
                  <a:srgbClr val="FFFFFF"/>
                </a:solidFill>
              </a:rPr>
              <a:t> include:</a:t>
            </a:r>
          </a:p>
          <a:p>
            <a:pPr>
              <a:lnSpc>
                <a:spcPct val="90000"/>
              </a:lnSpc>
            </a:pPr>
            <a:endParaRPr lang="en-IE" dirty="0">
              <a:solidFill>
                <a:srgbClr val="FFFFFF"/>
              </a:solidFill>
            </a:endParaRPr>
          </a:p>
          <a:p>
            <a:pPr marL="914400" lvl="1" indent="-457200">
              <a:lnSpc>
                <a:spcPct val="90000"/>
              </a:lnSpc>
              <a:buFont typeface="+mj-lt"/>
              <a:buAutoNum type="arabicPeriod"/>
            </a:pPr>
            <a:r>
              <a:rPr lang="en-IE" sz="2000" b="1" dirty="0">
                <a:solidFill>
                  <a:srgbClr val="FFFFFF"/>
                </a:solidFill>
              </a:rPr>
              <a:t>An Admission Statement – </a:t>
            </a:r>
          </a:p>
          <a:p>
            <a:pPr marL="457200" lvl="1" indent="0">
              <a:lnSpc>
                <a:spcPct val="90000"/>
              </a:lnSpc>
              <a:buNone/>
            </a:pPr>
            <a:r>
              <a:rPr lang="en-IE" sz="2000" b="1" dirty="0">
                <a:solidFill>
                  <a:srgbClr val="FFFFFF"/>
                </a:solidFill>
              </a:rPr>
              <a:t>	stating that school will not engage in a list of specific discrimination;</a:t>
            </a:r>
          </a:p>
          <a:p>
            <a:pPr marL="457200" lvl="1" indent="0">
              <a:lnSpc>
                <a:spcPct val="90000"/>
              </a:lnSpc>
              <a:buNone/>
            </a:pPr>
            <a:endParaRPr lang="en-IE" sz="2000" b="1" dirty="0">
              <a:solidFill>
                <a:srgbClr val="FFFFFF"/>
              </a:solidFill>
            </a:endParaRPr>
          </a:p>
        </p:txBody>
      </p:sp>
      <p:pic>
        <p:nvPicPr>
          <p:cNvPr id="13" name="Picture 12" descr="A drawing of a face&#10;&#10;Description automatically generated">
            <a:extLst>
              <a:ext uri="{FF2B5EF4-FFF2-40B4-BE49-F238E27FC236}">
                <a16:creationId xmlns:a16="http://schemas.microsoft.com/office/drawing/2014/main" id="{641C2539-1675-4C8A-BCEE-EB59E3A9208D}"/>
              </a:ext>
            </a:extLst>
          </p:cNvPr>
          <p:cNvPicPr>
            <a:picLocks noChangeAspect="1"/>
          </p:cNvPicPr>
          <p:nvPr/>
        </p:nvPicPr>
        <p:blipFill>
          <a:blip r:embed="rId2" cstate="print">
            <a:alphaModFix amt="46000"/>
            <a:extLst>
              <a:ext uri="{28A0092B-C50C-407E-A947-70E740481C1C}">
                <a14:useLocalDpi xmlns:a14="http://schemas.microsoft.com/office/drawing/2010/main" val="0"/>
              </a:ext>
            </a:extLst>
          </a:blip>
          <a:stretch>
            <a:fillRect/>
          </a:stretch>
        </p:blipFill>
        <p:spPr>
          <a:xfrm>
            <a:off x="10444667" y="609602"/>
            <a:ext cx="666960" cy="535387"/>
          </a:xfrm>
          <a:prstGeom prst="rect">
            <a:avLst/>
          </a:prstGeom>
        </p:spPr>
      </p:pic>
      <p:sp>
        <p:nvSpPr>
          <p:cNvPr id="9" name="Title 1">
            <a:extLst>
              <a:ext uri="{FF2B5EF4-FFF2-40B4-BE49-F238E27FC236}">
                <a16:creationId xmlns:a16="http://schemas.microsoft.com/office/drawing/2014/main" id="{E44A9389-D0E2-434A-B7C0-02B315E1D427}"/>
              </a:ext>
            </a:extLst>
          </p:cNvPr>
          <p:cNvSpPr txBox="1">
            <a:spLocks/>
          </p:cNvSpPr>
          <p:nvPr/>
        </p:nvSpPr>
        <p:spPr>
          <a:xfrm>
            <a:off x="834105" y="354962"/>
            <a:ext cx="8947522" cy="140053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E" dirty="0">
                <a:solidFill>
                  <a:schemeClr val="tx2">
                    <a:lumMod val="40000"/>
                    <a:lumOff val="60000"/>
                  </a:schemeClr>
                </a:solidFill>
              </a:rPr>
              <a:t>Contents of Policy….</a:t>
            </a:r>
          </a:p>
        </p:txBody>
      </p:sp>
    </p:spTree>
    <p:extLst>
      <p:ext uri="{BB962C8B-B14F-4D97-AF65-F5344CB8AC3E}">
        <p14:creationId xmlns:p14="http://schemas.microsoft.com/office/powerpoint/2010/main" val="421356960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anim calcmode="lin" valueType="num">
                                      <p:cBhvr>
                                        <p:cTn id="2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19ED7-A217-4ADD-AB18-95BA032D2D47}"/>
              </a:ext>
            </a:extLst>
          </p:cNvPr>
          <p:cNvSpPr>
            <a:spLocks noGrp="1"/>
          </p:cNvSpPr>
          <p:nvPr>
            <p:ph type="title"/>
          </p:nvPr>
        </p:nvSpPr>
        <p:spPr>
          <a:xfrm>
            <a:off x="4652506" y="514966"/>
            <a:ext cx="5605919" cy="885209"/>
          </a:xfrm>
        </p:spPr>
        <p:txBody>
          <a:bodyPr>
            <a:normAutofit/>
          </a:bodyPr>
          <a:lstStyle/>
          <a:p>
            <a:r>
              <a:rPr lang="en-IE" dirty="0">
                <a:solidFill>
                  <a:schemeClr val="accent1">
                    <a:lumMod val="40000"/>
                    <a:lumOff val="60000"/>
                  </a:schemeClr>
                </a:solidFill>
              </a:rPr>
              <a:t>Admission Statement</a:t>
            </a:r>
            <a:endParaRPr lang="en-GB" dirty="0">
              <a:solidFill>
                <a:schemeClr val="accent1">
                  <a:lumMod val="40000"/>
                  <a:lumOff val="60000"/>
                </a:schemeClr>
              </a:solidFill>
            </a:endParaRPr>
          </a:p>
        </p:txBody>
      </p:sp>
      <p:pic>
        <p:nvPicPr>
          <p:cNvPr id="5" name="Graphic 4" descr="Checklist RTL">
            <a:extLst>
              <a:ext uri="{FF2B5EF4-FFF2-40B4-BE49-F238E27FC236}">
                <a16:creationId xmlns:a16="http://schemas.microsoft.com/office/drawing/2014/main" id="{4DC76190-0B1C-4533-B0AE-03A49CB79BE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528" y="1352550"/>
            <a:ext cx="4686225" cy="4686225"/>
          </a:xfrm>
          <a:prstGeom prst="rect">
            <a:avLst/>
          </a:prstGeom>
          <a:effectLst>
            <a:outerShdw blurRad="50800" dist="38100" dir="5400000" algn="t" rotWithShape="0">
              <a:prstClr val="black">
                <a:alpha val="43000"/>
              </a:prstClr>
            </a:outerShdw>
          </a:effectLst>
        </p:spPr>
      </p:pic>
      <p:sp>
        <p:nvSpPr>
          <p:cNvPr id="3" name="Content Placeholder 2">
            <a:extLst>
              <a:ext uri="{FF2B5EF4-FFF2-40B4-BE49-F238E27FC236}">
                <a16:creationId xmlns:a16="http://schemas.microsoft.com/office/drawing/2014/main" id="{4AC76B2B-60B1-465D-A5AE-A7574D82C683}"/>
              </a:ext>
            </a:extLst>
          </p:cNvPr>
          <p:cNvSpPr>
            <a:spLocks noGrp="1"/>
          </p:cNvSpPr>
          <p:nvPr>
            <p:ph idx="1"/>
          </p:nvPr>
        </p:nvSpPr>
        <p:spPr>
          <a:xfrm>
            <a:off x="4600574" y="1485900"/>
            <a:ext cx="7496176" cy="4762499"/>
          </a:xfrm>
        </p:spPr>
        <p:txBody>
          <a:bodyPr>
            <a:noAutofit/>
          </a:bodyPr>
          <a:lstStyle/>
          <a:p>
            <a:pPr marL="0" indent="0">
              <a:lnSpc>
                <a:spcPct val="90000"/>
              </a:lnSpc>
              <a:buNone/>
            </a:pPr>
            <a:r>
              <a:rPr lang="en-IE" dirty="0">
                <a:solidFill>
                  <a:srgbClr val="FFFFFF"/>
                </a:solidFill>
              </a:rPr>
              <a:t>The school shall not discriminate in its admission of a student to the school based on the following grounds:</a:t>
            </a:r>
            <a:endParaRPr lang="en-GB" dirty="0">
              <a:solidFill>
                <a:srgbClr val="FFFFFF"/>
              </a:solidFill>
            </a:endParaRPr>
          </a:p>
          <a:p>
            <a:pPr lvl="0">
              <a:lnSpc>
                <a:spcPct val="90000"/>
              </a:lnSpc>
            </a:pPr>
            <a:r>
              <a:rPr lang="en-IE" dirty="0">
                <a:solidFill>
                  <a:srgbClr val="FFFFFF"/>
                </a:solidFill>
              </a:rPr>
              <a:t>Gender* of the applicant </a:t>
            </a:r>
            <a:endParaRPr lang="en-GB" dirty="0">
              <a:solidFill>
                <a:srgbClr val="FFFFFF"/>
              </a:solidFill>
            </a:endParaRPr>
          </a:p>
          <a:p>
            <a:pPr lvl="0">
              <a:lnSpc>
                <a:spcPct val="90000"/>
              </a:lnSpc>
            </a:pPr>
            <a:r>
              <a:rPr lang="en-IE" dirty="0">
                <a:solidFill>
                  <a:srgbClr val="FFFFFF"/>
                </a:solidFill>
              </a:rPr>
              <a:t>Civil status of the applicant</a:t>
            </a:r>
            <a:endParaRPr lang="en-GB" dirty="0">
              <a:solidFill>
                <a:srgbClr val="FFFFFF"/>
              </a:solidFill>
            </a:endParaRPr>
          </a:p>
          <a:p>
            <a:pPr lvl="0">
              <a:lnSpc>
                <a:spcPct val="90000"/>
              </a:lnSpc>
            </a:pPr>
            <a:r>
              <a:rPr lang="en-IE" dirty="0">
                <a:solidFill>
                  <a:srgbClr val="FFFFFF"/>
                </a:solidFill>
              </a:rPr>
              <a:t>Family status of the applicant</a:t>
            </a:r>
            <a:endParaRPr lang="en-GB" dirty="0">
              <a:solidFill>
                <a:srgbClr val="FFFFFF"/>
              </a:solidFill>
            </a:endParaRPr>
          </a:p>
          <a:p>
            <a:pPr lvl="0">
              <a:lnSpc>
                <a:spcPct val="90000"/>
              </a:lnSpc>
            </a:pPr>
            <a:r>
              <a:rPr lang="en-IE" dirty="0">
                <a:solidFill>
                  <a:srgbClr val="FFFFFF"/>
                </a:solidFill>
              </a:rPr>
              <a:t>Sexual orientation of the applicant</a:t>
            </a:r>
            <a:endParaRPr lang="en-GB" dirty="0">
              <a:solidFill>
                <a:srgbClr val="FFFFFF"/>
              </a:solidFill>
            </a:endParaRPr>
          </a:p>
          <a:p>
            <a:pPr lvl="0">
              <a:lnSpc>
                <a:spcPct val="90000"/>
              </a:lnSpc>
            </a:pPr>
            <a:r>
              <a:rPr lang="en-IE" dirty="0">
                <a:solidFill>
                  <a:srgbClr val="FFFFFF"/>
                </a:solidFill>
              </a:rPr>
              <a:t>Religion* of the applicant</a:t>
            </a:r>
            <a:endParaRPr lang="en-GB" dirty="0">
              <a:solidFill>
                <a:srgbClr val="FFFFFF"/>
              </a:solidFill>
            </a:endParaRPr>
          </a:p>
          <a:p>
            <a:pPr lvl="0">
              <a:lnSpc>
                <a:spcPct val="90000"/>
              </a:lnSpc>
            </a:pPr>
            <a:r>
              <a:rPr lang="en-IE" dirty="0">
                <a:solidFill>
                  <a:srgbClr val="FFFFFF"/>
                </a:solidFill>
              </a:rPr>
              <a:t>Disability of the applicant</a:t>
            </a:r>
            <a:endParaRPr lang="en-GB" dirty="0">
              <a:solidFill>
                <a:srgbClr val="FFFFFF"/>
              </a:solidFill>
            </a:endParaRPr>
          </a:p>
          <a:p>
            <a:pPr lvl="0">
              <a:lnSpc>
                <a:spcPct val="90000"/>
              </a:lnSpc>
            </a:pPr>
            <a:r>
              <a:rPr lang="en-IE" dirty="0">
                <a:solidFill>
                  <a:srgbClr val="FFFFFF"/>
                </a:solidFill>
              </a:rPr>
              <a:t>Race of the applicant</a:t>
            </a:r>
            <a:endParaRPr lang="en-GB" dirty="0">
              <a:solidFill>
                <a:srgbClr val="FFFFFF"/>
              </a:solidFill>
            </a:endParaRPr>
          </a:p>
          <a:p>
            <a:pPr lvl="0">
              <a:lnSpc>
                <a:spcPct val="90000"/>
              </a:lnSpc>
            </a:pPr>
            <a:r>
              <a:rPr lang="en-IE" dirty="0">
                <a:solidFill>
                  <a:srgbClr val="FFFFFF"/>
                </a:solidFill>
              </a:rPr>
              <a:t>The applicant’s membership of the traveller community</a:t>
            </a:r>
            <a:endParaRPr lang="en-GB" dirty="0">
              <a:solidFill>
                <a:srgbClr val="FFFFFF"/>
              </a:solidFill>
            </a:endParaRPr>
          </a:p>
          <a:p>
            <a:pPr lvl="0">
              <a:lnSpc>
                <a:spcPct val="90000"/>
              </a:lnSpc>
            </a:pPr>
            <a:r>
              <a:rPr lang="en-IE" dirty="0">
                <a:solidFill>
                  <a:srgbClr val="FFFFFF"/>
                </a:solidFill>
              </a:rPr>
              <a:t>Special educational needs* of the applicant</a:t>
            </a:r>
            <a:endParaRPr lang="en-GB" dirty="0">
              <a:solidFill>
                <a:srgbClr val="FFFFFF"/>
              </a:solidFill>
            </a:endParaRPr>
          </a:p>
          <a:p>
            <a:pPr marL="0" indent="0">
              <a:lnSpc>
                <a:spcPct val="90000"/>
              </a:lnSpc>
              <a:buNone/>
            </a:pPr>
            <a:endParaRPr lang="en-GB" dirty="0">
              <a:solidFill>
                <a:srgbClr val="FFFFFF"/>
              </a:solidFill>
            </a:endParaRPr>
          </a:p>
        </p:txBody>
      </p:sp>
    </p:spTree>
    <p:extLst>
      <p:ext uri="{BB962C8B-B14F-4D97-AF65-F5344CB8AC3E}">
        <p14:creationId xmlns:p14="http://schemas.microsoft.com/office/powerpoint/2010/main" val="216586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1000"/>
                                        <p:tgtEl>
                                          <p:spTgt spid="3">
                                            <p:txEl>
                                              <p:pRg st="4" end="4"/>
                                            </p:txEl>
                                          </p:spTgt>
                                        </p:tgtEl>
                                      </p:cBhvr>
                                    </p:animEffect>
                                    <p:anim calcmode="lin" valueType="num">
                                      <p:cBhvr>
                                        <p:cTn id="4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Effect transition="in" filter="fade">
                                      <p:cBhvr>
                                        <p:cTn id="48" dur="1000"/>
                                        <p:tgtEl>
                                          <p:spTgt spid="3">
                                            <p:txEl>
                                              <p:pRg st="5" end="5"/>
                                            </p:txEl>
                                          </p:spTgt>
                                        </p:tgtEl>
                                      </p:cBhvr>
                                    </p:animEffect>
                                    <p:anim calcmode="lin" valueType="num">
                                      <p:cBhvr>
                                        <p:cTn id="4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fade">
                                      <p:cBhvr>
                                        <p:cTn id="55" dur="1000"/>
                                        <p:tgtEl>
                                          <p:spTgt spid="3">
                                            <p:txEl>
                                              <p:pRg st="6" end="6"/>
                                            </p:txEl>
                                          </p:spTgt>
                                        </p:tgtEl>
                                      </p:cBhvr>
                                    </p:animEffect>
                                    <p:anim calcmode="lin" valueType="num">
                                      <p:cBhvr>
                                        <p:cTn id="5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3">
                                            <p:txEl>
                                              <p:pRg st="7" end="7"/>
                                            </p:txEl>
                                          </p:spTgt>
                                        </p:tgtEl>
                                        <p:attrNameLst>
                                          <p:attrName>style.visibility</p:attrName>
                                        </p:attrNameLst>
                                      </p:cBhvr>
                                      <p:to>
                                        <p:strVal val="visible"/>
                                      </p:to>
                                    </p:set>
                                    <p:animEffect transition="in" filter="fade">
                                      <p:cBhvr>
                                        <p:cTn id="62" dur="1000"/>
                                        <p:tgtEl>
                                          <p:spTgt spid="3">
                                            <p:txEl>
                                              <p:pRg st="7" end="7"/>
                                            </p:txEl>
                                          </p:spTgt>
                                        </p:tgtEl>
                                      </p:cBhvr>
                                    </p:animEffect>
                                    <p:anim calcmode="lin" valueType="num">
                                      <p:cBhvr>
                                        <p:cTn id="6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3">
                                            <p:txEl>
                                              <p:pRg st="8" end="8"/>
                                            </p:txEl>
                                          </p:spTgt>
                                        </p:tgtEl>
                                        <p:attrNameLst>
                                          <p:attrName>style.visibility</p:attrName>
                                        </p:attrNameLst>
                                      </p:cBhvr>
                                      <p:to>
                                        <p:strVal val="visible"/>
                                      </p:to>
                                    </p:set>
                                    <p:animEffect transition="in" filter="fade">
                                      <p:cBhvr>
                                        <p:cTn id="69" dur="1000"/>
                                        <p:tgtEl>
                                          <p:spTgt spid="3">
                                            <p:txEl>
                                              <p:pRg st="8" end="8"/>
                                            </p:txEl>
                                          </p:spTgt>
                                        </p:tgtEl>
                                      </p:cBhvr>
                                    </p:animEffect>
                                    <p:anim calcmode="lin" valueType="num">
                                      <p:cBhvr>
                                        <p:cTn id="7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3">
                                            <p:txEl>
                                              <p:pRg st="9" end="9"/>
                                            </p:txEl>
                                          </p:spTgt>
                                        </p:tgtEl>
                                        <p:attrNameLst>
                                          <p:attrName>style.visibility</p:attrName>
                                        </p:attrNameLst>
                                      </p:cBhvr>
                                      <p:to>
                                        <p:strVal val="visible"/>
                                      </p:to>
                                    </p:set>
                                    <p:animEffect transition="in" filter="fade">
                                      <p:cBhvr>
                                        <p:cTn id="76" dur="1000"/>
                                        <p:tgtEl>
                                          <p:spTgt spid="3">
                                            <p:txEl>
                                              <p:pRg st="9" end="9"/>
                                            </p:txEl>
                                          </p:spTgt>
                                        </p:tgtEl>
                                      </p:cBhvr>
                                    </p:animEffect>
                                    <p:anim calcmode="lin" valueType="num">
                                      <p:cBhvr>
                                        <p:cTn id="7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44A9389-D0E2-434A-B7C0-02B315E1D427}"/>
              </a:ext>
            </a:extLst>
          </p:cNvPr>
          <p:cNvSpPr txBox="1">
            <a:spLocks/>
          </p:cNvSpPr>
          <p:nvPr/>
        </p:nvSpPr>
        <p:spPr>
          <a:xfrm>
            <a:off x="4220307" y="1016127"/>
            <a:ext cx="6024337" cy="1469878"/>
          </a:xfrm>
          <a:prstGeom prst="rect">
            <a:avLst/>
          </a:prstGeom>
        </p:spPr>
        <p:txBody>
          <a:bodyPr vert="horz" lIns="91440" tIns="45720" rIns="91440" bIns="45720" rtlCol="0" anchor="t">
            <a:norm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fontAlgn="auto">
              <a:spcAft>
                <a:spcPts val="600"/>
              </a:spcAft>
              <a:buClrTx/>
              <a:buSzTx/>
              <a:tabLst/>
              <a:defRPr/>
            </a:pPr>
            <a:r>
              <a:rPr kumimoji="0" lang="en-US" b="0" i="0" u="none" strike="noStrike" kern="1200" cap="none" spc="0" normalizeH="0" baseline="0" noProof="0" dirty="0">
                <a:ln>
                  <a:noFill/>
                </a:ln>
                <a:solidFill>
                  <a:schemeClr val="bg2">
                    <a:lumMod val="60000"/>
                    <a:lumOff val="40000"/>
                  </a:schemeClr>
                </a:solidFill>
                <a:effectLst/>
                <a:uLnTx/>
                <a:uFillTx/>
                <a:latin typeface="+mj-lt"/>
                <a:ea typeface="+mj-ea"/>
                <a:cs typeface="+mj-cs"/>
              </a:rPr>
              <a:t>Contents of Policy….</a:t>
            </a:r>
          </a:p>
        </p:txBody>
      </p:sp>
      <p:pic>
        <p:nvPicPr>
          <p:cNvPr id="3" name="Picture 2" descr="A picture containing drawing&#10;&#10;Description automatically generated">
            <a:extLst>
              <a:ext uri="{FF2B5EF4-FFF2-40B4-BE49-F238E27FC236}">
                <a16:creationId xmlns:a16="http://schemas.microsoft.com/office/drawing/2014/main" id="{25094C88-F33F-4EC6-AE16-980B77BEBF96}"/>
              </a:ext>
            </a:extLst>
          </p:cNvPr>
          <p:cNvPicPr>
            <a:picLocks noChangeAspect="1"/>
          </p:cNvPicPr>
          <p:nvPr/>
        </p:nvPicPr>
        <p:blipFill>
          <a:blip r:embed="rId3"/>
          <a:stretch>
            <a:fillRect/>
          </a:stretch>
        </p:blipFill>
        <p:spPr>
          <a:xfrm>
            <a:off x="335045" y="1141245"/>
            <a:ext cx="3808027" cy="4745205"/>
          </a:xfrm>
          <a:prstGeom prst="rect">
            <a:avLst/>
          </a:prstGeom>
          <a:effectLst>
            <a:outerShdw blurRad="50800" dist="38100" dir="5400000" algn="t" rotWithShape="0">
              <a:prstClr val="black">
                <a:alpha val="43000"/>
              </a:prstClr>
            </a:outerShdw>
          </a:effectLst>
        </p:spPr>
      </p:pic>
      <p:sp>
        <p:nvSpPr>
          <p:cNvPr id="7" name="Content Placeholder 6">
            <a:extLst>
              <a:ext uri="{FF2B5EF4-FFF2-40B4-BE49-F238E27FC236}">
                <a16:creationId xmlns:a16="http://schemas.microsoft.com/office/drawing/2014/main" id="{2841AA40-AD66-4B0E-B977-E55D055270F2}"/>
              </a:ext>
            </a:extLst>
          </p:cNvPr>
          <p:cNvSpPr>
            <a:spLocks noGrp="1"/>
          </p:cNvSpPr>
          <p:nvPr>
            <p:ph idx="1"/>
          </p:nvPr>
        </p:nvSpPr>
        <p:spPr>
          <a:xfrm>
            <a:off x="3805604" y="2173560"/>
            <a:ext cx="7831015" cy="3910716"/>
          </a:xfrm>
        </p:spPr>
        <p:txBody>
          <a:bodyPr vert="horz" lIns="91440" tIns="45720" rIns="91440" bIns="45720" rtlCol="0">
            <a:normAutofit/>
          </a:bodyPr>
          <a:lstStyle/>
          <a:p>
            <a:pPr marL="0" indent="0" algn="just">
              <a:buNone/>
            </a:pPr>
            <a:r>
              <a:rPr lang="en-US" dirty="0">
                <a:solidFill>
                  <a:srgbClr val="FFFFFF"/>
                </a:solidFill>
              </a:rPr>
              <a:t>Admission Policy - </a:t>
            </a:r>
            <a:r>
              <a:rPr lang="en-US" u="sng" dirty="0">
                <a:solidFill>
                  <a:srgbClr val="FFFFFF"/>
                </a:solidFill>
              </a:rPr>
              <a:t>shall</a:t>
            </a:r>
            <a:r>
              <a:rPr lang="en-US" dirty="0">
                <a:solidFill>
                  <a:srgbClr val="FFFFFF"/>
                </a:solidFill>
              </a:rPr>
              <a:t> include:</a:t>
            </a:r>
          </a:p>
          <a:p>
            <a:pPr algn="just"/>
            <a:endParaRPr lang="en-US" b="1" dirty="0">
              <a:solidFill>
                <a:srgbClr val="FFFFFF"/>
              </a:solidFill>
            </a:endParaRPr>
          </a:p>
          <a:p>
            <a:pPr marL="914400" lvl="1" indent="-457200" algn="just">
              <a:buFont typeface="+mj-lt"/>
              <a:buAutoNum type="arabicPeriod" startAt="2"/>
            </a:pPr>
            <a:r>
              <a:rPr lang="en-US" b="1" dirty="0">
                <a:solidFill>
                  <a:srgbClr val="FFFFFF"/>
                </a:solidFill>
              </a:rPr>
              <a:t>The characteristic spirit and general objectives of the school;</a:t>
            </a:r>
          </a:p>
          <a:p>
            <a:pPr marL="914400" lvl="1" indent="-457200" algn="just">
              <a:buFont typeface="+mj-lt"/>
              <a:buAutoNum type="arabicPeriod" startAt="2"/>
            </a:pPr>
            <a:endParaRPr lang="en-US" b="1" dirty="0">
              <a:solidFill>
                <a:srgbClr val="FFFFFF"/>
              </a:solidFill>
            </a:endParaRPr>
          </a:p>
          <a:p>
            <a:pPr marL="914400" lvl="1" indent="-457200" algn="just">
              <a:buFont typeface="+mj-lt"/>
              <a:buAutoNum type="arabicPeriod" startAt="2"/>
            </a:pPr>
            <a:r>
              <a:rPr lang="en-US" b="1" dirty="0">
                <a:solidFill>
                  <a:srgbClr val="FFFFFF"/>
                </a:solidFill>
              </a:rPr>
              <a:t>The categories of special needs catered for in a school exclusively providing education for students with special needs or in a school providing a special class;</a:t>
            </a:r>
          </a:p>
        </p:txBody>
      </p:sp>
      <p:pic>
        <p:nvPicPr>
          <p:cNvPr id="13" name="Picture 12" descr="A drawing of a face&#10;&#10;Description automatically generated">
            <a:extLst>
              <a:ext uri="{FF2B5EF4-FFF2-40B4-BE49-F238E27FC236}">
                <a16:creationId xmlns:a16="http://schemas.microsoft.com/office/drawing/2014/main" id="{641C2539-1675-4C8A-BCEE-EB59E3A9208D}"/>
              </a:ext>
            </a:extLst>
          </p:cNvPr>
          <p:cNvPicPr>
            <a:picLocks noChangeAspect="1"/>
          </p:cNvPicPr>
          <p:nvPr/>
        </p:nvPicPr>
        <p:blipFill>
          <a:blip r:embed="rId4" cstate="print">
            <a:alphaModFix amt="46000"/>
            <a:extLst>
              <a:ext uri="{28A0092B-C50C-407E-A947-70E740481C1C}">
                <a14:useLocalDpi xmlns:a14="http://schemas.microsoft.com/office/drawing/2010/main" val="0"/>
              </a:ext>
            </a:extLst>
          </a:blip>
          <a:stretch>
            <a:fillRect/>
          </a:stretch>
        </p:blipFill>
        <p:spPr>
          <a:xfrm>
            <a:off x="10444667" y="609602"/>
            <a:ext cx="666960" cy="535387"/>
          </a:xfrm>
          <a:prstGeom prst="rect">
            <a:avLst/>
          </a:prstGeom>
        </p:spPr>
      </p:pic>
    </p:spTree>
    <p:extLst>
      <p:ext uri="{BB962C8B-B14F-4D97-AF65-F5344CB8AC3E}">
        <p14:creationId xmlns:p14="http://schemas.microsoft.com/office/powerpoint/2010/main" val="312862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1000"/>
                                        <p:tgtEl>
                                          <p:spTgt spid="7">
                                            <p:txEl>
                                              <p:pRg st="4" end="4"/>
                                            </p:txEl>
                                          </p:spTgt>
                                        </p:tgtEl>
                                      </p:cBhvr>
                                    </p:animEffect>
                                    <p:anim calcmode="lin" valueType="num">
                                      <p:cBhvr>
                                        <p:cTn id="2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a:extLst>
              <a:ext uri="{FF2B5EF4-FFF2-40B4-BE49-F238E27FC236}">
                <a16:creationId xmlns:a16="http://schemas.microsoft.com/office/drawing/2014/main" id="{11F561E2-FB95-461E-A5A1-A64DA7C42C96}"/>
              </a:ext>
            </a:extLst>
          </p:cNvPr>
          <p:cNvSpPr>
            <a:spLocks noGrp="1"/>
          </p:cNvSpPr>
          <p:nvPr>
            <p:ph idx="1"/>
          </p:nvPr>
        </p:nvSpPr>
        <p:spPr>
          <a:xfrm>
            <a:off x="274613" y="2284535"/>
            <a:ext cx="11464290" cy="4263390"/>
          </a:xfrm>
        </p:spPr>
        <p:txBody>
          <a:bodyPr>
            <a:noAutofit/>
          </a:bodyPr>
          <a:lstStyle/>
          <a:p>
            <a:pPr marL="514350" lvl="0" indent="-514350">
              <a:lnSpc>
                <a:spcPct val="90000"/>
              </a:lnSpc>
              <a:buFont typeface="+mj-lt"/>
              <a:buAutoNum type="arabicPeriod" startAt="4"/>
            </a:pPr>
            <a:r>
              <a:rPr lang="en-IE" b="1" dirty="0">
                <a:solidFill>
                  <a:srgbClr val="FFFFFF"/>
                </a:solidFill>
              </a:rPr>
              <a:t>Provision that the school shall admit every applicant unless:</a:t>
            </a:r>
          </a:p>
          <a:p>
            <a:pPr lvl="1">
              <a:lnSpc>
                <a:spcPct val="90000"/>
              </a:lnSpc>
            </a:pPr>
            <a:endParaRPr lang="en-IE" sz="1500" dirty="0">
              <a:solidFill>
                <a:srgbClr val="FFFFFF"/>
              </a:solidFill>
            </a:endParaRPr>
          </a:p>
          <a:p>
            <a:pPr lvl="2">
              <a:lnSpc>
                <a:spcPct val="90000"/>
              </a:lnSpc>
            </a:pPr>
            <a:r>
              <a:rPr lang="en-IE" sz="2000" dirty="0">
                <a:solidFill>
                  <a:srgbClr val="FFFFFF"/>
                </a:solidFill>
              </a:rPr>
              <a:t>The school is oversubscribed, or</a:t>
            </a:r>
          </a:p>
          <a:p>
            <a:pPr lvl="2">
              <a:lnSpc>
                <a:spcPct val="90000"/>
              </a:lnSpc>
            </a:pPr>
            <a:r>
              <a:rPr lang="en-IE" sz="2000" dirty="0">
                <a:solidFill>
                  <a:srgbClr val="FFFFFF"/>
                </a:solidFill>
              </a:rPr>
              <a:t>The parent/guardian fails to confirm in writing that the code of behaviour is acceptable to him/her and s/he shall make all reasonable efforts to ensure compliance by the student, or</a:t>
            </a:r>
          </a:p>
          <a:p>
            <a:pPr lvl="2">
              <a:lnSpc>
                <a:spcPct val="90000"/>
              </a:lnSpc>
            </a:pPr>
            <a:r>
              <a:rPr lang="en-IE" sz="2000" dirty="0">
                <a:solidFill>
                  <a:srgbClr val="FFFFFF"/>
                </a:solidFill>
              </a:rPr>
              <a:t>The applicant is not of the gender to which the school caters, or</a:t>
            </a:r>
          </a:p>
          <a:p>
            <a:pPr lvl="2">
              <a:lnSpc>
                <a:spcPct val="90000"/>
              </a:lnSpc>
            </a:pPr>
            <a:r>
              <a:rPr lang="en-IE" sz="2000" dirty="0">
                <a:solidFill>
                  <a:srgbClr val="FFFFFF"/>
                </a:solidFill>
              </a:rPr>
              <a:t>The applicant does not have the specific category or categories of special needs to which the school or a class within the school provides education, or</a:t>
            </a:r>
          </a:p>
          <a:p>
            <a:pPr lvl="2">
              <a:lnSpc>
                <a:spcPct val="90000"/>
              </a:lnSpc>
            </a:pPr>
            <a:r>
              <a:rPr lang="en-IE" sz="2000" dirty="0">
                <a:solidFill>
                  <a:srgbClr val="FFFFFF"/>
                </a:solidFill>
              </a:rPr>
              <a:t>The school refuses to admit as a student a person who is not of the religious denomination which is promoted by the school and it is proved that the refusal is essential to maintain the ethos of the school. [Not used by ETBs.]</a:t>
            </a:r>
          </a:p>
          <a:p>
            <a:pPr marL="457200" lvl="1" indent="0">
              <a:lnSpc>
                <a:spcPct val="90000"/>
              </a:lnSpc>
              <a:buNone/>
            </a:pPr>
            <a:endParaRPr lang="en-IE" sz="2000" dirty="0">
              <a:solidFill>
                <a:srgbClr val="FFFFFF"/>
              </a:solidFill>
            </a:endParaRPr>
          </a:p>
          <a:p>
            <a:pPr marL="0" indent="0">
              <a:lnSpc>
                <a:spcPct val="90000"/>
              </a:lnSpc>
              <a:buNone/>
            </a:pPr>
            <a:endParaRPr lang="en-IE" sz="1500" dirty="0">
              <a:solidFill>
                <a:srgbClr val="FFFFFF"/>
              </a:solidFill>
            </a:endParaRPr>
          </a:p>
        </p:txBody>
      </p:sp>
      <p:pic>
        <p:nvPicPr>
          <p:cNvPr id="9" name="Picture 8" descr="A drawing of a face&#10;&#10;Description automatically generated">
            <a:extLst>
              <a:ext uri="{FF2B5EF4-FFF2-40B4-BE49-F238E27FC236}">
                <a16:creationId xmlns:a16="http://schemas.microsoft.com/office/drawing/2014/main" id="{DCBED593-E5E3-4C47-880A-8338A64B93DB}"/>
              </a:ext>
            </a:extLst>
          </p:cNvPr>
          <p:cNvPicPr>
            <a:picLocks noChangeAspect="1"/>
          </p:cNvPicPr>
          <p:nvPr/>
        </p:nvPicPr>
        <p:blipFill>
          <a:blip r:embed="rId2" cstate="print">
            <a:alphaModFix amt="46000"/>
            <a:extLst>
              <a:ext uri="{28A0092B-C50C-407E-A947-70E740481C1C}">
                <a14:useLocalDpi xmlns:a14="http://schemas.microsoft.com/office/drawing/2010/main" val="0"/>
              </a:ext>
            </a:extLst>
          </a:blip>
          <a:stretch>
            <a:fillRect/>
          </a:stretch>
        </p:blipFill>
        <p:spPr>
          <a:xfrm>
            <a:off x="10444667" y="609602"/>
            <a:ext cx="666960" cy="535387"/>
          </a:xfrm>
          <a:prstGeom prst="rect">
            <a:avLst/>
          </a:prstGeom>
        </p:spPr>
      </p:pic>
      <p:sp>
        <p:nvSpPr>
          <p:cNvPr id="13" name="Title 1">
            <a:extLst>
              <a:ext uri="{FF2B5EF4-FFF2-40B4-BE49-F238E27FC236}">
                <a16:creationId xmlns:a16="http://schemas.microsoft.com/office/drawing/2014/main" id="{DFF87C56-C9B4-4C22-BA68-3870A4D271F3}"/>
              </a:ext>
            </a:extLst>
          </p:cNvPr>
          <p:cNvSpPr txBox="1">
            <a:spLocks/>
          </p:cNvSpPr>
          <p:nvPr/>
        </p:nvSpPr>
        <p:spPr>
          <a:xfrm>
            <a:off x="834105" y="354962"/>
            <a:ext cx="8947522" cy="140053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E">
                <a:solidFill>
                  <a:schemeClr val="tx2">
                    <a:lumMod val="40000"/>
                    <a:lumOff val="60000"/>
                  </a:schemeClr>
                </a:solidFill>
              </a:rPr>
              <a:t>Contents of Policy….</a:t>
            </a:r>
          </a:p>
        </p:txBody>
      </p:sp>
    </p:spTree>
    <p:extLst>
      <p:ext uri="{BB962C8B-B14F-4D97-AF65-F5344CB8AC3E}">
        <p14:creationId xmlns:p14="http://schemas.microsoft.com/office/powerpoint/2010/main" val="6017654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1000"/>
                                        <p:tgtEl>
                                          <p:spTgt spid="3">
                                            <p:txEl>
                                              <p:pRg st="6" end="6"/>
                                            </p:txEl>
                                          </p:spTgt>
                                        </p:tgtEl>
                                      </p:cBhvr>
                                    </p:animEffect>
                                    <p:anim calcmode="lin" valueType="num">
                                      <p:cBhvr>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38A41-8B79-447A-A92F-96988E959650}"/>
              </a:ext>
            </a:extLst>
          </p:cNvPr>
          <p:cNvSpPr>
            <a:spLocks noGrp="1"/>
          </p:cNvSpPr>
          <p:nvPr>
            <p:ph type="title"/>
          </p:nvPr>
        </p:nvSpPr>
        <p:spPr>
          <a:xfrm>
            <a:off x="2707107" y="1655875"/>
            <a:ext cx="8133346" cy="3445514"/>
          </a:xfrm>
        </p:spPr>
        <p:txBody>
          <a:bodyPr/>
          <a:lstStyle/>
          <a:p>
            <a:r>
              <a:rPr lang="en-IE" sz="20000" i="1" dirty="0">
                <a:solidFill>
                  <a:srgbClr val="FFFFFF"/>
                </a:solidFill>
                <a:latin typeface="Calisto MT" panose="02040603050505030304" pitchFamily="18" charset="0"/>
              </a:rPr>
              <a:t>and …</a:t>
            </a:r>
            <a:endParaRPr lang="en-GB" sz="20000" i="1" dirty="0">
              <a:solidFill>
                <a:srgbClr val="FFFFFF"/>
              </a:solidFill>
              <a:latin typeface="Calisto MT" panose="02040603050505030304" pitchFamily="18" charset="0"/>
            </a:endParaRPr>
          </a:p>
        </p:txBody>
      </p:sp>
    </p:spTree>
    <p:extLst>
      <p:ext uri="{BB962C8B-B14F-4D97-AF65-F5344CB8AC3E}">
        <p14:creationId xmlns:p14="http://schemas.microsoft.com/office/powerpoint/2010/main" val="1177946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a:extLst>
              <a:ext uri="{FF2B5EF4-FFF2-40B4-BE49-F238E27FC236}">
                <a16:creationId xmlns:a16="http://schemas.microsoft.com/office/drawing/2014/main" id="{940D10C9-028C-4843-8C8F-5D5C80A7EC27}"/>
              </a:ext>
            </a:extLst>
          </p:cNvPr>
          <p:cNvSpPr>
            <a:spLocks noGrp="1"/>
          </p:cNvSpPr>
          <p:nvPr>
            <p:ph idx="1"/>
          </p:nvPr>
        </p:nvSpPr>
        <p:spPr>
          <a:xfrm>
            <a:off x="138595" y="2196487"/>
            <a:ext cx="11821628" cy="4473943"/>
          </a:xfrm>
        </p:spPr>
        <p:txBody>
          <a:bodyPr>
            <a:noAutofit/>
          </a:bodyPr>
          <a:lstStyle/>
          <a:p>
            <a:pPr marL="514350" lvl="0" indent="-514350">
              <a:lnSpc>
                <a:spcPct val="90000"/>
              </a:lnSpc>
              <a:buFont typeface="+mj-lt"/>
              <a:buAutoNum type="arabicPeriod" startAt="5"/>
            </a:pPr>
            <a:r>
              <a:rPr lang="en-IE" b="1" dirty="0">
                <a:solidFill>
                  <a:srgbClr val="FFFFFF"/>
                </a:solidFill>
              </a:rPr>
              <a:t>The selection criteria which shall be applied where the school is oversubscribed. </a:t>
            </a:r>
          </a:p>
          <a:p>
            <a:pPr marL="540000" lvl="0" indent="0">
              <a:lnSpc>
                <a:spcPct val="90000"/>
              </a:lnSpc>
              <a:buNone/>
            </a:pPr>
            <a:r>
              <a:rPr lang="en-IE" sz="1500" u="sng" dirty="0">
                <a:solidFill>
                  <a:srgbClr val="FFFFFF"/>
                </a:solidFill>
              </a:rPr>
              <a:t>An exhaustive list of what can be included as selection criteria is not provided for in the Act</a:t>
            </a:r>
          </a:p>
          <a:p>
            <a:pPr marL="540000" lvl="0" indent="0">
              <a:lnSpc>
                <a:spcPct val="90000"/>
              </a:lnSpc>
              <a:buNone/>
            </a:pPr>
            <a:r>
              <a:rPr lang="en-IE" sz="1500" dirty="0">
                <a:solidFill>
                  <a:srgbClr val="FFFFFF"/>
                </a:solidFill>
              </a:rPr>
              <a:t>but some criteria are specifically allowed (and some prohibited). Those allowed are:</a:t>
            </a:r>
          </a:p>
          <a:p>
            <a:pPr lvl="1">
              <a:lnSpc>
                <a:spcPct val="90000"/>
              </a:lnSpc>
            </a:pPr>
            <a:r>
              <a:rPr lang="en-IE" sz="1500" dirty="0">
                <a:solidFill>
                  <a:srgbClr val="FFFFFF"/>
                </a:solidFill>
              </a:rPr>
              <a:t>An acknowledgment by the school </a:t>
            </a:r>
            <a:r>
              <a:rPr lang="en-IE" sz="1500" b="1" dirty="0">
                <a:solidFill>
                  <a:srgbClr val="FFFFFF"/>
                </a:solidFill>
              </a:rPr>
              <a:t>in advance of this Act coming into operation</a:t>
            </a:r>
            <a:r>
              <a:rPr lang="en-IE" sz="1500" dirty="0">
                <a:solidFill>
                  <a:srgbClr val="FFFFFF"/>
                </a:solidFill>
              </a:rPr>
              <a:t> that a particular applicant had been put on a waiting list for admittance to the school [but this can only apply for 5 years post coming into operation];</a:t>
            </a:r>
          </a:p>
          <a:p>
            <a:pPr lvl="1">
              <a:lnSpc>
                <a:spcPct val="90000"/>
              </a:lnSpc>
            </a:pPr>
            <a:r>
              <a:rPr lang="en-IE" sz="1500" dirty="0">
                <a:solidFill>
                  <a:srgbClr val="FFFFFF"/>
                </a:solidFill>
              </a:rPr>
              <a:t>The current or past attendance at the school of a sibling;</a:t>
            </a:r>
          </a:p>
          <a:p>
            <a:pPr lvl="1">
              <a:lnSpc>
                <a:spcPct val="90000"/>
              </a:lnSpc>
            </a:pPr>
            <a:r>
              <a:rPr lang="en-IE" sz="1500" dirty="0">
                <a:solidFill>
                  <a:srgbClr val="FFFFFF"/>
                </a:solidFill>
              </a:rPr>
              <a:t>The previous attendance at the school of a parent or grandparent [but this criterion can be in respect of no more than 25% of the places available in the school’s intake group];</a:t>
            </a:r>
          </a:p>
          <a:p>
            <a:pPr lvl="1">
              <a:lnSpc>
                <a:spcPct val="90000"/>
              </a:lnSpc>
            </a:pPr>
            <a:r>
              <a:rPr lang="en-IE" sz="1500" dirty="0">
                <a:solidFill>
                  <a:srgbClr val="FFFFFF"/>
                </a:solidFill>
              </a:rPr>
              <a:t>The gender, where the school only admits students of one gender;</a:t>
            </a:r>
          </a:p>
          <a:p>
            <a:pPr lvl="1">
              <a:lnSpc>
                <a:spcPct val="90000"/>
              </a:lnSpc>
            </a:pPr>
            <a:r>
              <a:rPr lang="en-IE" sz="1500" dirty="0">
                <a:solidFill>
                  <a:srgbClr val="FFFFFF"/>
                </a:solidFill>
              </a:rPr>
              <a:t>The category of special needs of an applicant where the school provides education exclusively or a special class for a student with a category or categories of special needs;</a:t>
            </a:r>
          </a:p>
          <a:p>
            <a:pPr lvl="1">
              <a:lnSpc>
                <a:spcPct val="90000"/>
              </a:lnSpc>
            </a:pPr>
            <a:r>
              <a:rPr lang="en-IE" sz="1500" dirty="0">
                <a:solidFill>
                  <a:srgbClr val="FFFFFF"/>
                </a:solidFill>
              </a:rPr>
              <a:t>A level of fluency in the Irish language </a:t>
            </a:r>
            <a:r>
              <a:rPr lang="en-IE" sz="1500" b="1" dirty="0">
                <a:solidFill>
                  <a:srgbClr val="FFFFFF"/>
                </a:solidFill>
              </a:rPr>
              <a:t>where failing to admit the applicant to the Irish language school would likely cause the fluency to regress [but an interview or meeting is not permitted to assess the level of the applicant’s fluency in the Irish language]).</a:t>
            </a:r>
          </a:p>
        </p:txBody>
      </p:sp>
      <p:pic>
        <p:nvPicPr>
          <p:cNvPr id="9" name="Picture 8" descr="A drawing of a face&#10;&#10;Description automatically generated">
            <a:extLst>
              <a:ext uri="{FF2B5EF4-FFF2-40B4-BE49-F238E27FC236}">
                <a16:creationId xmlns:a16="http://schemas.microsoft.com/office/drawing/2014/main" id="{65131CD6-3424-4FBB-BC7F-75A2C123D0D9}"/>
              </a:ext>
            </a:extLst>
          </p:cNvPr>
          <p:cNvPicPr>
            <a:picLocks noChangeAspect="1"/>
          </p:cNvPicPr>
          <p:nvPr/>
        </p:nvPicPr>
        <p:blipFill>
          <a:blip r:embed="rId2" cstate="print">
            <a:alphaModFix amt="46000"/>
            <a:extLst>
              <a:ext uri="{28A0092B-C50C-407E-A947-70E740481C1C}">
                <a14:useLocalDpi xmlns:a14="http://schemas.microsoft.com/office/drawing/2010/main" val="0"/>
              </a:ext>
            </a:extLst>
          </a:blip>
          <a:stretch>
            <a:fillRect/>
          </a:stretch>
        </p:blipFill>
        <p:spPr>
          <a:xfrm>
            <a:off x="10444667" y="609602"/>
            <a:ext cx="666960" cy="535387"/>
          </a:xfrm>
          <a:prstGeom prst="rect">
            <a:avLst/>
          </a:prstGeom>
        </p:spPr>
      </p:pic>
      <p:sp>
        <p:nvSpPr>
          <p:cNvPr id="11" name="Title 1">
            <a:extLst>
              <a:ext uri="{FF2B5EF4-FFF2-40B4-BE49-F238E27FC236}">
                <a16:creationId xmlns:a16="http://schemas.microsoft.com/office/drawing/2014/main" id="{EB26DF9B-B6A4-4E98-A580-CED0B743C694}"/>
              </a:ext>
            </a:extLst>
          </p:cNvPr>
          <p:cNvSpPr txBox="1">
            <a:spLocks/>
          </p:cNvSpPr>
          <p:nvPr/>
        </p:nvSpPr>
        <p:spPr>
          <a:xfrm>
            <a:off x="916166" y="261177"/>
            <a:ext cx="8947522" cy="140053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E" dirty="0">
                <a:solidFill>
                  <a:schemeClr val="tx2">
                    <a:lumMod val="40000"/>
                    <a:lumOff val="60000"/>
                  </a:schemeClr>
                </a:solidFill>
              </a:rPr>
              <a:t>Contents of Policy….</a:t>
            </a:r>
          </a:p>
        </p:txBody>
      </p:sp>
    </p:spTree>
    <p:extLst>
      <p:ext uri="{BB962C8B-B14F-4D97-AF65-F5344CB8AC3E}">
        <p14:creationId xmlns:p14="http://schemas.microsoft.com/office/powerpoint/2010/main" val="303279447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fade">
                                      <p:cBhvr>
                                        <p:cTn id="50" dur="1000"/>
                                        <p:tgtEl>
                                          <p:spTgt spid="3">
                                            <p:txEl>
                                              <p:pRg st="7" end="7"/>
                                            </p:txEl>
                                          </p:spTgt>
                                        </p:tgtEl>
                                      </p:cBhvr>
                                    </p:animEffect>
                                    <p:anim calcmode="lin" valueType="num">
                                      <p:cBhvr>
                                        <p:cTn id="5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3">
                                            <p:txEl>
                                              <p:pRg st="8" end="8"/>
                                            </p:txEl>
                                          </p:spTgt>
                                        </p:tgtEl>
                                        <p:attrNameLst>
                                          <p:attrName>style.visibility</p:attrName>
                                        </p:attrNameLst>
                                      </p:cBhvr>
                                      <p:to>
                                        <p:strVal val="visible"/>
                                      </p:to>
                                    </p:set>
                                    <p:animEffect transition="in" filter="fade">
                                      <p:cBhvr>
                                        <p:cTn id="57" dur="1000"/>
                                        <p:tgtEl>
                                          <p:spTgt spid="3">
                                            <p:txEl>
                                              <p:pRg st="8" end="8"/>
                                            </p:txEl>
                                          </p:spTgt>
                                        </p:tgtEl>
                                      </p:cBhvr>
                                    </p:animEffect>
                                    <p:anim calcmode="lin" valueType="num">
                                      <p:cBhvr>
                                        <p:cTn id="5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a:extLst>
              <a:ext uri="{FF2B5EF4-FFF2-40B4-BE49-F238E27FC236}">
                <a16:creationId xmlns:a16="http://schemas.microsoft.com/office/drawing/2014/main" id="{F38708EF-AC39-4E39-B888-6CD940905180}"/>
              </a:ext>
            </a:extLst>
          </p:cNvPr>
          <p:cNvSpPr>
            <a:spLocks noGrp="1"/>
          </p:cNvSpPr>
          <p:nvPr>
            <p:ph idx="1"/>
          </p:nvPr>
        </p:nvSpPr>
        <p:spPr>
          <a:xfrm>
            <a:off x="91440" y="2297430"/>
            <a:ext cx="11997690" cy="3996689"/>
          </a:xfrm>
        </p:spPr>
        <p:txBody>
          <a:bodyPr>
            <a:noAutofit/>
          </a:bodyPr>
          <a:lstStyle/>
          <a:p>
            <a:pPr marL="514350" lvl="0" indent="-514350">
              <a:lnSpc>
                <a:spcPct val="90000"/>
              </a:lnSpc>
              <a:buFont typeface="+mj-lt"/>
              <a:buAutoNum type="arabicPeriod" startAt="6"/>
            </a:pPr>
            <a:r>
              <a:rPr lang="en-IE" sz="1800" b="1" dirty="0">
                <a:solidFill>
                  <a:srgbClr val="FFFFFF"/>
                </a:solidFill>
              </a:rPr>
              <a:t>That the school </a:t>
            </a:r>
            <a:r>
              <a:rPr lang="en-IE" sz="1800" b="1" u="sng" dirty="0">
                <a:solidFill>
                  <a:srgbClr val="FFFFFF"/>
                </a:solidFill>
              </a:rPr>
              <a:t>shall not</a:t>
            </a:r>
            <a:r>
              <a:rPr lang="en-IE" sz="1800" b="1" dirty="0">
                <a:solidFill>
                  <a:srgbClr val="FFFFFF"/>
                </a:solidFill>
              </a:rPr>
              <a:t>, when deciding on an application to the school, or when placing a student on a waiting list for admission, </a:t>
            </a:r>
            <a:r>
              <a:rPr lang="en-IE" sz="1800" b="1" u="sng" dirty="0">
                <a:solidFill>
                  <a:srgbClr val="FFFFFF"/>
                </a:solidFill>
              </a:rPr>
              <a:t>consider the following</a:t>
            </a:r>
            <a:r>
              <a:rPr lang="en-IE" sz="1800" b="1" dirty="0">
                <a:solidFill>
                  <a:srgbClr val="FFFFFF"/>
                </a:solidFill>
              </a:rPr>
              <a:t>:</a:t>
            </a:r>
          </a:p>
          <a:p>
            <a:pPr lvl="0">
              <a:lnSpc>
                <a:spcPct val="90000"/>
              </a:lnSpc>
            </a:pPr>
            <a:endParaRPr lang="en-IE" sz="1800" dirty="0">
              <a:solidFill>
                <a:srgbClr val="FFFFFF"/>
              </a:solidFill>
            </a:endParaRPr>
          </a:p>
          <a:p>
            <a:pPr lvl="1">
              <a:lnSpc>
                <a:spcPct val="90000"/>
              </a:lnSpc>
            </a:pPr>
            <a:r>
              <a:rPr lang="en-IE" dirty="0">
                <a:solidFill>
                  <a:srgbClr val="FFFFFF"/>
                </a:solidFill>
              </a:rPr>
              <a:t>A student’s prior attendance at a pre-school, except in relation to an early intervention class or an early start pre-school specified in a list published by the Minister;</a:t>
            </a:r>
          </a:p>
          <a:p>
            <a:pPr lvl="1">
              <a:lnSpc>
                <a:spcPct val="90000"/>
              </a:lnSpc>
            </a:pPr>
            <a:r>
              <a:rPr lang="en-IE" dirty="0">
                <a:solidFill>
                  <a:srgbClr val="FFFFFF"/>
                </a:solidFill>
              </a:rPr>
              <a:t>The payment of fees or contributions to the school, unless charged by schools that provide post leaving certificate courses or further education and training courses;</a:t>
            </a:r>
          </a:p>
          <a:p>
            <a:pPr lvl="1">
              <a:lnSpc>
                <a:spcPct val="90000"/>
              </a:lnSpc>
            </a:pPr>
            <a:r>
              <a:rPr lang="en-IE" dirty="0">
                <a:solidFill>
                  <a:srgbClr val="FFFFFF"/>
                </a:solidFill>
              </a:rPr>
              <a:t>A student’s academic ability, skills or aptitude unless:</a:t>
            </a:r>
          </a:p>
          <a:p>
            <a:pPr lvl="2">
              <a:lnSpc>
                <a:spcPct val="90000"/>
              </a:lnSpc>
            </a:pPr>
            <a:r>
              <a:rPr lang="en-IE" sz="1800" dirty="0">
                <a:solidFill>
                  <a:srgbClr val="FFFFFF"/>
                </a:solidFill>
              </a:rPr>
              <a:t>It is necessary to ascertain whether or not the student has a particular category of special educational needs for admission to the school or a special class within the school;</a:t>
            </a:r>
          </a:p>
          <a:p>
            <a:pPr lvl="2">
              <a:lnSpc>
                <a:spcPct val="90000"/>
              </a:lnSpc>
            </a:pPr>
            <a:r>
              <a:rPr lang="en-IE" sz="1800" dirty="0">
                <a:solidFill>
                  <a:srgbClr val="FFFFFF"/>
                </a:solidFill>
              </a:rPr>
              <a:t>It is necessary to demonstrate a certain level of fluency in the Irish language for admission to an Irish language school;</a:t>
            </a:r>
          </a:p>
          <a:p>
            <a:pPr lvl="2">
              <a:lnSpc>
                <a:spcPct val="90000"/>
              </a:lnSpc>
            </a:pPr>
            <a:r>
              <a:rPr lang="en-IE" sz="1800" dirty="0">
                <a:solidFill>
                  <a:srgbClr val="FFFFFF"/>
                </a:solidFill>
              </a:rPr>
              <a:t>S/he is applying for a post leaving cert course or a further education and training course; ………</a:t>
            </a:r>
          </a:p>
          <a:p>
            <a:pPr marL="0" indent="0">
              <a:lnSpc>
                <a:spcPct val="90000"/>
              </a:lnSpc>
              <a:buNone/>
            </a:pPr>
            <a:endParaRPr lang="en-IE" sz="1800" dirty="0">
              <a:solidFill>
                <a:srgbClr val="FFFFFF"/>
              </a:solidFill>
            </a:endParaRPr>
          </a:p>
        </p:txBody>
      </p:sp>
      <p:pic>
        <p:nvPicPr>
          <p:cNvPr id="9" name="Picture 8" descr="A drawing of a face&#10;&#10;Description automatically generated">
            <a:extLst>
              <a:ext uri="{FF2B5EF4-FFF2-40B4-BE49-F238E27FC236}">
                <a16:creationId xmlns:a16="http://schemas.microsoft.com/office/drawing/2014/main" id="{3070270D-CC19-4010-970E-0E29602E0D40}"/>
              </a:ext>
            </a:extLst>
          </p:cNvPr>
          <p:cNvPicPr>
            <a:picLocks noChangeAspect="1"/>
          </p:cNvPicPr>
          <p:nvPr/>
        </p:nvPicPr>
        <p:blipFill>
          <a:blip r:embed="rId2" cstate="print">
            <a:alphaModFix amt="46000"/>
            <a:extLst>
              <a:ext uri="{28A0092B-C50C-407E-A947-70E740481C1C}">
                <a14:useLocalDpi xmlns:a14="http://schemas.microsoft.com/office/drawing/2010/main" val="0"/>
              </a:ext>
            </a:extLst>
          </a:blip>
          <a:stretch>
            <a:fillRect/>
          </a:stretch>
        </p:blipFill>
        <p:spPr>
          <a:xfrm>
            <a:off x="10444667" y="609602"/>
            <a:ext cx="666960" cy="535387"/>
          </a:xfrm>
          <a:prstGeom prst="rect">
            <a:avLst/>
          </a:prstGeom>
        </p:spPr>
      </p:pic>
      <p:sp>
        <p:nvSpPr>
          <p:cNvPr id="11" name="Title 1">
            <a:extLst>
              <a:ext uri="{FF2B5EF4-FFF2-40B4-BE49-F238E27FC236}">
                <a16:creationId xmlns:a16="http://schemas.microsoft.com/office/drawing/2014/main" id="{71DE4610-3F93-414D-A9C3-70495C0EBBF0}"/>
              </a:ext>
            </a:extLst>
          </p:cNvPr>
          <p:cNvSpPr txBox="1">
            <a:spLocks/>
          </p:cNvSpPr>
          <p:nvPr/>
        </p:nvSpPr>
        <p:spPr>
          <a:xfrm>
            <a:off x="834105" y="354962"/>
            <a:ext cx="8947522" cy="140053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E" dirty="0">
                <a:solidFill>
                  <a:schemeClr val="tx2">
                    <a:lumMod val="40000"/>
                    <a:lumOff val="60000"/>
                  </a:schemeClr>
                </a:solidFill>
              </a:rPr>
              <a:t>Contents of Policy….</a:t>
            </a:r>
          </a:p>
        </p:txBody>
      </p:sp>
    </p:spTree>
    <p:extLst>
      <p:ext uri="{BB962C8B-B14F-4D97-AF65-F5344CB8AC3E}">
        <p14:creationId xmlns:p14="http://schemas.microsoft.com/office/powerpoint/2010/main" val="22921354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140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600"/>
                                        <p:tgtEl>
                                          <p:spTgt spid="3">
                                            <p:txEl>
                                              <p:pRg st="5" end="5"/>
                                            </p:txEl>
                                          </p:spTgt>
                                        </p:tgtEl>
                                      </p:cBhvr>
                                    </p:animEffect>
                                    <p:anim calcmode="lin" valueType="num">
                                      <p:cBhvr>
                                        <p:cTn id="34" dur="6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600" fill="hold"/>
                                        <p:tgtEl>
                                          <p:spTgt spid="3">
                                            <p:txEl>
                                              <p:pRg st="5" end="5"/>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660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700"/>
                                        <p:tgtEl>
                                          <p:spTgt spid="3">
                                            <p:txEl>
                                              <p:pRg st="6" end="6"/>
                                            </p:txEl>
                                          </p:spTgt>
                                        </p:tgtEl>
                                      </p:cBhvr>
                                    </p:animEffect>
                                    <p:anim calcmode="lin" valueType="num">
                                      <p:cBhvr>
                                        <p:cTn id="39" dur="7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0" dur="700" fill="hold"/>
                                        <p:tgtEl>
                                          <p:spTgt spid="3">
                                            <p:txEl>
                                              <p:pRg st="6" end="6"/>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1290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1100"/>
                                        <p:tgtEl>
                                          <p:spTgt spid="3">
                                            <p:txEl>
                                              <p:pRg st="7" end="7"/>
                                            </p:txEl>
                                          </p:spTgt>
                                        </p:tgtEl>
                                      </p:cBhvr>
                                    </p:animEffect>
                                    <p:anim calcmode="lin" valueType="num">
                                      <p:cBhvr>
                                        <p:cTn id="44" dur="11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5" dur="11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a:extLst>
              <a:ext uri="{FF2B5EF4-FFF2-40B4-BE49-F238E27FC236}">
                <a16:creationId xmlns:a16="http://schemas.microsoft.com/office/drawing/2014/main" id="{F38708EF-AC39-4E39-B888-6CD940905180}"/>
              </a:ext>
            </a:extLst>
          </p:cNvPr>
          <p:cNvSpPr>
            <a:spLocks noGrp="1"/>
          </p:cNvSpPr>
          <p:nvPr>
            <p:ph idx="1"/>
          </p:nvPr>
        </p:nvSpPr>
        <p:spPr>
          <a:xfrm>
            <a:off x="91440" y="2297430"/>
            <a:ext cx="11997690" cy="3996689"/>
          </a:xfrm>
        </p:spPr>
        <p:txBody>
          <a:bodyPr>
            <a:noAutofit/>
          </a:bodyPr>
          <a:lstStyle/>
          <a:p>
            <a:pPr marL="514350" lvl="0" indent="-514350">
              <a:lnSpc>
                <a:spcPct val="90000"/>
              </a:lnSpc>
              <a:buFont typeface="+mj-lt"/>
              <a:buAutoNum type="arabicPeriod" startAt="6"/>
            </a:pPr>
            <a:r>
              <a:rPr lang="en-IE" sz="1800" b="1" dirty="0">
                <a:solidFill>
                  <a:srgbClr val="FFFFFF"/>
                </a:solidFill>
              </a:rPr>
              <a:t>That the school </a:t>
            </a:r>
            <a:r>
              <a:rPr lang="en-IE" sz="1800" b="1" u="sng" dirty="0">
                <a:solidFill>
                  <a:srgbClr val="FFFFFF"/>
                </a:solidFill>
              </a:rPr>
              <a:t>shall not</a:t>
            </a:r>
            <a:r>
              <a:rPr lang="en-IE" sz="1800" b="1" dirty="0">
                <a:solidFill>
                  <a:srgbClr val="FFFFFF"/>
                </a:solidFill>
              </a:rPr>
              <a:t>, when deciding on an application to the school, or when placing a student on a waiting list for admission, </a:t>
            </a:r>
            <a:r>
              <a:rPr lang="en-IE" sz="1800" b="1" u="sng" dirty="0">
                <a:solidFill>
                  <a:srgbClr val="FFFFFF"/>
                </a:solidFill>
              </a:rPr>
              <a:t>consider the following</a:t>
            </a:r>
            <a:r>
              <a:rPr lang="en-IE" sz="1800" b="1" dirty="0">
                <a:solidFill>
                  <a:srgbClr val="FFFFFF"/>
                </a:solidFill>
              </a:rPr>
              <a:t>:</a:t>
            </a:r>
          </a:p>
          <a:p>
            <a:pPr lvl="0">
              <a:lnSpc>
                <a:spcPct val="90000"/>
              </a:lnSpc>
            </a:pPr>
            <a:endParaRPr lang="en-IE" sz="1800" dirty="0">
              <a:solidFill>
                <a:srgbClr val="FFFFFF"/>
              </a:solidFill>
            </a:endParaRPr>
          </a:p>
          <a:p>
            <a:pPr lvl="1">
              <a:lnSpc>
                <a:spcPct val="90000"/>
              </a:lnSpc>
            </a:pPr>
            <a:r>
              <a:rPr lang="en-IE" dirty="0">
                <a:solidFill>
                  <a:srgbClr val="FFFFFF"/>
                </a:solidFill>
              </a:rPr>
              <a:t>The occupation, financial status, academic ability, skills or aptitude of a student’s parents;</a:t>
            </a:r>
          </a:p>
          <a:p>
            <a:pPr lvl="1">
              <a:lnSpc>
                <a:spcPct val="90000"/>
              </a:lnSpc>
            </a:pPr>
            <a:r>
              <a:rPr lang="en-IE" dirty="0">
                <a:solidFill>
                  <a:srgbClr val="FFFFFF"/>
                </a:solidFill>
              </a:rPr>
              <a:t>A requirement that a student or his or her parents, attend an interview, open day or other meeting as a condition of admission, other than in the case of admission to a post leaving certificate course or a further education and training course;</a:t>
            </a:r>
          </a:p>
          <a:p>
            <a:pPr lvl="1">
              <a:lnSpc>
                <a:spcPct val="90000"/>
              </a:lnSpc>
            </a:pPr>
            <a:r>
              <a:rPr lang="en-IE" dirty="0">
                <a:solidFill>
                  <a:srgbClr val="FFFFFF"/>
                </a:solidFill>
              </a:rPr>
              <a:t>An applicant’s connection to the school if that connection is anything other than the previous or current attendance of a sibling, parent or grandparent; </a:t>
            </a:r>
          </a:p>
          <a:p>
            <a:pPr lvl="1">
              <a:lnSpc>
                <a:spcPct val="90000"/>
              </a:lnSpc>
            </a:pPr>
            <a:r>
              <a:rPr lang="en-IE" dirty="0">
                <a:solidFill>
                  <a:srgbClr val="FFFFFF"/>
                </a:solidFill>
              </a:rPr>
              <a:t>The date and time that an application for admission was received by the school as long as it is received during the period specified for receiving applications set out in the annual admissions notice.</a:t>
            </a:r>
          </a:p>
          <a:p>
            <a:pPr marL="0" indent="0">
              <a:lnSpc>
                <a:spcPct val="90000"/>
              </a:lnSpc>
              <a:buNone/>
            </a:pPr>
            <a:endParaRPr lang="en-IE" sz="1800" dirty="0">
              <a:solidFill>
                <a:srgbClr val="FFFFFF"/>
              </a:solidFill>
            </a:endParaRPr>
          </a:p>
        </p:txBody>
      </p:sp>
      <p:pic>
        <p:nvPicPr>
          <p:cNvPr id="9" name="Picture 8" descr="A drawing of a face&#10;&#10;Description automatically generated">
            <a:extLst>
              <a:ext uri="{FF2B5EF4-FFF2-40B4-BE49-F238E27FC236}">
                <a16:creationId xmlns:a16="http://schemas.microsoft.com/office/drawing/2014/main" id="{3070270D-CC19-4010-970E-0E29602E0D40}"/>
              </a:ext>
            </a:extLst>
          </p:cNvPr>
          <p:cNvPicPr>
            <a:picLocks noChangeAspect="1"/>
          </p:cNvPicPr>
          <p:nvPr/>
        </p:nvPicPr>
        <p:blipFill>
          <a:blip r:embed="rId2" cstate="print">
            <a:alphaModFix amt="46000"/>
            <a:extLst>
              <a:ext uri="{28A0092B-C50C-407E-A947-70E740481C1C}">
                <a14:useLocalDpi xmlns:a14="http://schemas.microsoft.com/office/drawing/2010/main" val="0"/>
              </a:ext>
            </a:extLst>
          </a:blip>
          <a:stretch>
            <a:fillRect/>
          </a:stretch>
        </p:blipFill>
        <p:spPr>
          <a:xfrm>
            <a:off x="10444667" y="609602"/>
            <a:ext cx="666960" cy="535387"/>
          </a:xfrm>
          <a:prstGeom prst="rect">
            <a:avLst/>
          </a:prstGeom>
        </p:spPr>
      </p:pic>
      <p:sp>
        <p:nvSpPr>
          <p:cNvPr id="11" name="Title 1">
            <a:extLst>
              <a:ext uri="{FF2B5EF4-FFF2-40B4-BE49-F238E27FC236}">
                <a16:creationId xmlns:a16="http://schemas.microsoft.com/office/drawing/2014/main" id="{D52B3267-1EBA-47D5-B5AC-E84A2190768E}"/>
              </a:ext>
            </a:extLst>
          </p:cNvPr>
          <p:cNvSpPr txBox="1">
            <a:spLocks/>
          </p:cNvSpPr>
          <p:nvPr/>
        </p:nvSpPr>
        <p:spPr>
          <a:xfrm>
            <a:off x="834105" y="354962"/>
            <a:ext cx="8947522" cy="140053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E" dirty="0">
                <a:solidFill>
                  <a:schemeClr val="tx2">
                    <a:lumMod val="40000"/>
                    <a:lumOff val="60000"/>
                  </a:schemeClr>
                </a:solidFill>
              </a:rPr>
              <a:t>Contents of Policy….</a:t>
            </a:r>
          </a:p>
        </p:txBody>
      </p:sp>
    </p:spTree>
    <p:extLst>
      <p:ext uri="{BB962C8B-B14F-4D97-AF65-F5344CB8AC3E}">
        <p14:creationId xmlns:p14="http://schemas.microsoft.com/office/powerpoint/2010/main" val="263448411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38A41-8B79-447A-A92F-96988E959650}"/>
              </a:ext>
            </a:extLst>
          </p:cNvPr>
          <p:cNvSpPr>
            <a:spLocks noGrp="1"/>
          </p:cNvSpPr>
          <p:nvPr>
            <p:ph type="title"/>
          </p:nvPr>
        </p:nvSpPr>
        <p:spPr>
          <a:xfrm>
            <a:off x="2707107" y="1655875"/>
            <a:ext cx="8133346" cy="3445514"/>
          </a:xfrm>
        </p:spPr>
        <p:txBody>
          <a:bodyPr/>
          <a:lstStyle/>
          <a:p>
            <a:r>
              <a:rPr lang="en-IE" sz="20000" i="1" dirty="0">
                <a:solidFill>
                  <a:srgbClr val="FFFFFF"/>
                </a:solidFill>
                <a:latin typeface="Calisto MT" panose="02040603050505030304" pitchFamily="18" charset="0"/>
              </a:rPr>
              <a:t>and …</a:t>
            </a:r>
            <a:endParaRPr lang="en-GB" sz="20000" i="1" dirty="0">
              <a:solidFill>
                <a:srgbClr val="FFFFFF"/>
              </a:solidFill>
              <a:latin typeface="Calisto MT" panose="02040603050505030304" pitchFamily="18" charset="0"/>
            </a:endParaRPr>
          </a:p>
        </p:txBody>
      </p:sp>
    </p:spTree>
    <p:extLst>
      <p:ext uri="{BB962C8B-B14F-4D97-AF65-F5344CB8AC3E}">
        <p14:creationId xmlns:p14="http://schemas.microsoft.com/office/powerpoint/2010/main" val="56175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a:extLst>
              <a:ext uri="{FF2B5EF4-FFF2-40B4-BE49-F238E27FC236}">
                <a16:creationId xmlns:a16="http://schemas.microsoft.com/office/drawing/2014/main" id="{56C12AF3-2FF2-46AD-A4E3-CD2FC9E847B9}"/>
              </a:ext>
            </a:extLst>
          </p:cNvPr>
          <p:cNvSpPr>
            <a:spLocks noGrp="1"/>
          </p:cNvSpPr>
          <p:nvPr>
            <p:ph idx="1"/>
          </p:nvPr>
        </p:nvSpPr>
        <p:spPr>
          <a:xfrm>
            <a:off x="1034732" y="2480310"/>
            <a:ext cx="10406698" cy="3905249"/>
          </a:xfrm>
        </p:spPr>
        <p:txBody>
          <a:bodyPr>
            <a:normAutofit/>
          </a:bodyPr>
          <a:lstStyle/>
          <a:p>
            <a:pPr marL="514350" indent="-514350" algn="just">
              <a:lnSpc>
                <a:spcPct val="90000"/>
              </a:lnSpc>
              <a:buFont typeface="+mj-lt"/>
              <a:buAutoNum type="arabicPeriod" startAt="7"/>
            </a:pPr>
            <a:r>
              <a:rPr lang="en-IE" b="1" dirty="0">
                <a:solidFill>
                  <a:srgbClr val="FFFFFF"/>
                </a:solidFill>
              </a:rPr>
              <a:t>The manner and sequence in which the selection process will be applied, including the arrangements for where 2 or more students are tied for a place;</a:t>
            </a:r>
          </a:p>
          <a:p>
            <a:pPr marL="514350" indent="-514350" algn="just">
              <a:lnSpc>
                <a:spcPct val="90000"/>
              </a:lnSpc>
              <a:buFont typeface="+mj-lt"/>
              <a:buAutoNum type="arabicPeriod" startAt="7"/>
            </a:pPr>
            <a:endParaRPr lang="en-IE" b="1" dirty="0">
              <a:solidFill>
                <a:srgbClr val="FFFFFF"/>
              </a:solidFill>
            </a:endParaRPr>
          </a:p>
          <a:p>
            <a:pPr marL="514350" indent="-514350" algn="just">
              <a:lnSpc>
                <a:spcPct val="90000"/>
              </a:lnSpc>
              <a:buFont typeface="+mj-lt"/>
              <a:buAutoNum type="arabicPeriod" startAt="7"/>
            </a:pPr>
            <a:r>
              <a:rPr lang="en-IE" b="1" dirty="0">
                <a:solidFill>
                  <a:srgbClr val="FFFFFF"/>
                </a:solidFill>
              </a:rPr>
              <a:t>A statement setting out that where a school is oversubscribed, any selection criteria that are not included in the admission policy of the school shall not be considered in determining whether or not a student is admitted to the school;</a:t>
            </a:r>
          </a:p>
          <a:p>
            <a:pPr marL="514350" indent="-514350" algn="just">
              <a:lnSpc>
                <a:spcPct val="90000"/>
              </a:lnSpc>
              <a:buFont typeface="+mj-lt"/>
              <a:buAutoNum type="arabicPeriod" startAt="7"/>
            </a:pPr>
            <a:endParaRPr lang="en-IE" b="1" dirty="0">
              <a:solidFill>
                <a:srgbClr val="FFFFFF"/>
              </a:solidFill>
            </a:endParaRPr>
          </a:p>
          <a:p>
            <a:pPr marL="514350" indent="-514350" algn="just">
              <a:lnSpc>
                <a:spcPct val="90000"/>
              </a:lnSpc>
              <a:buFont typeface="+mj-lt"/>
              <a:buAutoNum type="arabicPeriod" startAt="7"/>
            </a:pPr>
            <a:r>
              <a:rPr lang="en-IE" b="1" i="1" dirty="0">
                <a:solidFill>
                  <a:srgbClr val="FFFFFF"/>
                </a:solidFill>
              </a:rPr>
              <a:t>*Provision that the admission policy of a second level school that provides education through the medium of Irish may provide for the inclusion of students that have attended a primary school that provides education through the medium of Irish.**</a:t>
            </a:r>
          </a:p>
          <a:p>
            <a:pPr marL="0" indent="0" algn="just">
              <a:lnSpc>
                <a:spcPct val="90000"/>
              </a:lnSpc>
              <a:buNone/>
            </a:pPr>
            <a:endParaRPr lang="en-IE" b="1" dirty="0">
              <a:solidFill>
                <a:srgbClr val="FFFFFF"/>
              </a:solidFill>
            </a:endParaRPr>
          </a:p>
          <a:p>
            <a:pPr algn="just">
              <a:lnSpc>
                <a:spcPct val="90000"/>
              </a:lnSpc>
            </a:pPr>
            <a:endParaRPr lang="en-IE" dirty="0">
              <a:solidFill>
                <a:srgbClr val="FFFFFF"/>
              </a:solidFill>
            </a:endParaRPr>
          </a:p>
        </p:txBody>
      </p:sp>
      <p:pic>
        <p:nvPicPr>
          <p:cNvPr id="9" name="Picture 8" descr="A drawing of a face&#10;&#10;Description automatically generated">
            <a:extLst>
              <a:ext uri="{FF2B5EF4-FFF2-40B4-BE49-F238E27FC236}">
                <a16:creationId xmlns:a16="http://schemas.microsoft.com/office/drawing/2014/main" id="{8A29B1C5-348A-4181-A42A-56C59D5BA52C}"/>
              </a:ext>
            </a:extLst>
          </p:cNvPr>
          <p:cNvPicPr>
            <a:picLocks noChangeAspect="1"/>
          </p:cNvPicPr>
          <p:nvPr/>
        </p:nvPicPr>
        <p:blipFill>
          <a:blip r:embed="rId2" cstate="print">
            <a:alphaModFix amt="46000"/>
            <a:extLst>
              <a:ext uri="{28A0092B-C50C-407E-A947-70E740481C1C}">
                <a14:useLocalDpi xmlns:a14="http://schemas.microsoft.com/office/drawing/2010/main" val="0"/>
              </a:ext>
            </a:extLst>
          </a:blip>
          <a:stretch>
            <a:fillRect/>
          </a:stretch>
        </p:blipFill>
        <p:spPr>
          <a:xfrm>
            <a:off x="10444667" y="609602"/>
            <a:ext cx="666960" cy="535387"/>
          </a:xfrm>
          <a:prstGeom prst="rect">
            <a:avLst/>
          </a:prstGeom>
        </p:spPr>
      </p:pic>
      <p:sp>
        <p:nvSpPr>
          <p:cNvPr id="11" name="Title 1">
            <a:extLst>
              <a:ext uri="{FF2B5EF4-FFF2-40B4-BE49-F238E27FC236}">
                <a16:creationId xmlns:a16="http://schemas.microsoft.com/office/drawing/2014/main" id="{07D7DF14-C742-4C1B-8C1E-C5466B0B8464}"/>
              </a:ext>
            </a:extLst>
          </p:cNvPr>
          <p:cNvSpPr txBox="1">
            <a:spLocks noGrp="1"/>
          </p:cNvSpPr>
          <p:nvPr>
            <p:ph type="title"/>
          </p:nvPr>
        </p:nvSpPr>
        <p:spPr>
          <a:xfrm>
            <a:off x="646113" y="452438"/>
            <a:ext cx="9404350" cy="14001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E" dirty="0">
                <a:solidFill>
                  <a:schemeClr val="tx2">
                    <a:lumMod val="40000"/>
                    <a:lumOff val="60000"/>
                  </a:schemeClr>
                </a:solidFill>
              </a:rPr>
              <a:t>Contents of Policy….</a:t>
            </a:r>
          </a:p>
        </p:txBody>
      </p:sp>
    </p:spTree>
    <p:extLst>
      <p:ext uri="{BB962C8B-B14F-4D97-AF65-F5344CB8AC3E}">
        <p14:creationId xmlns:p14="http://schemas.microsoft.com/office/powerpoint/2010/main" val="344988115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a:extLst>
              <a:ext uri="{FF2B5EF4-FFF2-40B4-BE49-F238E27FC236}">
                <a16:creationId xmlns:a16="http://schemas.microsoft.com/office/drawing/2014/main" id="{30FF0B4E-9FA7-46C5-99E3-8616C16EC8C5}"/>
              </a:ext>
            </a:extLst>
          </p:cNvPr>
          <p:cNvSpPr>
            <a:spLocks noGrp="1"/>
          </p:cNvSpPr>
          <p:nvPr>
            <p:ph idx="1"/>
          </p:nvPr>
        </p:nvSpPr>
        <p:spPr>
          <a:xfrm>
            <a:off x="754380" y="2672080"/>
            <a:ext cx="10552773" cy="3484879"/>
          </a:xfrm>
        </p:spPr>
        <p:txBody>
          <a:bodyPr>
            <a:normAutofit/>
          </a:bodyPr>
          <a:lstStyle/>
          <a:p>
            <a:pPr marL="514350" indent="-514350" algn="just">
              <a:lnSpc>
                <a:spcPct val="90000"/>
              </a:lnSpc>
              <a:buFont typeface="+mj-lt"/>
              <a:buAutoNum type="arabicPeriod" startAt="10"/>
            </a:pPr>
            <a:r>
              <a:rPr lang="en-IE" b="1" dirty="0">
                <a:solidFill>
                  <a:srgbClr val="FFFFFF"/>
                </a:solidFill>
              </a:rPr>
              <a:t>Provision that a decision on an application for admission shall be based on the implementation of the school’s admission policy, including the annual admission notice of the school, where applicable, and the information provided by the applicant in the application for admission received;</a:t>
            </a:r>
          </a:p>
          <a:p>
            <a:pPr marL="514350" indent="-514350" algn="just">
              <a:lnSpc>
                <a:spcPct val="90000"/>
              </a:lnSpc>
              <a:buFont typeface="+mj-lt"/>
              <a:buAutoNum type="arabicPeriod" startAt="10"/>
            </a:pPr>
            <a:endParaRPr lang="en-IE" b="1" dirty="0">
              <a:solidFill>
                <a:srgbClr val="FFFFFF"/>
              </a:solidFill>
            </a:endParaRPr>
          </a:p>
          <a:p>
            <a:pPr marL="514350" indent="-514350" algn="just">
              <a:lnSpc>
                <a:spcPct val="90000"/>
              </a:lnSpc>
              <a:buFont typeface="+mj-lt"/>
              <a:buAutoNum type="arabicPeriod" startAt="10"/>
            </a:pPr>
            <a:r>
              <a:rPr lang="en-IE" b="1" dirty="0">
                <a:solidFill>
                  <a:srgbClr val="FFFFFF"/>
                </a:solidFill>
              </a:rPr>
              <a:t>That where oversubscribed, the school shall compile a waiting list of students which shall remain valid for the school year in which they seek admission, where the placing on the list corresponds to the priority assigned to the application and that if extra place become available later in the year, any further offering of places will be in line with the priority on the waiting list;</a:t>
            </a:r>
          </a:p>
          <a:p>
            <a:pPr algn="just">
              <a:lnSpc>
                <a:spcPct val="90000"/>
              </a:lnSpc>
            </a:pPr>
            <a:endParaRPr lang="en-IE" b="1" dirty="0">
              <a:solidFill>
                <a:srgbClr val="FFFFFF"/>
              </a:solidFill>
            </a:endParaRPr>
          </a:p>
        </p:txBody>
      </p:sp>
      <p:pic>
        <p:nvPicPr>
          <p:cNvPr id="9" name="Picture 8" descr="A drawing of a face&#10;&#10;Description automatically generated">
            <a:extLst>
              <a:ext uri="{FF2B5EF4-FFF2-40B4-BE49-F238E27FC236}">
                <a16:creationId xmlns:a16="http://schemas.microsoft.com/office/drawing/2014/main" id="{24CCA4B3-65FE-4F8D-8804-59E6FBFA633A}"/>
              </a:ext>
            </a:extLst>
          </p:cNvPr>
          <p:cNvPicPr>
            <a:picLocks noChangeAspect="1"/>
          </p:cNvPicPr>
          <p:nvPr/>
        </p:nvPicPr>
        <p:blipFill>
          <a:blip r:embed="rId2" cstate="print">
            <a:alphaModFix amt="46000"/>
            <a:extLst>
              <a:ext uri="{28A0092B-C50C-407E-A947-70E740481C1C}">
                <a14:useLocalDpi xmlns:a14="http://schemas.microsoft.com/office/drawing/2010/main" val="0"/>
              </a:ext>
            </a:extLst>
          </a:blip>
          <a:stretch>
            <a:fillRect/>
          </a:stretch>
        </p:blipFill>
        <p:spPr>
          <a:xfrm>
            <a:off x="10444667" y="609602"/>
            <a:ext cx="666960" cy="535387"/>
          </a:xfrm>
          <a:prstGeom prst="rect">
            <a:avLst/>
          </a:prstGeom>
        </p:spPr>
      </p:pic>
      <p:sp>
        <p:nvSpPr>
          <p:cNvPr id="11" name="Title 1">
            <a:extLst>
              <a:ext uri="{FF2B5EF4-FFF2-40B4-BE49-F238E27FC236}">
                <a16:creationId xmlns:a16="http://schemas.microsoft.com/office/drawing/2014/main" id="{AEF04C49-3130-42AB-B9DE-8C9BFA1ED58C}"/>
              </a:ext>
            </a:extLst>
          </p:cNvPr>
          <p:cNvSpPr txBox="1">
            <a:spLocks/>
          </p:cNvSpPr>
          <p:nvPr/>
        </p:nvSpPr>
        <p:spPr>
          <a:xfrm>
            <a:off x="834105" y="354962"/>
            <a:ext cx="8947522" cy="140053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E" dirty="0">
                <a:solidFill>
                  <a:schemeClr val="tx2">
                    <a:lumMod val="40000"/>
                    <a:lumOff val="60000"/>
                  </a:schemeClr>
                </a:solidFill>
              </a:rPr>
              <a:t>Contents of Policy….</a:t>
            </a:r>
          </a:p>
        </p:txBody>
      </p:sp>
    </p:spTree>
    <p:extLst>
      <p:ext uri="{BB962C8B-B14F-4D97-AF65-F5344CB8AC3E}">
        <p14:creationId xmlns:p14="http://schemas.microsoft.com/office/powerpoint/2010/main" val="74910915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a:extLst>
              <a:ext uri="{FF2B5EF4-FFF2-40B4-BE49-F238E27FC236}">
                <a16:creationId xmlns:a16="http://schemas.microsoft.com/office/drawing/2014/main" id="{A094EB25-29A6-41A9-AE2B-882294771AB4}"/>
              </a:ext>
            </a:extLst>
          </p:cNvPr>
          <p:cNvSpPr>
            <a:spLocks noGrp="1"/>
          </p:cNvSpPr>
          <p:nvPr>
            <p:ph idx="1"/>
          </p:nvPr>
        </p:nvSpPr>
        <p:spPr>
          <a:xfrm>
            <a:off x="703262" y="2580640"/>
            <a:ext cx="10509568" cy="3484879"/>
          </a:xfrm>
        </p:spPr>
        <p:txBody>
          <a:bodyPr>
            <a:noAutofit/>
          </a:bodyPr>
          <a:lstStyle/>
          <a:p>
            <a:pPr marL="514350" indent="-514350" algn="just">
              <a:lnSpc>
                <a:spcPct val="90000"/>
              </a:lnSpc>
              <a:buFont typeface="+mj-lt"/>
              <a:buAutoNum type="arabicPeriod" startAt="12"/>
            </a:pPr>
            <a:r>
              <a:rPr lang="en-IE" b="1" dirty="0">
                <a:solidFill>
                  <a:srgbClr val="FFFFFF"/>
                </a:solidFill>
              </a:rPr>
              <a:t>Provision that, in accepting an offer of admission, an applicant shall indicate whether or not s/he accepts the offer and whether or not s/he has applied for and is awaiting confirmation of an offer of admission from another school;</a:t>
            </a:r>
          </a:p>
          <a:p>
            <a:pPr marL="514350" indent="-514350" algn="just">
              <a:lnSpc>
                <a:spcPct val="90000"/>
              </a:lnSpc>
              <a:buFont typeface="+mj-lt"/>
              <a:buAutoNum type="arabicPeriod" startAt="12"/>
            </a:pPr>
            <a:endParaRPr lang="en-IE" b="1" dirty="0">
              <a:solidFill>
                <a:srgbClr val="FFFFFF"/>
              </a:solidFill>
            </a:endParaRPr>
          </a:p>
          <a:p>
            <a:pPr marL="514350" indent="-514350" algn="just">
              <a:lnSpc>
                <a:spcPct val="90000"/>
              </a:lnSpc>
              <a:buFont typeface="+mj-lt"/>
              <a:buAutoNum type="arabicPeriod" startAt="12"/>
            </a:pPr>
            <a:r>
              <a:rPr lang="en-IE" b="1" dirty="0">
                <a:solidFill>
                  <a:srgbClr val="FFFFFF"/>
                </a:solidFill>
              </a:rPr>
              <a:t>Provision that where a student has not been offered admission, s/he will be provided in writing with:</a:t>
            </a:r>
          </a:p>
          <a:p>
            <a:pPr marL="0" indent="0" algn="just">
              <a:lnSpc>
                <a:spcPct val="90000"/>
              </a:lnSpc>
              <a:buNone/>
            </a:pPr>
            <a:endParaRPr lang="en-IE" b="1" dirty="0">
              <a:solidFill>
                <a:srgbClr val="FFFFFF"/>
              </a:solidFill>
            </a:endParaRPr>
          </a:p>
          <a:p>
            <a:pPr lvl="2" algn="just">
              <a:lnSpc>
                <a:spcPct val="90000"/>
              </a:lnSpc>
            </a:pPr>
            <a:r>
              <a:rPr lang="en-IE" sz="2000" b="1" dirty="0">
                <a:solidFill>
                  <a:srgbClr val="FFFFFF"/>
                </a:solidFill>
              </a:rPr>
              <a:t> the reasons that s/he was not offered admission, </a:t>
            </a:r>
          </a:p>
          <a:p>
            <a:pPr lvl="2" algn="just">
              <a:lnSpc>
                <a:spcPct val="90000"/>
              </a:lnSpc>
            </a:pPr>
            <a:r>
              <a:rPr lang="en-IE" sz="2000" b="1" dirty="0">
                <a:solidFill>
                  <a:srgbClr val="FFFFFF"/>
                </a:solidFill>
              </a:rPr>
              <a:t> details of the student’s ranking against the selection criteria, and</a:t>
            </a:r>
          </a:p>
          <a:p>
            <a:pPr lvl="2" algn="just">
              <a:lnSpc>
                <a:spcPct val="90000"/>
              </a:lnSpc>
            </a:pPr>
            <a:r>
              <a:rPr lang="en-IE" sz="2000" b="1" dirty="0">
                <a:solidFill>
                  <a:srgbClr val="FFFFFF"/>
                </a:solidFill>
              </a:rPr>
              <a:t> details of the student’s place on the waiting list;</a:t>
            </a:r>
          </a:p>
          <a:p>
            <a:pPr marL="514350" indent="-514350" algn="just">
              <a:lnSpc>
                <a:spcPct val="90000"/>
              </a:lnSpc>
              <a:buFont typeface="+mj-lt"/>
              <a:buAutoNum type="arabicPeriod" startAt="9"/>
            </a:pPr>
            <a:endParaRPr lang="en-IE" b="1" dirty="0">
              <a:solidFill>
                <a:srgbClr val="FFFFFF"/>
              </a:solidFill>
            </a:endParaRPr>
          </a:p>
          <a:p>
            <a:pPr marL="0" indent="0" algn="just">
              <a:lnSpc>
                <a:spcPct val="90000"/>
              </a:lnSpc>
              <a:buNone/>
            </a:pPr>
            <a:endParaRPr lang="en-IE" dirty="0">
              <a:solidFill>
                <a:srgbClr val="FFFFFF"/>
              </a:solidFill>
            </a:endParaRPr>
          </a:p>
        </p:txBody>
      </p:sp>
      <p:pic>
        <p:nvPicPr>
          <p:cNvPr id="9" name="Picture 8" descr="A drawing of a face&#10;&#10;Description automatically generated">
            <a:extLst>
              <a:ext uri="{FF2B5EF4-FFF2-40B4-BE49-F238E27FC236}">
                <a16:creationId xmlns:a16="http://schemas.microsoft.com/office/drawing/2014/main" id="{4441A16C-C6BA-4A07-B985-8978670CE118}"/>
              </a:ext>
            </a:extLst>
          </p:cNvPr>
          <p:cNvPicPr>
            <a:picLocks noChangeAspect="1"/>
          </p:cNvPicPr>
          <p:nvPr/>
        </p:nvPicPr>
        <p:blipFill>
          <a:blip r:embed="rId2" cstate="print">
            <a:alphaModFix amt="46000"/>
            <a:extLst>
              <a:ext uri="{28A0092B-C50C-407E-A947-70E740481C1C}">
                <a14:useLocalDpi xmlns:a14="http://schemas.microsoft.com/office/drawing/2010/main" val="0"/>
              </a:ext>
            </a:extLst>
          </a:blip>
          <a:stretch>
            <a:fillRect/>
          </a:stretch>
        </p:blipFill>
        <p:spPr>
          <a:xfrm>
            <a:off x="10444667" y="609602"/>
            <a:ext cx="666960" cy="535387"/>
          </a:xfrm>
          <a:prstGeom prst="rect">
            <a:avLst/>
          </a:prstGeom>
        </p:spPr>
      </p:pic>
      <p:sp>
        <p:nvSpPr>
          <p:cNvPr id="11" name="Title 1">
            <a:extLst>
              <a:ext uri="{FF2B5EF4-FFF2-40B4-BE49-F238E27FC236}">
                <a16:creationId xmlns:a16="http://schemas.microsoft.com/office/drawing/2014/main" id="{0169826C-2397-4184-AC3E-F4D410CC9708}"/>
              </a:ext>
            </a:extLst>
          </p:cNvPr>
          <p:cNvSpPr txBox="1">
            <a:spLocks/>
          </p:cNvSpPr>
          <p:nvPr/>
        </p:nvSpPr>
        <p:spPr>
          <a:xfrm>
            <a:off x="834105" y="354962"/>
            <a:ext cx="8947522" cy="140053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E" dirty="0">
                <a:solidFill>
                  <a:schemeClr val="tx2">
                    <a:lumMod val="40000"/>
                    <a:lumOff val="60000"/>
                  </a:schemeClr>
                </a:solidFill>
              </a:rPr>
              <a:t>Contents of Policy….</a:t>
            </a:r>
          </a:p>
        </p:txBody>
      </p:sp>
    </p:spTree>
    <p:extLst>
      <p:ext uri="{BB962C8B-B14F-4D97-AF65-F5344CB8AC3E}">
        <p14:creationId xmlns:p14="http://schemas.microsoft.com/office/powerpoint/2010/main" val="100958479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38A41-8B79-447A-A92F-96988E959650}"/>
              </a:ext>
            </a:extLst>
          </p:cNvPr>
          <p:cNvSpPr>
            <a:spLocks noGrp="1"/>
          </p:cNvSpPr>
          <p:nvPr>
            <p:ph type="title"/>
          </p:nvPr>
        </p:nvSpPr>
        <p:spPr>
          <a:xfrm>
            <a:off x="2707107" y="1655875"/>
            <a:ext cx="8133346" cy="3445514"/>
          </a:xfrm>
        </p:spPr>
        <p:txBody>
          <a:bodyPr/>
          <a:lstStyle/>
          <a:p>
            <a:r>
              <a:rPr lang="en-IE" sz="20000" i="1" dirty="0">
                <a:solidFill>
                  <a:srgbClr val="FFFFFF"/>
                </a:solidFill>
                <a:latin typeface="Calisto MT" panose="02040603050505030304" pitchFamily="18" charset="0"/>
              </a:rPr>
              <a:t>and …</a:t>
            </a:r>
            <a:endParaRPr lang="en-GB" sz="20000" i="1" dirty="0">
              <a:solidFill>
                <a:srgbClr val="FFFFFF"/>
              </a:solidFill>
              <a:latin typeface="Calisto MT" panose="02040603050505030304" pitchFamily="18" charset="0"/>
            </a:endParaRPr>
          </a:p>
        </p:txBody>
      </p:sp>
    </p:spTree>
    <p:extLst>
      <p:ext uri="{BB962C8B-B14F-4D97-AF65-F5344CB8AC3E}">
        <p14:creationId xmlns:p14="http://schemas.microsoft.com/office/powerpoint/2010/main" val="3191060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a:extLst>
              <a:ext uri="{FF2B5EF4-FFF2-40B4-BE49-F238E27FC236}">
                <a16:creationId xmlns:a16="http://schemas.microsoft.com/office/drawing/2014/main" id="{A4DEB99F-F0EA-4B1D-A6EE-BE1DAF2B882D}"/>
              </a:ext>
            </a:extLst>
          </p:cNvPr>
          <p:cNvSpPr>
            <a:spLocks noGrp="1"/>
          </p:cNvSpPr>
          <p:nvPr>
            <p:ph idx="1"/>
          </p:nvPr>
        </p:nvSpPr>
        <p:spPr>
          <a:xfrm>
            <a:off x="308610" y="2400300"/>
            <a:ext cx="11578590" cy="3714750"/>
          </a:xfrm>
        </p:spPr>
        <p:txBody>
          <a:bodyPr>
            <a:noAutofit/>
          </a:bodyPr>
          <a:lstStyle/>
          <a:p>
            <a:pPr marL="514350" lvl="0" indent="-514350" algn="just">
              <a:lnSpc>
                <a:spcPct val="90000"/>
              </a:lnSpc>
              <a:buFont typeface="+mj-lt"/>
              <a:buAutoNum type="arabicPeriod" startAt="14"/>
            </a:pPr>
            <a:r>
              <a:rPr lang="en-IE" b="1" dirty="0">
                <a:solidFill>
                  <a:srgbClr val="FFFFFF"/>
                </a:solidFill>
              </a:rPr>
              <a:t>Provision that an offer of admission may not be made (or may be withdrawn) where:</a:t>
            </a:r>
          </a:p>
          <a:p>
            <a:pPr lvl="0" algn="just">
              <a:lnSpc>
                <a:spcPct val="90000"/>
              </a:lnSpc>
            </a:pPr>
            <a:endParaRPr lang="en-IE" dirty="0">
              <a:solidFill>
                <a:srgbClr val="FFFFFF"/>
              </a:solidFill>
            </a:endParaRPr>
          </a:p>
          <a:p>
            <a:pPr lvl="1" algn="just">
              <a:lnSpc>
                <a:spcPct val="90000"/>
              </a:lnSpc>
            </a:pPr>
            <a:r>
              <a:rPr lang="en-IE" sz="2000" dirty="0">
                <a:solidFill>
                  <a:srgbClr val="FFFFFF"/>
                </a:solidFill>
              </a:rPr>
              <a:t>Information provided in the application is false or misleading in a material aspect;</a:t>
            </a:r>
          </a:p>
          <a:p>
            <a:pPr lvl="1" algn="just">
              <a:lnSpc>
                <a:spcPct val="90000"/>
              </a:lnSpc>
            </a:pPr>
            <a:r>
              <a:rPr lang="en-IE" sz="2000" dirty="0">
                <a:solidFill>
                  <a:srgbClr val="FFFFFF"/>
                </a:solidFill>
              </a:rPr>
              <a:t>The applicant fails to confirm acceptance of an offer of admission during the appropriate dates as set out in the annual admission notice;</a:t>
            </a:r>
          </a:p>
          <a:p>
            <a:pPr lvl="1" algn="just">
              <a:lnSpc>
                <a:spcPct val="90000"/>
              </a:lnSpc>
            </a:pPr>
            <a:r>
              <a:rPr lang="en-IE" sz="2000" dirty="0">
                <a:solidFill>
                  <a:srgbClr val="FFFFFF"/>
                </a:solidFill>
              </a:rPr>
              <a:t>The parent fails to confirm in writing that s/he is accepting the code of behaviour and will make all reasonable efforts to ensure compliance with it by the applicant;</a:t>
            </a:r>
          </a:p>
          <a:p>
            <a:pPr lvl="1" algn="just">
              <a:lnSpc>
                <a:spcPct val="90000"/>
              </a:lnSpc>
            </a:pPr>
            <a:r>
              <a:rPr lang="en-IE" sz="2000" dirty="0">
                <a:solidFill>
                  <a:srgbClr val="FFFFFF"/>
                </a:solidFill>
              </a:rPr>
              <a:t>When accepting an offer of admission, the applicant has not provided details of an offer from another school(s) regardless of whether or not s/he accepts it.</a:t>
            </a:r>
          </a:p>
          <a:p>
            <a:pPr lvl="1" algn="just">
              <a:lnSpc>
                <a:spcPct val="90000"/>
              </a:lnSpc>
            </a:pPr>
            <a:r>
              <a:rPr lang="en-IE" sz="2000" dirty="0">
                <a:solidFill>
                  <a:srgbClr val="FFFFFF"/>
                </a:solidFill>
              </a:rPr>
              <a:t>When accepting an offer of admission, the applicant has not provided details of whether or not s/he has applied for and is awaiting confirmation of an offer of admission from another school(s) and the details of the school.</a:t>
            </a:r>
          </a:p>
          <a:p>
            <a:pPr algn="just">
              <a:lnSpc>
                <a:spcPct val="90000"/>
              </a:lnSpc>
            </a:pPr>
            <a:endParaRPr lang="en-IE" dirty="0">
              <a:solidFill>
                <a:srgbClr val="FFFFFF"/>
              </a:solidFill>
            </a:endParaRPr>
          </a:p>
        </p:txBody>
      </p:sp>
      <p:pic>
        <p:nvPicPr>
          <p:cNvPr id="7" name="Picture 6" descr="A drawing of a face&#10;&#10;Description automatically generated">
            <a:extLst>
              <a:ext uri="{FF2B5EF4-FFF2-40B4-BE49-F238E27FC236}">
                <a16:creationId xmlns:a16="http://schemas.microsoft.com/office/drawing/2014/main" id="{468AC54D-2B10-470C-9318-2E8CE1B7A6E6}"/>
              </a:ext>
            </a:extLst>
          </p:cNvPr>
          <p:cNvPicPr>
            <a:picLocks noChangeAspect="1"/>
          </p:cNvPicPr>
          <p:nvPr/>
        </p:nvPicPr>
        <p:blipFill>
          <a:blip r:embed="rId2" cstate="print">
            <a:alphaModFix amt="46000"/>
            <a:extLst>
              <a:ext uri="{28A0092B-C50C-407E-A947-70E740481C1C}">
                <a14:useLocalDpi xmlns:a14="http://schemas.microsoft.com/office/drawing/2010/main" val="0"/>
              </a:ext>
            </a:extLst>
          </a:blip>
          <a:stretch>
            <a:fillRect/>
          </a:stretch>
        </p:blipFill>
        <p:spPr>
          <a:xfrm>
            <a:off x="10444667" y="609602"/>
            <a:ext cx="666960" cy="535387"/>
          </a:xfrm>
          <a:prstGeom prst="rect">
            <a:avLst/>
          </a:prstGeom>
        </p:spPr>
      </p:pic>
      <p:sp>
        <p:nvSpPr>
          <p:cNvPr id="13" name="Title 1">
            <a:extLst>
              <a:ext uri="{FF2B5EF4-FFF2-40B4-BE49-F238E27FC236}">
                <a16:creationId xmlns:a16="http://schemas.microsoft.com/office/drawing/2014/main" id="{4E0F000F-7331-43B9-A207-E1EBE4B408F1}"/>
              </a:ext>
            </a:extLst>
          </p:cNvPr>
          <p:cNvSpPr txBox="1">
            <a:spLocks/>
          </p:cNvSpPr>
          <p:nvPr/>
        </p:nvSpPr>
        <p:spPr>
          <a:xfrm>
            <a:off x="834105" y="354962"/>
            <a:ext cx="8947522" cy="140053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E" dirty="0">
                <a:solidFill>
                  <a:schemeClr val="tx2">
                    <a:lumMod val="40000"/>
                    <a:lumOff val="60000"/>
                  </a:schemeClr>
                </a:solidFill>
              </a:rPr>
              <a:t>Contents of Policy….</a:t>
            </a:r>
          </a:p>
        </p:txBody>
      </p:sp>
    </p:spTree>
    <p:extLst>
      <p:ext uri="{BB962C8B-B14F-4D97-AF65-F5344CB8AC3E}">
        <p14:creationId xmlns:p14="http://schemas.microsoft.com/office/powerpoint/2010/main" val="356033112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a:extLst>
              <a:ext uri="{FF2B5EF4-FFF2-40B4-BE49-F238E27FC236}">
                <a16:creationId xmlns:a16="http://schemas.microsoft.com/office/drawing/2014/main" id="{E915C045-102E-4E73-A25B-46F6777F797C}"/>
              </a:ext>
            </a:extLst>
          </p:cNvPr>
          <p:cNvSpPr>
            <a:spLocks noGrp="1"/>
          </p:cNvSpPr>
          <p:nvPr>
            <p:ph idx="1"/>
          </p:nvPr>
        </p:nvSpPr>
        <p:spPr>
          <a:xfrm>
            <a:off x="708660" y="2763520"/>
            <a:ext cx="10732770" cy="3484879"/>
          </a:xfrm>
        </p:spPr>
        <p:txBody>
          <a:bodyPr>
            <a:normAutofit/>
          </a:bodyPr>
          <a:lstStyle/>
          <a:p>
            <a:pPr marL="514350" lvl="0" indent="-514350" algn="just">
              <a:buFont typeface="+mj-lt"/>
              <a:buAutoNum type="arabicPeriod" startAt="15"/>
            </a:pPr>
            <a:r>
              <a:rPr lang="en-IE" b="1" dirty="0">
                <a:solidFill>
                  <a:srgbClr val="FFFFFF"/>
                </a:solidFill>
              </a:rPr>
              <a:t>Provision that an applicant may request the B.O.M. to review a decision (of the Principal) to refuse admission and that decision may be appealed;</a:t>
            </a:r>
          </a:p>
          <a:p>
            <a:pPr marL="514350" lvl="0" indent="-514350" algn="just">
              <a:buFont typeface="+mj-lt"/>
              <a:buAutoNum type="arabicPeriod" startAt="15"/>
            </a:pPr>
            <a:endParaRPr lang="en-IE" b="1" dirty="0">
              <a:solidFill>
                <a:srgbClr val="FFFFFF"/>
              </a:solidFill>
            </a:endParaRPr>
          </a:p>
          <a:p>
            <a:pPr marL="514350" lvl="0" indent="-514350" algn="just">
              <a:buFont typeface="+mj-lt"/>
              <a:buAutoNum type="arabicPeriod" startAt="15"/>
            </a:pPr>
            <a:r>
              <a:rPr lang="en-IE" b="1" dirty="0">
                <a:solidFill>
                  <a:srgbClr val="FFFFFF"/>
                </a:solidFill>
              </a:rPr>
              <a:t>The details of the school’s arrangements in respect of a student, where the parent or student of 18 years has requested that the student attend the school without attending religious instruction at the school (such arrangements shall not result in a reduction in the school day of the student concerned);</a:t>
            </a:r>
          </a:p>
          <a:p>
            <a:pPr algn="just"/>
            <a:endParaRPr lang="en-IE" dirty="0">
              <a:solidFill>
                <a:srgbClr val="FFFFFF"/>
              </a:solidFill>
            </a:endParaRPr>
          </a:p>
        </p:txBody>
      </p:sp>
      <p:pic>
        <p:nvPicPr>
          <p:cNvPr id="9" name="Picture 8" descr="A drawing of a face&#10;&#10;Description automatically generated">
            <a:extLst>
              <a:ext uri="{FF2B5EF4-FFF2-40B4-BE49-F238E27FC236}">
                <a16:creationId xmlns:a16="http://schemas.microsoft.com/office/drawing/2014/main" id="{006145D3-0D18-4DEC-AB68-54EFED27E35B}"/>
              </a:ext>
            </a:extLst>
          </p:cNvPr>
          <p:cNvPicPr>
            <a:picLocks noChangeAspect="1"/>
          </p:cNvPicPr>
          <p:nvPr/>
        </p:nvPicPr>
        <p:blipFill>
          <a:blip r:embed="rId2" cstate="print">
            <a:alphaModFix amt="46000"/>
            <a:extLst>
              <a:ext uri="{28A0092B-C50C-407E-A947-70E740481C1C}">
                <a14:useLocalDpi xmlns:a14="http://schemas.microsoft.com/office/drawing/2010/main" val="0"/>
              </a:ext>
            </a:extLst>
          </a:blip>
          <a:stretch>
            <a:fillRect/>
          </a:stretch>
        </p:blipFill>
        <p:spPr>
          <a:xfrm>
            <a:off x="10444667" y="609602"/>
            <a:ext cx="666960" cy="535387"/>
          </a:xfrm>
          <a:prstGeom prst="rect">
            <a:avLst/>
          </a:prstGeom>
        </p:spPr>
      </p:pic>
      <p:sp>
        <p:nvSpPr>
          <p:cNvPr id="11" name="Title 1">
            <a:extLst>
              <a:ext uri="{FF2B5EF4-FFF2-40B4-BE49-F238E27FC236}">
                <a16:creationId xmlns:a16="http://schemas.microsoft.com/office/drawing/2014/main" id="{F012BC87-0F31-42D7-9F5C-C10A0C520368}"/>
              </a:ext>
            </a:extLst>
          </p:cNvPr>
          <p:cNvSpPr txBox="1">
            <a:spLocks/>
          </p:cNvSpPr>
          <p:nvPr/>
        </p:nvSpPr>
        <p:spPr>
          <a:xfrm>
            <a:off x="834105" y="354962"/>
            <a:ext cx="8947522" cy="140053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E" dirty="0">
                <a:solidFill>
                  <a:schemeClr val="tx2">
                    <a:lumMod val="40000"/>
                    <a:lumOff val="60000"/>
                  </a:schemeClr>
                </a:solidFill>
              </a:rPr>
              <a:t>Contents of Policy….</a:t>
            </a:r>
          </a:p>
        </p:txBody>
      </p:sp>
    </p:spTree>
    <p:extLst>
      <p:ext uri="{BB962C8B-B14F-4D97-AF65-F5344CB8AC3E}">
        <p14:creationId xmlns:p14="http://schemas.microsoft.com/office/powerpoint/2010/main" val="70314906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a:extLst>
              <a:ext uri="{FF2B5EF4-FFF2-40B4-BE49-F238E27FC236}">
                <a16:creationId xmlns:a16="http://schemas.microsoft.com/office/drawing/2014/main" id="{C5221772-04D8-4E63-9A7C-FB83622BCA2C}"/>
              </a:ext>
            </a:extLst>
          </p:cNvPr>
          <p:cNvSpPr>
            <a:spLocks noGrp="1"/>
          </p:cNvSpPr>
          <p:nvPr>
            <p:ph idx="1"/>
          </p:nvPr>
        </p:nvSpPr>
        <p:spPr>
          <a:xfrm>
            <a:off x="770021" y="2763520"/>
            <a:ext cx="10527632" cy="3484879"/>
          </a:xfrm>
        </p:spPr>
        <p:txBody>
          <a:bodyPr>
            <a:normAutofit/>
          </a:bodyPr>
          <a:lstStyle/>
          <a:p>
            <a:pPr marL="514350" lvl="0" indent="-514350" algn="just">
              <a:buFont typeface="+mj-lt"/>
              <a:buAutoNum type="arabicPeriod" startAt="17"/>
            </a:pPr>
            <a:r>
              <a:rPr lang="en-IE" b="1" dirty="0">
                <a:solidFill>
                  <a:srgbClr val="FFFFFF"/>
                </a:solidFill>
              </a:rPr>
              <a:t>A declaration that the BOM or person acting on its behalf shall not charge fees, payments or contributions as a condition of admission or continued enrolment of a student unless the school is a fee charging post primary school, boarding school, post leaving certificate course or further education and training course;</a:t>
            </a:r>
          </a:p>
          <a:p>
            <a:pPr marL="514350" lvl="0" indent="-514350" algn="just">
              <a:buFont typeface="+mj-lt"/>
              <a:buAutoNum type="arabicPeriod" startAt="17"/>
            </a:pPr>
            <a:endParaRPr lang="en-IE" b="1" dirty="0">
              <a:solidFill>
                <a:srgbClr val="FFFFFF"/>
              </a:solidFill>
            </a:endParaRPr>
          </a:p>
          <a:p>
            <a:pPr marL="514350" lvl="0" indent="-514350" algn="just">
              <a:buFont typeface="+mj-lt"/>
              <a:buAutoNum type="arabicPeriod" startAt="17"/>
            </a:pPr>
            <a:r>
              <a:rPr lang="en-IE" b="1" dirty="0">
                <a:solidFill>
                  <a:srgbClr val="FFFFFF"/>
                </a:solidFill>
              </a:rPr>
              <a:t>Procedures for the admission of applicants to classes or years other than the </a:t>
            </a:r>
            <a:r>
              <a:rPr lang="en-IE" b="1" u="sng" dirty="0">
                <a:solidFill>
                  <a:srgbClr val="FFFFFF"/>
                </a:solidFill>
              </a:rPr>
              <a:t>intake group</a:t>
            </a:r>
            <a:r>
              <a:rPr lang="en-IE" b="1" dirty="0">
                <a:solidFill>
                  <a:srgbClr val="FFFFFF"/>
                </a:solidFill>
              </a:rPr>
              <a:t> and for </a:t>
            </a:r>
            <a:r>
              <a:rPr lang="en-IE" b="1" u="sng" dirty="0">
                <a:solidFill>
                  <a:srgbClr val="FFFFFF"/>
                </a:solidFill>
              </a:rPr>
              <a:t>transferring to the school </a:t>
            </a:r>
            <a:r>
              <a:rPr lang="en-IE" b="1" dirty="0">
                <a:solidFill>
                  <a:srgbClr val="FFFFFF"/>
                </a:solidFill>
              </a:rPr>
              <a:t>mid-year.</a:t>
            </a:r>
          </a:p>
          <a:p>
            <a:pPr marL="514350" indent="-514350" algn="just">
              <a:buFont typeface="+mj-lt"/>
              <a:buAutoNum type="arabicPeriod" startAt="17"/>
            </a:pPr>
            <a:endParaRPr lang="en-IE" b="1" dirty="0">
              <a:solidFill>
                <a:srgbClr val="FFFFFF"/>
              </a:solidFill>
            </a:endParaRPr>
          </a:p>
        </p:txBody>
      </p:sp>
      <p:pic>
        <p:nvPicPr>
          <p:cNvPr id="7" name="Picture 6" descr="A drawing of a face&#10;&#10;Description automatically generated">
            <a:extLst>
              <a:ext uri="{FF2B5EF4-FFF2-40B4-BE49-F238E27FC236}">
                <a16:creationId xmlns:a16="http://schemas.microsoft.com/office/drawing/2014/main" id="{85AE6648-099B-4BC6-83C7-CB78B3437554}"/>
              </a:ext>
            </a:extLst>
          </p:cNvPr>
          <p:cNvPicPr>
            <a:picLocks noChangeAspect="1"/>
          </p:cNvPicPr>
          <p:nvPr/>
        </p:nvPicPr>
        <p:blipFill>
          <a:blip r:embed="rId2" cstate="print">
            <a:alphaModFix amt="46000"/>
            <a:extLst>
              <a:ext uri="{28A0092B-C50C-407E-A947-70E740481C1C}">
                <a14:useLocalDpi xmlns:a14="http://schemas.microsoft.com/office/drawing/2010/main" val="0"/>
              </a:ext>
            </a:extLst>
          </a:blip>
          <a:stretch>
            <a:fillRect/>
          </a:stretch>
        </p:blipFill>
        <p:spPr>
          <a:xfrm>
            <a:off x="10444667" y="609602"/>
            <a:ext cx="666960" cy="535387"/>
          </a:xfrm>
          <a:prstGeom prst="rect">
            <a:avLst/>
          </a:prstGeom>
        </p:spPr>
      </p:pic>
      <p:sp>
        <p:nvSpPr>
          <p:cNvPr id="11" name="Title 1">
            <a:extLst>
              <a:ext uri="{FF2B5EF4-FFF2-40B4-BE49-F238E27FC236}">
                <a16:creationId xmlns:a16="http://schemas.microsoft.com/office/drawing/2014/main" id="{B3038013-CFBD-4B88-933E-99FAD3FE1E39}"/>
              </a:ext>
            </a:extLst>
          </p:cNvPr>
          <p:cNvSpPr txBox="1">
            <a:spLocks/>
          </p:cNvSpPr>
          <p:nvPr/>
        </p:nvSpPr>
        <p:spPr>
          <a:xfrm>
            <a:off x="834105" y="354962"/>
            <a:ext cx="8947522" cy="140053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E" dirty="0">
                <a:solidFill>
                  <a:schemeClr val="tx2">
                    <a:lumMod val="40000"/>
                    <a:lumOff val="60000"/>
                  </a:schemeClr>
                </a:solidFill>
              </a:rPr>
              <a:t>Contents of Policy….</a:t>
            </a:r>
          </a:p>
        </p:txBody>
      </p:sp>
    </p:spTree>
    <p:extLst>
      <p:ext uri="{BB962C8B-B14F-4D97-AF65-F5344CB8AC3E}">
        <p14:creationId xmlns:p14="http://schemas.microsoft.com/office/powerpoint/2010/main" val="54313541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88000"/>
                <a:satMod val="130000"/>
                <a:lumMod val="124000"/>
              </a:schemeClr>
            </a:gs>
            <a:gs pos="100000">
              <a:schemeClr val="bg2">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C28D0172-F2E0-4763-9C35-F022664959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12191695" cy="4730744"/>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16">
            <a:extLst>
              <a:ext uri="{FF2B5EF4-FFF2-40B4-BE49-F238E27FC236}">
                <a16:creationId xmlns:a16="http://schemas.microsoft.com/office/drawing/2014/main" id="{9F2851FB-E841-4509-8A6D-A416376EA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53695"/>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useBgFill="1">
        <p:nvSpPr>
          <p:cNvPr id="24" name="Freeform: Shape 23">
            <a:extLst>
              <a:ext uri="{FF2B5EF4-FFF2-40B4-BE49-F238E27FC236}">
                <a16:creationId xmlns:a16="http://schemas.microsoft.com/office/drawing/2014/main" id="{DF6FB2B2-CE21-407F-B22E-302DADC2C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722403-E2F2-4C96-9E7F-2AD3E89B8417}"/>
              </a:ext>
            </a:extLst>
          </p:cNvPr>
          <p:cNvSpPr>
            <a:spLocks noGrp="1"/>
          </p:cNvSpPr>
          <p:nvPr>
            <p:ph type="title"/>
          </p:nvPr>
        </p:nvSpPr>
        <p:spPr>
          <a:xfrm>
            <a:off x="965505" y="623571"/>
            <a:ext cx="10260990" cy="3523885"/>
          </a:xfrm>
        </p:spPr>
        <p:txBody>
          <a:bodyPr vert="horz" lIns="91440" tIns="45720" rIns="91440" bIns="45720" rtlCol="0" anchor="b">
            <a:normAutofit/>
          </a:bodyPr>
          <a:lstStyle/>
          <a:p>
            <a:pPr algn="ctr"/>
            <a:r>
              <a:rPr lang="en-US" sz="8000" b="0" i="0" kern="1200" dirty="0">
                <a:solidFill>
                  <a:srgbClr val="FFFFFF"/>
                </a:solidFill>
                <a:latin typeface="+mj-lt"/>
                <a:ea typeface="+mj-ea"/>
                <a:cs typeface="+mj-cs"/>
              </a:rPr>
              <a:t>Non-intake group</a:t>
            </a:r>
          </a:p>
        </p:txBody>
      </p:sp>
      <p:pic>
        <p:nvPicPr>
          <p:cNvPr id="13" name="Picture 12">
            <a:extLst>
              <a:ext uri="{FF2B5EF4-FFF2-40B4-BE49-F238E27FC236}">
                <a16:creationId xmlns:a16="http://schemas.microsoft.com/office/drawing/2014/main" id="{D9476528-7438-4B0F-B68C-54AC24CB855A}"/>
              </a:ext>
            </a:extLst>
          </p:cNvPr>
          <p:cNvPicPr>
            <a:picLocks noChangeAspect="1"/>
          </p:cNvPicPr>
          <p:nvPr/>
        </p:nvPicPr>
        <p:blipFill rotWithShape="1">
          <a:blip r:embed="rId6"/>
          <a:srcRect l="6053" r="2272" b="1"/>
          <a:stretch/>
        </p:blipFill>
        <p:spPr>
          <a:xfrm>
            <a:off x="3993265" y="0"/>
            <a:ext cx="4062715" cy="1672926"/>
          </a:xfrm>
          <a:custGeom>
            <a:avLst/>
            <a:gdLst>
              <a:gd name="connsiteX0" fmla="*/ 0 w 12191695"/>
              <a:gd name="connsiteY0" fmla="*/ 0 h 5020241"/>
              <a:gd name="connsiteX1" fmla="*/ 12191695 w 12191695"/>
              <a:gd name="connsiteY1" fmla="*/ 0 h 5020241"/>
              <a:gd name="connsiteX2" fmla="*/ 12191695 w 12191695"/>
              <a:gd name="connsiteY2" fmla="*/ 4057991 h 5020241"/>
              <a:gd name="connsiteX3" fmla="*/ 11914945 w 12191695"/>
              <a:gd name="connsiteY3" fmla="*/ 4110187 h 5020241"/>
              <a:gd name="connsiteX4" fmla="*/ 11639412 w 12191695"/>
              <a:gd name="connsiteY4" fmla="*/ 4159931 h 5020241"/>
              <a:gd name="connsiteX5" fmla="*/ 11362661 w 12191695"/>
              <a:gd name="connsiteY5" fmla="*/ 4208624 h 5020241"/>
              <a:gd name="connsiteX6" fmla="*/ 11084690 w 12191695"/>
              <a:gd name="connsiteY6" fmla="*/ 4250310 h 5020241"/>
              <a:gd name="connsiteX7" fmla="*/ 10807939 w 12191695"/>
              <a:gd name="connsiteY7" fmla="*/ 4292347 h 5020241"/>
              <a:gd name="connsiteX8" fmla="*/ 10529968 w 12191695"/>
              <a:gd name="connsiteY8" fmla="*/ 4331582 h 5020241"/>
              <a:gd name="connsiteX9" fmla="*/ 10255655 w 12191695"/>
              <a:gd name="connsiteY9" fmla="*/ 4365211 h 5020241"/>
              <a:gd name="connsiteX10" fmla="*/ 9977684 w 12191695"/>
              <a:gd name="connsiteY10" fmla="*/ 4397089 h 5020241"/>
              <a:gd name="connsiteX11" fmla="*/ 9700933 w 12191695"/>
              <a:gd name="connsiteY11" fmla="*/ 4426165 h 5020241"/>
              <a:gd name="connsiteX12" fmla="*/ 9429058 w 12191695"/>
              <a:gd name="connsiteY12" fmla="*/ 4451387 h 5020241"/>
              <a:gd name="connsiteX13" fmla="*/ 9153526 w 12191695"/>
              <a:gd name="connsiteY13" fmla="*/ 4476609 h 5020241"/>
              <a:gd name="connsiteX14" fmla="*/ 8881651 w 12191695"/>
              <a:gd name="connsiteY14" fmla="*/ 4497628 h 5020241"/>
              <a:gd name="connsiteX15" fmla="*/ 8609776 w 12191695"/>
              <a:gd name="connsiteY15" fmla="*/ 4514092 h 5020241"/>
              <a:gd name="connsiteX16" fmla="*/ 8339121 w 12191695"/>
              <a:gd name="connsiteY16" fmla="*/ 4531258 h 5020241"/>
              <a:gd name="connsiteX17" fmla="*/ 8070903 w 12191695"/>
              <a:gd name="connsiteY17" fmla="*/ 4545620 h 5020241"/>
              <a:gd name="connsiteX18" fmla="*/ 7805124 w 12191695"/>
              <a:gd name="connsiteY18" fmla="*/ 4555779 h 5020241"/>
              <a:gd name="connsiteX19" fmla="*/ 7539345 w 12191695"/>
              <a:gd name="connsiteY19" fmla="*/ 4564537 h 5020241"/>
              <a:gd name="connsiteX20" fmla="*/ 7276005 w 12191695"/>
              <a:gd name="connsiteY20" fmla="*/ 4572944 h 5020241"/>
              <a:gd name="connsiteX21" fmla="*/ 7016322 w 12191695"/>
              <a:gd name="connsiteY21" fmla="*/ 4576798 h 5020241"/>
              <a:gd name="connsiteX22" fmla="*/ 6756639 w 12191695"/>
              <a:gd name="connsiteY22" fmla="*/ 4581001 h 5020241"/>
              <a:gd name="connsiteX23" fmla="*/ 6500613 w 12191695"/>
              <a:gd name="connsiteY23" fmla="*/ 4583103 h 5020241"/>
              <a:gd name="connsiteX24" fmla="*/ 6247026 w 12191695"/>
              <a:gd name="connsiteY24" fmla="*/ 4581001 h 5020241"/>
              <a:gd name="connsiteX25" fmla="*/ 5995877 w 12191695"/>
              <a:gd name="connsiteY25" fmla="*/ 4581001 h 5020241"/>
              <a:gd name="connsiteX26" fmla="*/ 5747167 w 12191695"/>
              <a:gd name="connsiteY26" fmla="*/ 4576798 h 5020241"/>
              <a:gd name="connsiteX27" fmla="*/ 5503333 w 12191695"/>
              <a:gd name="connsiteY27" fmla="*/ 4570492 h 5020241"/>
              <a:gd name="connsiteX28" fmla="*/ 5261938 w 12191695"/>
              <a:gd name="connsiteY28" fmla="*/ 4564537 h 5020241"/>
              <a:gd name="connsiteX29" fmla="*/ 5025418 w 12191695"/>
              <a:gd name="connsiteY29" fmla="*/ 4557881 h 5020241"/>
              <a:gd name="connsiteX30" fmla="*/ 4790118 w 12191695"/>
              <a:gd name="connsiteY30" fmla="*/ 4547722 h 5020241"/>
              <a:gd name="connsiteX31" fmla="*/ 4558477 w 12191695"/>
              <a:gd name="connsiteY31" fmla="*/ 4536862 h 5020241"/>
              <a:gd name="connsiteX32" fmla="*/ 4331710 w 12191695"/>
              <a:gd name="connsiteY32" fmla="*/ 4527054 h 5020241"/>
              <a:gd name="connsiteX33" fmla="*/ 3889152 w 12191695"/>
              <a:gd name="connsiteY33" fmla="*/ 4499379 h 5020241"/>
              <a:gd name="connsiteX34" fmla="*/ 3464881 w 12191695"/>
              <a:gd name="connsiteY34" fmla="*/ 4469954 h 5020241"/>
              <a:gd name="connsiteX35" fmla="*/ 3057678 w 12191695"/>
              <a:gd name="connsiteY35" fmla="*/ 4439126 h 5020241"/>
              <a:gd name="connsiteX36" fmla="*/ 2672421 w 12191695"/>
              <a:gd name="connsiteY36" fmla="*/ 4405147 h 5020241"/>
              <a:gd name="connsiteX37" fmla="*/ 2304232 w 12191695"/>
              <a:gd name="connsiteY37" fmla="*/ 4369765 h 5020241"/>
              <a:gd name="connsiteX38" fmla="*/ 1962864 w 12191695"/>
              <a:gd name="connsiteY38" fmla="*/ 4331582 h 5020241"/>
              <a:gd name="connsiteX39" fmla="*/ 1642223 w 12191695"/>
              <a:gd name="connsiteY39" fmla="*/ 4294099 h 5020241"/>
              <a:gd name="connsiteX40" fmla="*/ 1347183 w 12191695"/>
              <a:gd name="connsiteY40" fmla="*/ 4256616 h 5020241"/>
              <a:gd name="connsiteX41" fmla="*/ 1076528 w 12191695"/>
              <a:gd name="connsiteY41" fmla="*/ 4221235 h 5020241"/>
              <a:gd name="connsiteX42" fmla="*/ 836351 w 12191695"/>
              <a:gd name="connsiteY42" fmla="*/ 4187605 h 5020241"/>
              <a:gd name="connsiteX43" fmla="*/ 619339 w 12191695"/>
              <a:gd name="connsiteY43" fmla="*/ 4155727 h 5020241"/>
              <a:gd name="connsiteX44" fmla="*/ 436464 w 12191695"/>
              <a:gd name="connsiteY44" fmla="*/ 4129104 h 5020241"/>
              <a:gd name="connsiteX45" fmla="*/ 282848 w 12191695"/>
              <a:gd name="connsiteY45" fmla="*/ 4103881 h 5020241"/>
              <a:gd name="connsiteX46" fmla="*/ 71932 w 12191695"/>
              <a:gd name="connsiteY46" fmla="*/ 4067800 h 5020241"/>
              <a:gd name="connsiteX47" fmla="*/ 1 w 12191695"/>
              <a:gd name="connsiteY47" fmla="*/ 4055539 h 5020241"/>
              <a:gd name="connsiteX48" fmla="*/ 1 w 12191695"/>
              <a:gd name="connsiteY48" fmla="*/ 5020241 h 5020241"/>
              <a:gd name="connsiteX49" fmla="*/ 0 w 12191695"/>
              <a:gd name="connsiteY49" fmla="*/ 5020241 h 502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Tree>
    <p:extLst>
      <p:ext uri="{BB962C8B-B14F-4D97-AF65-F5344CB8AC3E}">
        <p14:creationId xmlns:p14="http://schemas.microsoft.com/office/powerpoint/2010/main" val="49563458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7414AF3-8143-4979-865F-228B70034A73}"/>
              </a:ext>
            </a:extLst>
          </p:cNvPr>
          <p:cNvSpPr/>
          <p:nvPr/>
        </p:nvSpPr>
        <p:spPr>
          <a:xfrm>
            <a:off x="8620125" y="1595735"/>
            <a:ext cx="3276600" cy="3416320"/>
          </a:xfrm>
          <a:prstGeom prst="rect">
            <a:avLst/>
          </a:prstGeom>
          <a:noFill/>
        </p:spPr>
        <p:txBody>
          <a:bodyPr wrap="square" lIns="91440" tIns="45720" rIns="91440" bIns="45720">
            <a:spAutoFit/>
          </a:bodyPr>
          <a:lstStyle/>
          <a:p>
            <a:pPr algn="ctr"/>
            <a:r>
              <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1</a:t>
            </a:r>
            <a:r>
              <a:rPr lang="en-US" sz="5400" b="1" cap="none" spc="0" baseline="300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st</a:t>
            </a:r>
            <a:r>
              <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year </a:t>
            </a:r>
          </a:p>
          <a:p>
            <a:pPr algn="ctr"/>
            <a:endParaRPr lang="en-US"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Junior Infants</a:t>
            </a:r>
          </a:p>
        </p:txBody>
      </p:sp>
      <p:sp>
        <p:nvSpPr>
          <p:cNvPr id="2" name="Title 1">
            <a:extLst>
              <a:ext uri="{FF2B5EF4-FFF2-40B4-BE49-F238E27FC236}">
                <a16:creationId xmlns:a16="http://schemas.microsoft.com/office/drawing/2014/main" id="{CA8B25F3-F3E9-45FD-AB93-31E590564663}"/>
              </a:ext>
            </a:extLst>
          </p:cNvPr>
          <p:cNvSpPr>
            <a:spLocks noGrp="1"/>
          </p:cNvSpPr>
          <p:nvPr>
            <p:ph type="title"/>
          </p:nvPr>
        </p:nvSpPr>
        <p:spPr/>
        <p:txBody>
          <a:bodyPr/>
          <a:lstStyle/>
          <a:p>
            <a:r>
              <a:rPr lang="en-US" sz="4400" dirty="0">
                <a:solidFill>
                  <a:srgbClr val="FFFFFF"/>
                </a:solidFill>
              </a:rPr>
              <a:t>Non-intake group</a:t>
            </a:r>
            <a:endParaRPr lang="en-GB" dirty="0"/>
          </a:p>
        </p:txBody>
      </p:sp>
      <p:sp>
        <p:nvSpPr>
          <p:cNvPr id="3" name="Content Placeholder 2">
            <a:extLst>
              <a:ext uri="{FF2B5EF4-FFF2-40B4-BE49-F238E27FC236}">
                <a16:creationId xmlns:a16="http://schemas.microsoft.com/office/drawing/2014/main" id="{20F870EB-D827-4530-A6CB-0193114AFE2A}"/>
              </a:ext>
            </a:extLst>
          </p:cNvPr>
          <p:cNvSpPr>
            <a:spLocks noGrp="1"/>
          </p:cNvSpPr>
          <p:nvPr>
            <p:ph idx="1"/>
          </p:nvPr>
        </p:nvSpPr>
        <p:spPr>
          <a:xfrm>
            <a:off x="665163" y="1767168"/>
            <a:ext cx="7754937" cy="4195481"/>
          </a:xfrm>
        </p:spPr>
        <p:txBody>
          <a:bodyPr>
            <a:normAutofit/>
          </a:bodyPr>
          <a:lstStyle/>
          <a:p>
            <a:pPr algn="just"/>
            <a:r>
              <a:rPr lang="en-IE" dirty="0">
                <a:solidFill>
                  <a:srgbClr val="FFFFFF"/>
                </a:solidFill>
              </a:rPr>
              <a:t>Same application procedure as the intake group, except:</a:t>
            </a:r>
          </a:p>
          <a:p>
            <a:pPr marL="0" indent="0" algn="just">
              <a:buNone/>
            </a:pPr>
            <a:endParaRPr lang="en-IE" dirty="0">
              <a:solidFill>
                <a:srgbClr val="FFFFFF"/>
              </a:solidFill>
            </a:endParaRPr>
          </a:p>
          <a:p>
            <a:pPr lvl="1" algn="just"/>
            <a:r>
              <a:rPr lang="en-IE" dirty="0">
                <a:solidFill>
                  <a:srgbClr val="FFFFFF"/>
                </a:solidFill>
              </a:rPr>
              <a:t>Don’t have to include information on Admission Notice (though it would be more transparent if was included).</a:t>
            </a:r>
          </a:p>
          <a:p>
            <a:pPr marL="457200" lvl="1" indent="0" algn="just">
              <a:buNone/>
            </a:pPr>
            <a:endParaRPr lang="en-IE" dirty="0">
              <a:solidFill>
                <a:srgbClr val="FFFFFF"/>
              </a:solidFill>
            </a:endParaRPr>
          </a:p>
          <a:p>
            <a:pPr lvl="1" algn="just"/>
            <a:r>
              <a:rPr lang="en-IE" dirty="0">
                <a:solidFill>
                  <a:srgbClr val="FFFFFF"/>
                </a:solidFill>
              </a:rPr>
              <a:t>Don’t have to start as early the year before.</a:t>
            </a:r>
            <a:endParaRPr lang="en-GB" dirty="0">
              <a:solidFill>
                <a:srgbClr val="FFFFFF"/>
              </a:solidFill>
            </a:endParaRPr>
          </a:p>
          <a:p>
            <a:pPr marL="0" indent="0" algn="just">
              <a:buNone/>
            </a:pPr>
            <a:endParaRPr lang="en-IE" dirty="0">
              <a:solidFill>
                <a:srgbClr val="FFFFFF"/>
              </a:solidFill>
            </a:endParaRPr>
          </a:p>
          <a:p>
            <a:pPr algn="just"/>
            <a:r>
              <a:rPr lang="en-GB" dirty="0">
                <a:solidFill>
                  <a:srgbClr val="FFFFFF"/>
                </a:solidFill>
              </a:rPr>
              <a:t>Still a pre-defined window for acceptance of applications.</a:t>
            </a:r>
          </a:p>
          <a:p>
            <a:pPr algn="just"/>
            <a:endParaRPr lang="en-GB" dirty="0">
              <a:solidFill>
                <a:srgbClr val="FFFFFF"/>
              </a:solidFill>
            </a:endParaRPr>
          </a:p>
          <a:p>
            <a:pPr algn="just"/>
            <a:r>
              <a:rPr lang="en-GB" dirty="0">
                <a:solidFill>
                  <a:srgbClr val="FFFFFF"/>
                </a:solidFill>
              </a:rPr>
              <a:t>Waiting list still to be compiled and kept for the full year.</a:t>
            </a:r>
            <a:endParaRPr lang="en-IE" dirty="0">
              <a:solidFill>
                <a:srgbClr val="FFFFFF"/>
              </a:solidFill>
            </a:endParaRPr>
          </a:p>
        </p:txBody>
      </p:sp>
      <p:pic>
        <p:nvPicPr>
          <p:cNvPr id="5" name="Graphic 4" descr="Close">
            <a:extLst>
              <a:ext uri="{FF2B5EF4-FFF2-40B4-BE49-F238E27FC236}">
                <a16:creationId xmlns:a16="http://schemas.microsoft.com/office/drawing/2014/main" id="{EF043B8B-828E-4041-9B5A-9A418E7106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509760" y="3429000"/>
            <a:ext cx="1390650" cy="1390650"/>
          </a:xfrm>
          <a:prstGeom prst="rect">
            <a:avLst/>
          </a:prstGeom>
        </p:spPr>
      </p:pic>
      <p:pic>
        <p:nvPicPr>
          <p:cNvPr id="7" name="Graphic 6" descr="Close">
            <a:extLst>
              <a:ext uri="{FF2B5EF4-FFF2-40B4-BE49-F238E27FC236}">
                <a16:creationId xmlns:a16="http://schemas.microsoft.com/office/drawing/2014/main" id="{EBCC05A4-BEC4-4581-9444-5B6F1FA0658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696450" y="1474470"/>
            <a:ext cx="1259205" cy="1259205"/>
          </a:xfrm>
          <a:prstGeom prst="rect">
            <a:avLst/>
          </a:prstGeom>
        </p:spPr>
      </p:pic>
    </p:spTree>
    <p:extLst>
      <p:ext uri="{BB962C8B-B14F-4D97-AF65-F5344CB8AC3E}">
        <p14:creationId xmlns:p14="http://schemas.microsoft.com/office/powerpoint/2010/main" val="120995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par>
                                <p:cTn id="19" presetID="14" presetClass="entr" presetSubtype="1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fade">
                                      <p:cBhvr>
                                        <p:cTn id="26" dur="1000"/>
                                        <p:tgtEl>
                                          <p:spTgt spid="3">
                                            <p:txEl>
                                              <p:pRg st="0" end="0"/>
                                            </p:txEl>
                                          </p:spTgt>
                                        </p:tgtEl>
                                      </p:cBhvr>
                                    </p:animEffect>
                                    <p:anim calcmode="lin" valueType="num">
                                      <p:cBhvr>
                                        <p:cTn id="2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0"/>
                                        <p:tgtEl>
                                          <p:spTgt spid="3">
                                            <p:txEl>
                                              <p:pRg st="2" end="2"/>
                                            </p:txEl>
                                          </p:spTgt>
                                        </p:tgtEl>
                                      </p:cBhvr>
                                    </p:animEffect>
                                    <p:anim calcmode="lin" valueType="num">
                                      <p:cBhvr>
                                        <p:cTn id="3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000"/>
                                        <p:tgtEl>
                                          <p:spTgt spid="3">
                                            <p:txEl>
                                              <p:pRg st="6" end="6"/>
                                            </p:txEl>
                                          </p:spTgt>
                                        </p:tgtEl>
                                      </p:cBhvr>
                                    </p:animEffect>
                                    <p:anim calcmode="lin" valueType="num">
                                      <p:cBhvr>
                                        <p:cTn id="4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fade">
                                      <p:cBhvr>
                                        <p:cTn id="54" dur="1000"/>
                                        <p:tgtEl>
                                          <p:spTgt spid="3">
                                            <p:txEl>
                                              <p:pRg st="8" end="8"/>
                                            </p:txEl>
                                          </p:spTgt>
                                        </p:tgtEl>
                                      </p:cBhvr>
                                    </p:animEffect>
                                    <p:anim calcmode="lin" valueType="num">
                                      <p:cBhvr>
                                        <p:cTn id="5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88000"/>
                <a:satMod val="130000"/>
                <a:lumMod val="124000"/>
              </a:schemeClr>
            </a:gs>
            <a:gs pos="100000">
              <a:schemeClr val="bg2">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9" name="Picture 8">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1" name="Oval 10">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3" name="Picture 12">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5" name="Picture 14">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7" name="Rectangle 16">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C28D0172-F2E0-4763-9C35-F022664959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12191695" cy="4730744"/>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16">
            <a:extLst>
              <a:ext uri="{FF2B5EF4-FFF2-40B4-BE49-F238E27FC236}">
                <a16:creationId xmlns:a16="http://schemas.microsoft.com/office/drawing/2014/main" id="{9F2851FB-E841-4509-8A6D-A416376EA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53695"/>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useBgFill="1">
        <p:nvSpPr>
          <p:cNvPr id="23" name="Freeform: Shape 22">
            <a:extLst>
              <a:ext uri="{FF2B5EF4-FFF2-40B4-BE49-F238E27FC236}">
                <a16:creationId xmlns:a16="http://schemas.microsoft.com/office/drawing/2014/main" id="{DF6FB2B2-CE21-407F-B22E-302DADC2C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FC9A17-0FE3-4FCB-A22F-8862B7B59204}"/>
              </a:ext>
            </a:extLst>
          </p:cNvPr>
          <p:cNvSpPr>
            <a:spLocks noGrp="1"/>
          </p:cNvSpPr>
          <p:nvPr>
            <p:ph type="title"/>
          </p:nvPr>
        </p:nvSpPr>
        <p:spPr>
          <a:xfrm>
            <a:off x="965505" y="623571"/>
            <a:ext cx="10260990" cy="3523885"/>
          </a:xfrm>
        </p:spPr>
        <p:txBody>
          <a:bodyPr vert="horz" lIns="91440" tIns="45720" rIns="91440" bIns="45720" rtlCol="0" anchor="b">
            <a:normAutofit/>
          </a:bodyPr>
          <a:lstStyle/>
          <a:p>
            <a:pPr algn="ctr"/>
            <a:r>
              <a:rPr lang="en-US" sz="8000" b="0" i="0" kern="1200" dirty="0">
                <a:solidFill>
                  <a:srgbClr val="FFFFFF"/>
                </a:solidFill>
                <a:latin typeface="+mj-lt"/>
                <a:ea typeface="+mj-ea"/>
                <a:cs typeface="+mj-cs"/>
              </a:rPr>
              <a:t>Mid-year transfer students</a:t>
            </a:r>
          </a:p>
        </p:txBody>
      </p:sp>
      <p:pic>
        <p:nvPicPr>
          <p:cNvPr id="14" name="Picture 13">
            <a:extLst>
              <a:ext uri="{FF2B5EF4-FFF2-40B4-BE49-F238E27FC236}">
                <a16:creationId xmlns:a16="http://schemas.microsoft.com/office/drawing/2014/main" id="{51BC2EFC-1395-4EDE-8AAE-3329D3A160EE}"/>
              </a:ext>
            </a:extLst>
          </p:cNvPr>
          <p:cNvPicPr>
            <a:picLocks noChangeAspect="1"/>
          </p:cNvPicPr>
          <p:nvPr/>
        </p:nvPicPr>
        <p:blipFill rotWithShape="1">
          <a:blip r:embed="rId6"/>
          <a:srcRect l="6053" r="2272" b="1"/>
          <a:stretch/>
        </p:blipFill>
        <p:spPr>
          <a:xfrm>
            <a:off x="4433104" y="0"/>
            <a:ext cx="3102016" cy="1277334"/>
          </a:xfrm>
          <a:custGeom>
            <a:avLst/>
            <a:gdLst>
              <a:gd name="connsiteX0" fmla="*/ 0 w 12191695"/>
              <a:gd name="connsiteY0" fmla="*/ 0 h 5020241"/>
              <a:gd name="connsiteX1" fmla="*/ 12191695 w 12191695"/>
              <a:gd name="connsiteY1" fmla="*/ 0 h 5020241"/>
              <a:gd name="connsiteX2" fmla="*/ 12191695 w 12191695"/>
              <a:gd name="connsiteY2" fmla="*/ 4057991 h 5020241"/>
              <a:gd name="connsiteX3" fmla="*/ 11914945 w 12191695"/>
              <a:gd name="connsiteY3" fmla="*/ 4110187 h 5020241"/>
              <a:gd name="connsiteX4" fmla="*/ 11639412 w 12191695"/>
              <a:gd name="connsiteY4" fmla="*/ 4159931 h 5020241"/>
              <a:gd name="connsiteX5" fmla="*/ 11362661 w 12191695"/>
              <a:gd name="connsiteY5" fmla="*/ 4208624 h 5020241"/>
              <a:gd name="connsiteX6" fmla="*/ 11084690 w 12191695"/>
              <a:gd name="connsiteY6" fmla="*/ 4250310 h 5020241"/>
              <a:gd name="connsiteX7" fmla="*/ 10807939 w 12191695"/>
              <a:gd name="connsiteY7" fmla="*/ 4292347 h 5020241"/>
              <a:gd name="connsiteX8" fmla="*/ 10529968 w 12191695"/>
              <a:gd name="connsiteY8" fmla="*/ 4331582 h 5020241"/>
              <a:gd name="connsiteX9" fmla="*/ 10255655 w 12191695"/>
              <a:gd name="connsiteY9" fmla="*/ 4365211 h 5020241"/>
              <a:gd name="connsiteX10" fmla="*/ 9977684 w 12191695"/>
              <a:gd name="connsiteY10" fmla="*/ 4397089 h 5020241"/>
              <a:gd name="connsiteX11" fmla="*/ 9700933 w 12191695"/>
              <a:gd name="connsiteY11" fmla="*/ 4426165 h 5020241"/>
              <a:gd name="connsiteX12" fmla="*/ 9429058 w 12191695"/>
              <a:gd name="connsiteY12" fmla="*/ 4451387 h 5020241"/>
              <a:gd name="connsiteX13" fmla="*/ 9153526 w 12191695"/>
              <a:gd name="connsiteY13" fmla="*/ 4476609 h 5020241"/>
              <a:gd name="connsiteX14" fmla="*/ 8881651 w 12191695"/>
              <a:gd name="connsiteY14" fmla="*/ 4497628 h 5020241"/>
              <a:gd name="connsiteX15" fmla="*/ 8609776 w 12191695"/>
              <a:gd name="connsiteY15" fmla="*/ 4514092 h 5020241"/>
              <a:gd name="connsiteX16" fmla="*/ 8339121 w 12191695"/>
              <a:gd name="connsiteY16" fmla="*/ 4531258 h 5020241"/>
              <a:gd name="connsiteX17" fmla="*/ 8070903 w 12191695"/>
              <a:gd name="connsiteY17" fmla="*/ 4545620 h 5020241"/>
              <a:gd name="connsiteX18" fmla="*/ 7805124 w 12191695"/>
              <a:gd name="connsiteY18" fmla="*/ 4555779 h 5020241"/>
              <a:gd name="connsiteX19" fmla="*/ 7539345 w 12191695"/>
              <a:gd name="connsiteY19" fmla="*/ 4564537 h 5020241"/>
              <a:gd name="connsiteX20" fmla="*/ 7276005 w 12191695"/>
              <a:gd name="connsiteY20" fmla="*/ 4572944 h 5020241"/>
              <a:gd name="connsiteX21" fmla="*/ 7016322 w 12191695"/>
              <a:gd name="connsiteY21" fmla="*/ 4576798 h 5020241"/>
              <a:gd name="connsiteX22" fmla="*/ 6756639 w 12191695"/>
              <a:gd name="connsiteY22" fmla="*/ 4581001 h 5020241"/>
              <a:gd name="connsiteX23" fmla="*/ 6500613 w 12191695"/>
              <a:gd name="connsiteY23" fmla="*/ 4583103 h 5020241"/>
              <a:gd name="connsiteX24" fmla="*/ 6247026 w 12191695"/>
              <a:gd name="connsiteY24" fmla="*/ 4581001 h 5020241"/>
              <a:gd name="connsiteX25" fmla="*/ 5995877 w 12191695"/>
              <a:gd name="connsiteY25" fmla="*/ 4581001 h 5020241"/>
              <a:gd name="connsiteX26" fmla="*/ 5747167 w 12191695"/>
              <a:gd name="connsiteY26" fmla="*/ 4576798 h 5020241"/>
              <a:gd name="connsiteX27" fmla="*/ 5503333 w 12191695"/>
              <a:gd name="connsiteY27" fmla="*/ 4570492 h 5020241"/>
              <a:gd name="connsiteX28" fmla="*/ 5261938 w 12191695"/>
              <a:gd name="connsiteY28" fmla="*/ 4564537 h 5020241"/>
              <a:gd name="connsiteX29" fmla="*/ 5025418 w 12191695"/>
              <a:gd name="connsiteY29" fmla="*/ 4557881 h 5020241"/>
              <a:gd name="connsiteX30" fmla="*/ 4790118 w 12191695"/>
              <a:gd name="connsiteY30" fmla="*/ 4547722 h 5020241"/>
              <a:gd name="connsiteX31" fmla="*/ 4558477 w 12191695"/>
              <a:gd name="connsiteY31" fmla="*/ 4536862 h 5020241"/>
              <a:gd name="connsiteX32" fmla="*/ 4331710 w 12191695"/>
              <a:gd name="connsiteY32" fmla="*/ 4527054 h 5020241"/>
              <a:gd name="connsiteX33" fmla="*/ 3889152 w 12191695"/>
              <a:gd name="connsiteY33" fmla="*/ 4499379 h 5020241"/>
              <a:gd name="connsiteX34" fmla="*/ 3464881 w 12191695"/>
              <a:gd name="connsiteY34" fmla="*/ 4469954 h 5020241"/>
              <a:gd name="connsiteX35" fmla="*/ 3057678 w 12191695"/>
              <a:gd name="connsiteY35" fmla="*/ 4439126 h 5020241"/>
              <a:gd name="connsiteX36" fmla="*/ 2672421 w 12191695"/>
              <a:gd name="connsiteY36" fmla="*/ 4405147 h 5020241"/>
              <a:gd name="connsiteX37" fmla="*/ 2304232 w 12191695"/>
              <a:gd name="connsiteY37" fmla="*/ 4369765 h 5020241"/>
              <a:gd name="connsiteX38" fmla="*/ 1962864 w 12191695"/>
              <a:gd name="connsiteY38" fmla="*/ 4331582 h 5020241"/>
              <a:gd name="connsiteX39" fmla="*/ 1642223 w 12191695"/>
              <a:gd name="connsiteY39" fmla="*/ 4294099 h 5020241"/>
              <a:gd name="connsiteX40" fmla="*/ 1347183 w 12191695"/>
              <a:gd name="connsiteY40" fmla="*/ 4256616 h 5020241"/>
              <a:gd name="connsiteX41" fmla="*/ 1076528 w 12191695"/>
              <a:gd name="connsiteY41" fmla="*/ 4221235 h 5020241"/>
              <a:gd name="connsiteX42" fmla="*/ 836351 w 12191695"/>
              <a:gd name="connsiteY42" fmla="*/ 4187605 h 5020241"/>
              <a:gd name="connsiteX43" fmla="*/ 619339 w 12191695"/>
              <a:gd name="connsiteY43" fmla="*/ 4155727 h 5020241"/>
              <a:gd name="connsiteX44" fmla="*/ 436464 w 12191695"/>
              <a:gd name="connsiteY44" fmla="*/ 4129104 h 5020241"/>
              <a:gd name="connsiteX45" fmla="*/ 282848 w 12191695"/>
              <a:gd name="connsiteY45" fmla="*/ 4103881 h 5020241"/>
              <a:gd name="connsiteX46" fmla="*/ 71932 w 12191695"/>
              <a:gd name="connsiteY46" fmla="*/ 4067800 h 5020241"/>
              <a:gd name="connsiteX47" fmla="*/ 1 w 12191695"/>
              <a:gd name="connsiteY47" fmla="*/ 4055539 h 5020241"/>
              <a:gd name="connsiteX48" fmla="*/ 1 w 12191695"/>
              <a:gd name="connsiteY48" fmla="*/ 5020241 h 5020241"/>
              <a:gd name="connsiteX49" fmla="*/ 0 w 12191695"/>
              <a:gd name="connsiteY49" fmla="*/ 5020241 h 502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3" name="Rectangle 2">
            <a:extLst>
              <a:ext uri="{FF2B5EF4-FFF2-40B4-BE49-F238E27FC236}">
                <a16:creationId xmlns:a16="http://schemas.microsoft.com/office/drawing/2014/main" id="{38363684-2F06-45A0-97EE-A1AC56CC233F}"/>
              </a:ext>
            </a:extLst>
          </p:cNvPr>
          <p:cNvSpPr/>
          <p:nvPr/>
        </p:nvSpPr>
        <p:spPr>
          <a:xfrm rot="20938800">
            <a:off x="1574254" y="4960299"/>
            <a:ext cx="3685142" cy="1200329"/>
          </a:xfrm>
          <a:prstGeom prst="rect">
            <a:avLst/>
          </a:prstGeom>
        </p:spPr>
        <p:txBody>
          <a:bodyPr wrap="square">
            <a:spAutoFit/>
          </a:bodyPr>
          <a:lstStyle/>
          <a:p>
            <a:pPr algn="just"/>
            <a:r>
              <a:rPr lang="en-IE" dirty="0">
                <a:solidFill>
                  <a:srgbClr val="002060"/>
                </a:solidFill>
              </a:rPr>
              <a:t>Considered late applications, meaning their name goes onto the end of the waiting list for that class group / year group.</a:t>
            </a:r>
          </a:p>
        </p:txBody>
      </p:sp>
      <p:sp>
        <p:nvSpPr>
          <p:cNvPr id="4" name="Rectangle 3">
            <a:extLst>
              <a:ext uri="{FF2B5EF4-FFF2-40B4-BE49-F238E27FC236}">
                <a16:creationId xmlns:a16="http://schemas.microsoft.com/office/drawing/2014/main" id="{792EEBAD-DF5B-4B94-AAB8-9C58C2707EC2}"/>
              </a:ext>
            </a:extLst>
          </p:cNvPr>
          <p:cNvSpPr/>
          <p:nvPr/>
        </p:nvSpPr>
        <p:spPr>
          <a:xfrm rot="594065">
            <a:off x="6543675" y="5177909"/>
            <a:ext cx="3257550" cy="646331"/>
          </a:xfrm>
          <a:prstGeom prst="rect">
            <a:avLst/>
          </a:prstGeom>
        </p:spPr>
        <p:txBody>
          <a:bodyPr wrap="square">
            <a:spAutoFit/>
          </a:bodyPr>
          <a:lstStyle/>
          <a:p>
            <a:r>
              <a:rPr lang="en-IE" dirty="0">
                <a:solidFill>
                  <a:srgbClr val="002060"/>
                </a:solidFill>
              </a:rPr>
              <a:t>If there is no waiting list, they can start immediately.</a:t>
            </a:r>
            <a:endParaRPr lang="en-GB" dirty="0">
              <a:solidFill>
                <a:srgbClr val="002060"/>
              </a:solidFill>
            </a:endParaRPr>
          </a:p>
        </p:txBody>
      </p:sp>
    </p:spTree>
    <p:extLst>
      <p:ext uri="{BB962C8B-B14F-4D97-AF65-F5344CB8AC3E}">
        <p14:creationId xmlns:p14="http://schemas.microsoft.com/office/powerpoint/2010/main" val="6955945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style.rotation</p:attrName>
                                        </p:attrNameLst>
                                      </p:cBhvr>
                                      <p:tavLst>
                                        <p:tav tm="0">
                                          <p:val>
                                            <p:fltVal val="90"/>
                                          </p:val>
                                        </p:tav>
                                        <p:tav tm="100000">
                                          <p:val>
                                            <p:fltVal val="0"/>
                                          </p:val>
                                        </p:tav>
                                      </p:tavLst>
                                    </p:anim>
                                    <p:animEffect transition="in" filter="fade">
                                      <p:cBhvr>
                                        <p:cTn id="2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6836A-8F03-4743-ABA7-594ED8808BE4}"/>
              </a:ext>
            </a:extLst>
          </p:cNvPr>
          <p:cNvSpPr>
            <a:spLocks noGrp="1"/>
          </p:cNvSpPr>
          <p:nvPr>
            <p:ph type="title"/>
          </p:nvPr>
        </p:nvSpPr>
        <p:spPr>
          <a:xfrm>
            <a:off x="333376" y="709893"/>
            <a:ext cx="9886949" cy="966507"/>
          </a:xfrm>
        </p:spPr>
        <p:txBody>
          <a:bodyPr/>
          <a:lstStyle/>
          <a:p>
            <a:r>
              <a:rPr lang="en-IE" sz="4000" dirty="0">
                <a:solidFill>
                  <a:schemeClr val="tx2">
                    <a:lumMod val="40000"/>
                    <a:lumOff val="60000"/>
                  </a:schemeClr>
                </a:solidFill>
              </a:rPr>
              <a:t>(Data protection and transfer students)</a:t>
            </a:r>
            <a:endParaRPr lang="en-GB" sz="4000" dirty="0">
              <a:solidFill>
                <a:schemeClr val="tx2">
                  <a:lumMod val="40000"/>
                  <a:lumOff val="60000"/>
                </a:schemeClr>
              </a:solidFill>
            </a:endParaRPr>
          </a:p>
        </p:txBody>
      </p:sp>
      <p:sp>
        <p:nvSpPr>
          <p:cNvPr id="3" name="Content Placeholder 2">
            <a:extLst>
              <a:ext uri="{FF2B5EF4-FFF2-40B4-BE49-F238E27FC236}">
                <a16:creationId xmlns:a16="http://schemas.microsoft.com/office/drawing/2014/main" id="{B5BC45FA-0C03-46BB-8140-BD8973AA7D83}"/>
              </a:ext>
            </a:extLst>
          </p:cNvPr>
          <p:cNvSpPr>
            <a:spLocks noGrp="1"/>
          </p:cNvSpPr>
          <p:nvPr>
            <p:ph idx="1"/>
          </p:nvPr>
        </p:nvSpPr>
        <p:spPr>
          <a:xfrm>
            <a:off x="427037" y="1881468"/>
            <a:ext cx="7688263" cy="4195481"/>
          </a:xfrm>
        </p:spPr>
        <p:txBody>
          <a:bodyPr/>
          <a:lstStyle/>
          <a:p>
            <a:pPr algn="just"/>
            <a:r>
              <a:rPr lang="en-IE" dirty="0">
                <a:solidFill>
                  <a:srgbClr val="FFFFFF"/>
                </a:solidFill>
              </a:rPr>
              <a:t>The Principal of the student's previous school can only provide information to the Principal of the new school </a:t>
            </a:r>
            <a:r>
              <a:rPr lang="en-IE" b="1" dirty="0">
                <a:solidFill>
                  <a:srgbClr val="FFFFFF"/>
                </a:solidFill>
              </a:rPr>
              <a:t>once</a:t>
            </a:r>
            <a:r>
              <a:rPr lang="en-IE" dirty="0">
                <a:solidFill>
                  <a:srgbClr val="FFFFFF"/>
                </a:solidFill>
              </a:rPr>
              <a:t> s/he has received notification from the new school that the student </a:t>
            </a:r>
            <a:r>
              <a:rPr lang="en-IE" b="1" dirty="0">
                <a:solidFill>
                  <a:srgbClr val="FFFFFF"/>
                </a:solidFill>
              </a:rPr>
              <a:t>has been accepted</a:t>
            </a:r>
            <a:r>
              <a:rPr lang="en-IE" dirty="0">
                <a:solidFill>
                  <a:srgbClr val="FFFFFF"/>
                </a:solidFill>
              </a:rPr>
              <a:t>. No information should be provided to the Principal of the new school before it has accepted the student. </a:t>
            </a:r>
          </a:p>
          <a:p>
            <a:pPr marL="0" indent="0" algn="just">
              <a:buNone/>
            </a:pPr>
            <a:endParaRPr lang="en-IE" dirty="0">
              <a:solidFill>
                <a:srgbClr val="FFFFFF"/>
              </a:solidFill>
            </a:endParaRPr>
          </a:p>
          <a:p>
            <a:pPr algn="just"/>
            <a:r>
              <a:rPr lang="en-IE" dirty="0">
                <a:solidFill>
                  <a:srgbClr val="FFFFFF"/>
                </a:solidFill>
              </a:rPr>
              <a:t>The Principal of the new school is required to inform the Principal of the old school that the student is no longer on the old school’s register </a:t>
            </a:r>
            <a:r>
              <a:rPr lang="en-IE" i="1" dirty="0">
                <a:solidFill>
                  <a:srgbClr val="FFFFFF"/>
                </a:solidFill>
              </a:rPr>
              <a:t>i.e.</a:t>
            </a:r>
            <a:r>
              <a:rPr lang="en-IE" dirty="0">
                <a:solidFill>
                  <a:srgbClr val="FFFFFF"/>
                </a:solidFill>
              </a:rPr>
              <a:t> </a:t>
            </a:r>
            <a:r>
              <a:rPr lang="en-US" dirty="0">
                <a:solidFill>
                  <a:srgbClr val="FFFFFF"/>
                </a:solidFill>
              </a:rPr>
              <a:t>complete the final stage of the ‘inter-school transfer’ process on the POD/P-POD systems. </a:t>
            </a:r>
            <a:endParaRPr lang="en-IE" dirty="0">
              <a:solidFill>
                <a:srgbClr val="FFFFFF"/>
              </a:solidFill>
            </a:endParaRPr>
          </a:p>
          <a:p>
            <a:pPr marL="0" indent="0" algn="just">
              <a:buNone/>
            </a:pPr>
            <a:endParaRPr lang="en-IE" dirty="0">
              <a:solidFill>
                <a:srgbClr val="FFFFFF"/>
              </a:solidFill>
              <a:highlight>
                <a:srgbClr val="FF00FF"/>
              </a:highlight>
            </a:endParaRPr>
          </a:p>
          <a:p>
            <a:pPr marL="0" indent="0" algn="just">
              <a:buNone/>
            </a:pPr>
            <a:endParaRPr lang="en-GB" dirty="0"/>
          </a:p>
        </p:txBody>
      </p:sp>
      <p:pic>
        <p:nvPicPr>
          <p:cNvPr id="1026" name="Picture 2" descr="Image result for animated phone call image">
            <a:extLst>
              <a:ext uri="{FF2B5EF4-FFF2-40B4-BE49-F238E27FC236}">
                <a16:creationId xmlns:a16="http://schemas.microsoft.com/office/drawing/2014/main" id="{29092475-C6CC-41B7-9554-1CE57041A3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3450" y="1971675"/>
            <a:ext cx="2952750" cy="1543050"/>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c 4" descr="Download from cloud">
            <a:extLst>
              <a:ext uri="{FF2B5EF4-FFF2-40B4-BE49-F238E27FC236}">
                <a16:creationId xmlns:a16="http://schemas.microsoft.com/office/drawing/2014/main" id="{725C805A-42FF-46F2-871D-65FDA79F071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38901" y="3890009"/>
            <a:ext cx="2986349" cy="2634615"/>
          </a:xfrm>
          <a:prstGeom prst="rect">
            <a:avLst/>
          </a:prstGeom>
        </p:spPr>
      </p:pic>
    </p:spTree>
    <p:extLst>
      <p:ext uri="{BB962C8B-B14F-4D97-AF65-F5344CB8AC3E}">
        <p14:creationId xmlns:p14="http://schemas.microsoft.com/office/powerpoint/2010/main" val="420139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922D2-489D-4C74-8A1F-4F47AFF9A1C9}"/>
              </a:ext>
            </a:extLst>
          </p:cNvPr>
          <p:cNvSpPr>
            <a:spLocks noGrp="1"/>
          </p:cNvSpPr>
          <p:nvPr>
            <p:ph type="title"/>
          </p:nvPr>
        </p:nvSpPr>
        <p:spPr>
          <a:xfrm>
            <a:off x="272686" y="262218"/>
            <a:ext cx="11321143" cy="956982"/>
          </a:xfrm>
        </p:spPr>
        <p:txBody>
          <a:bodyPr/>
          <a:lstStyle/>
          <a:p>
            <a:r>
              <a:rPr lang="en-IE" sz="3600" dirty="0">
                <a:solidFill>
                  <a:schemeClr val="tx2">
                    <a:lumMod val="40000"/>
                    <a:lumOff val="60000"/>
                  </a:schemeClr>
                </a:solidFill>
              </a:rPr>
              <a:t>(Data protection and transfer students)</a:t>
            </a:r>
            <a:endParaRPr lang="en-GB" sz="3600" dirty="0">
              <a:solidFill>
                <a:srgbClr val="FFFFFF"/>
              </a:solidFill>
            </a:endParaRPr>
          </a:p>
        </p:txBody>
      </p:sp>
      <p:sp>
        <p:nvSpPr>
          <p:cNvPr id="3" name="Content Placeholder 2">
            <a:extLst>
              <a:ext uri="{FF2B5EF4-FFF2-40B4-BE49-F238E27FC236}">
                <a16:creationId xmlns:a16="http://schemas.microsoft.com/office/drawing/2014/main" id="{6EE26010-0ADE-491A-9DF5-30C540D9AC40}"/>
              </a:ext>
            </a:extLst>
          </p:cNvPr>
          <p:cNvSpPr>
            <a:spLocks noGrp="1"/>
          </p:cNvSpPr>
          <p:nvPr>
            <p:ph idx="1"/>
          </p:nvPr>
        </p:nvSpPr>
        <p:spPr>
          <a:xfrm>
            <a:off x="3600450" y="1314723"/>
            <a:ext cx="8143875" cy="4839062"/>
          </a:xfrm>
        </p:spPr>
        <p:txBody>
          <a:bodyPr>
            <a:noAutofit/>
          </a:bodyPr>
          <a:lstStyle/>
          <a:p>
            <a:pPr algn="just"/>
            <a:r>
              <a:rPr lang="en-IE" b="1" dirty="0">
                <a:solidFill>
                  <a:srgbClr val="FFFFFF"/>
                </a:solidFill>
              </a:rPr>
              <a:t>After</a:t>
            </a:r>
            <a:r>
              <a:rPr lang="en-IE" dirty="0">
                <a:solidFill>
                  <a:srgbClr val="FFFFFF"/>
                </a:solidFill>
              </a:rPr>
              <a:t> receiving notification from the new school that the student has been offered and has accepted a place, t</a:t>
            </a:r>
            <a:r>
              <a:rPr lang="en-US" dirty="0">
                <a:solidFill>
                  <a:srgbClr val="FFFFFF"/>
                </a:solidFill>
              </a:rPr>
              <a:t>he Principal of the student’s former school is required to notify the student’s new school Principal of the following—</a:t>
            </a:r>
          </a:p>
          <a:p>
            <a:pPr lvl="1" algn="just">
              <a:buClr>
                <a:schemeClr val="bg2">
                  <a:lumMod val="20000"/>
                  <a:lumOff val="80000"/>
                </a:schemeClr>
              </a:buClr>
              <a:buSzPct val="100000"/>
              <a:buFont typeface="Arial" panose="020B0604020202020204" pitchFamily="34" charset="0"/>
              <a:buChar char="•"/>
            </a:pPr>
            <a:r>
              <a:rPr lang="en-US" sz="2000" dirty="0">
                <a:solidFill>
                  <a:srgbClr val="FFFFFF"/>
                </a:solidFill>
              </a:rPr>
              <a:t>any problems relating to </a:t>
            </a:r>
            <a:r>
              <a:rPr lang="en-US" sz="2000" b="1" dirty="0">
                <a:solidFill>
                  <a:srgbClr val="FFFFFF"/>
                </a:solidFill>
              </a:rPr>
              <a:t>school attendance </a:t>
            </a:r>
            <a:r>
              <a:rPr lang="en-US" sz="2000" dirty="0">
                <a:solidFill>
                  <a:srgbClr val="FFFFFF"/>
                </a:solidFill>
              </a:rPr>
              <a:t>that the CHILD concerned had while attending that previous school, and </a:t>
            </a:r>
          </a:p>
          <a:p>
            <a:pPr lvl="1" algn="just">
              <a:buClr>
                <a:schemeClr val="bg2">
                  <a:lumMod val="20000"/>
                  <a:lumOff val="80000"/>
                </a:schemeClr>
              </a:buClr>
              <a:buSzPct val="100000"/>
              <a:buFont typeface="Arial" panose="020B0604020202020204" pitchFamily="34" charset="0"/>
              <a:buChar char="•"/>
            </a:pPr>
            <a:r>
              <a:rPr lang="en-US" sz="2000" dirty="0">
                <a:solidFill>
                  <a:srgbClr val="FFFFFF"/>
                </a:solidFill>
              </a:rPr>
              <a:t>such other matters relating to the student’s </a:t>
            </a:r>
            <a:r>
              <a:rPr lang="en-US" sz="2000" b="1" dirty="0">
                <a:solidFill>
                  <a:srgbClr val="FFFFFF"/>
                </a:solidFill>
              </a:rPr>
              <a:t>educational progress </a:t>
            </a:r>
            <a:r>
              <a:rPr lang="en-US" sz="2000" dirty="0">
                <a:solidFill>
                  <a:srgbClr val="FFFFFF"/>
                </a:solidFill>
              </a:rPr>
              <a:t>as the </a:t>
            </a:r>
            <a:r>
              <a:rPr lang="en-US" sz="2000" b="1" dirty="0">
                <a:solidFill>
                  <a:srgbClr val="FFFFFF"/>
                </a:solidFill>
              </a:rPr>
              <a:t>principal considers appropriate</a:t>
            </a:r>
            <a:r>
              <a:rPr lang="en-US" sz="2000" dirty="0">
                <a:solidFill>
                  <a:srgbClr val="FFFFFF"/>
                </a:solidFill>
              </a:rPr>
              <a:t>. </a:t>
            </a:r>
          </a:p>
          <a:p>
            <a:pPr marL="457200" lvl="1" indent="0" algn="just">
              <a:buClr>
                <a:schemeClr val="bg2">
                  <a:lumMod val="20000"/>
                  <a:lumOff val="80000"/>
                </a:schemeClr>
              </a:buClr>
              <a:buSzPct val="100000"/>
              <a:buNone/>
            </a:pPr>
            <a:endParaRPr lang="en-IE" sz="2000" dirty="0">
              <a:solidFill>
                <a:srgbClr val="FFFFFF"/>
              </a:solidFill>
            </a:endParaRPr>
          </a:p>
          <a:p>
            <a:pPr algn="just"/>
            <a:r>
              <a:rPr lang="en-US" b="1" u="sng" dirty="0">
                <a:solidFill>
                  <a:srgbClr val="FFFFFF"/>
                </a:solidFill>
              </a:rPr>
              <a:t>NB: </a:t>
            </a:r>
            <a:r>
              <a:rPr lang="en-US" dirty="0">
                <a:solidFill>
                  <a:srgbClr val="FFFFFF"/>
                </a:solidFill>
              </a:rPr>
              <a:t>At NO stage should a principal disclose, verbally or in writing, any child protection (</a:t>
            </a:r>
            <a:r>
              <a:rPr lang="en-US" dirty="0" err="1">
                <a:solidFill>
                  <a:srgbClr val="FFFFFF"/>
                </a:solidFill>
              </a:rPr>
              <a:t>Tusla</a:t>
            </a:r>
            <a:r>
              <a:rPr lang="en-US" dirty="0">
                <a:solidFill>
                  <a:srgbClr val="FFFFFF"/>
                </a:solidFill>
              </a:rPr>
              <a:t>) issue(s) regarding a student to another Principal.</a:t>
            </a:r>
            <a:endParaRPr lang="en-IE" dirty="0">
              <a:solidFill>
                <a:srgbClr val="FFFFFF"/>
              </a:solidFill>
              <a:highlight>
                <a:srgbClr val="FF00FF"/>
              </a:highlight>
            </a:endParaRPr>
          </a:p>
        </p:txBody>
      </p:sp>
      <p:pic>
        <p:nvPicPr>
          <p:cNvPr id="5" name="Graphic 4" descr="Document">
            <a:extLst>
              <a:ext uri="{FF2B5EF4-FFF2-40B4-BE49-F238E27FC236}">
                <a16:creationId xmlns:a16="http://schemas.microsoft.com/office/drawing/2014/main" id="{69C995A1-AA99-46E6-9834-8F5D7F6ADF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0966225">
            <a:off x="983333" y="1507069"/>
            <a:ext cx="2601812" cy="2601812"/>
          </a:xfrm>
          <a:prstGeom prst="rect">
            <a:avLst/>
          </a:prstGeom>
        </p:spPr>
      </p:pic>
      <p:pic>
        <p:nvPicPr>
          <p:cNvPr id="7" name="Graphic 6" descr="Children">
            <a:extLst>
              <a:ext uri="{FF2B5EF4-FFF2-40B4-BE49-F238E27FC236}">
                <a16:creationId xmlns:a16="http://schemas.microsoft.com/office/drawing/2014/main" id="{EBDC4A96-2A75-43FE-8CFF-1AB71F77DD0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57350" y="4533900"/>
            <a:ext cx="1664475" cy="1622565"/>
          </a:xfrm>
          <a:prstGeom prst="rect">
            <a:avLst/>
          </a:prstGeom>
        </p:spPr>
      </p:pic>
    </p:spTree>
    <p:extLst>
      <p:ext uri="{BB962C8B-B14F-4D97-AF65-F5344CB8AC3E}">
        <p14:creationId xmlns:p14="http://schemas.microsoft.com/office/powerpoint/2010/main" val="1680702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810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13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1300" fill="hold"/>
                                        <p:tgtEl>
                                          <p:spTgt spid="3">
                                            <p:txEl>
                                              <p:pRg st="1" end="1"/>
                                            </p:txEl>
                                          </p:spTgt>
                                        </p:tgtEl>
                                        <p:attrNameLst>
                                          <p:attrName>ppt_y</p:attrName>
                                        </p:attrNameLst>
                                      </p:cBhvr>
                                      <p:tavLst>
                                        <p:tav tm="0">
                                          <p:val>
                                            <p:strVal val="1+#ppt_h/2"/>
                                          </p:val>
                                        </p:tav>
                                        <p:tav tm="100000">
                                          <p:val>
                                            <p:strVal val="#ppt_y"/>
                                          </p:val>
                                        </p:tav>
                                      </p:tavLst>
                                    </p:anim>
                                  </p:childTnLst>
                                </p:cTn>
                              </p:par>
                              <p:par>
                                <p:cTn id="14" presetID="42" presetClass="entr" presetSubtype="0" fill="hold" nodeType="withEffect">
                                  <p:stCondLst>
                                    <p:cond delay="2700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1000"/>
                                        <p:tgtEl>
                                          <p:spTgt spid="3">
                                            <p:txEl>
                                              <p:pRg st="2" end="2"/>
                                            </p:txEl>
                                          </p:spTgt>
                                        </p:tgtEl>
                                      </p:cBhvr>
                                    </p:animEffect>
                                    <p:anim calcmode="lin" valueType="num">
                                      <p:cBhvr>
                                        <p:cTn id="1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9" presetID="31" presetClass="entr" presetSubtype="0" fill="hold" nodeType="withEffect">
                                  <p:stCondLst>
                                    <p:cond delay="480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2000"/>
                                        <p:tgtEl>
                                          <p:spTgt spid="3">
                                            <p:txEl>
                                              <p:pRg st="4" end="4"/>
                                            </p:txEl>
                                          </p:spTgt>
                                        </p:tgtEl>
                                      </p:cBhvr>
                                    </p:animEffect>
                                    <p:anim calcmode="lin" valueType="num">
                                      <p:cBhvr>
                                        <p:cTn id="30"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2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14" presetClass="entr" presetSubtype="10" fill="hold" nodeType="withEffect">
                                  <p:stCondLst>
                                    <p:cond delay="490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F0EA5-6EC7-42DD-8C7D-B5CB730157F1}"/>
              </a:ext>
            </a:extLst>
          </p:cNvPr>
          <p:cNvSpPr>
            <a:spLocks noGrp="1"/>
          </p:cNvSpPr>
          <p:nvPr>
            <p:ph type="title"/>
          </p:nvPr>
        </p:nvSpPr>
        <p:spPr/>
        <p:txBody>
          <a:bodyPr/>
          <a:lstStyle/>
          <a:p>
            <a:r>
              <a:rPr lang="en-IE" dirty="0">
                <a:solidFill>
                  <a:schemeClr val="tx2">
                    <a:lumMod val="60000"/>
                    <a:lumOff val="40000"/>
                  </a:schemeClr>
                </a:solidFill>
              </a:rPr>
              <a:t>Consequences</a:t>
            </a:r>
            <a:endParaRPr lang="en-GB" dirty="0">
              <a:solidFill>
                <a:schemeClr val="tx2">
                  <a:lumMod val="60000"/>
                  <a:lumOff val="40000"/>
                </a:schemeClr>
              </a:solidFill>
            </a:endParaRPr>
          </a:p>
        </p:txBody>
      </p:sp>
      <p:sp>
        <p:nvSpPr>
          <p:cNvPr id="3" name="Content Placeholder 2">
            <a:extLst>
              <a:ext uri="{FF2B5EF4-FFF2-40B4-BE49-F238E27FC236}">
                <a16:creationId xmlns:a16="http://schemas.microsoft.com/office/drawing/2014/main" id="{06496AB4-945C-4B63-8513-EEC25E46544A}"/>
              </a:ext>
            </a:extLst>
          </p:cNvPr>
          <p:cNvSpPr>
            <a:spLocks noGrp="1"/>
          </p:cNvSpPr>
          <p:nvPr>
            <p:ph idx="1"/>
          </p:nvPr>
        </p:nvSpPr>
        <p:spPr>
          <a:xfrm>
            <a:off x="525780" y="1367118"/>
            <a:ext cx="10515600" cy="4938432"/>
          </a:xfrm>
        </p:spPr>
        <p:txBody>
          <a:bodyPr>
            <a:noAutofit/>
          </a:bodyPr>
          <a:lstStyle/>
          <a:p>
            <a:pPr algn="just"/>
            <a:r>
              <a:rPr lang="en-IE" dirty="0">
                <a:solidFill>
                  <a:srgbClr val="FFFFFF"/>
                </a:solidFill>
              </a:rPr>
              <a:t>Section 29 Appeal (only look at whether policy </a:t>
            </a:r>
            <a:r>
              <a:rPr lang="en-IE" i="1" dirty="0">
                <a:solidFill>
                  <a:srgbClr val="FFFFFF"/>
                </a:solidFill>
              </a:rPr>
              <a:t>applied</a:t>
            </a:r>
            <a:r>
              <a:rPr lang="en-IE" dirty="0">
                <a:solidFill>
                  <a:srgbClr val="FFFFFF"/>
                </a:solidFill>
              </a:rPr>
              <a:t> fairly)</a:t>
            </a:r>
          </a:p>
          <a:p>
            <a:pPr marL="0" indent="0" algn="just">
              <a:buNone/>
            </a:pPr>
            <a:endParaRPr lang="en-IE" dirty="0">
              <a:solidFill>
                <a:srgbClr val="FFFFFF"/>
              </a:solidFill>
            </a:endParaRPr>
          </a:p>
          <a:p>
            <a:pPr algn="just"/>
            <a:r>
              <a:rPr lang="en-IE" dirty="0">
                <a:solidFill>
                  <a:srgbClr val="FFFFFF"/>
                </a:solidFill>
              </a:rPr>
              <a:t>Equality case taken to WRC (formerly Equality Tribunal)</a:t>
            </a:r>
          </a:p>
          <a:p>
            <a:pPr algn="just"/>
            <a:endParaRPr lang="en-IE" dirty="0">
              <a:solidFill>
                <a:srgbClr val="FFFFFF"/>
              </a:solidFill>
            </a:endParaRPr>
          </a:p>
          <a:p>
            <a:pPr algn="just"/>
            <a:r>
              <a:rPr lang="en-IE" dirty="0">
                <a:solidFill>
                  <a:srgbClr val="FFFFFF"/>
                </a:solidFill>
              </a:rPr>
              <a:t>For incorrect data protection procedure, data action or DPC audit / fine.</a:t>
            </a:r>
          </a:p>
          <a:p>
            <a:pPr marL="0" indent="0" algn="just">
              <a:buNone/>
            </a:pPr>
            <a:r>
              <a:rPr lang="en-IE" dirty="0">
                <a:solidFill>
                  <a:srgbClr val="FFFFFF"/>
                </a:solidFill>
              </a:rPr>
              <a:t>_________________________________________________________________________________</a:t>
            </a:r>
          </a:p>
          <a:p>
            <a:pPr algn="just"/>
            <a:r>
              <a:rPr lang="en-IE" dirty="0">
                <a:solidFill>
                  <a:srgbClr val="FFFFFF"/>
                </a:solidFill>
              </a:rPr>
              <a:t>Patron may appoint independent person to comply with any or all of Education (Admissions to Schools) Act 2018 if board of management has not.</a:t>
            </a:r>
            <a:endParaRPr lang="en-GB" dirty="0">
              <a:solidFill>
                <a:srgbClr val="FFFFFF"/>
              </a:solidFill>
            </a:endParaRPr>
          </a:p>
          <a:p>
            <a:pPr algn="just"/>
            <a:r>
              <a:rPr lang="en-IE" dirty="0">
                <a:solidFill>
                  <a:srgbClr val="FFFFFF"/>
                </a:solidFill>
              </a:rPr>
              <a:t>Minister may direct school to align policy with law</a:t>
            </a:r>
          </a:p>
          <a:p>
            <a:pPr algn="just"/>
            <a:r>
              <a:rPr lang="en-IE" dirty="0">
                <a:solidFill>
                  <a:srgbClr val="FFFFFF"/>
                </a:solidFill>
              </a:rPr>
              <a:t>Minister may direct patron if board of management does not comply</a:t>
            </a:r>
          </a:p>
          <a:p>
            <a:pPr algn="just"/>
            <a:r>
              <a:rPr lang="en-IE" dirty="0">
                <a:solidFill>
                  <a:srgbClr val="FFFFFF"/>
                </a:solidFill>
              </a:rPr>
              <a:t>NCSE / </a:t>
            </a:r>
            <a:r>
              <a:rPr lang="en-IE" dirty="0" err="1">
                <a:solidFill>
                  <a:srgbClr val="FFFFFF"/>
                </a:solidFill>
              </a:rPr>
              <a:t>Tusla</a:t>
            </a:r>
            <a:r>
              <a:rPr lang="en-IE" dirty="0">
                <a:solidFill>
                  <a:srgbClr val="FFFFFF"/>
                </a:solidFill>
              </a:rPr>
              <a:t> may direct school to take a student </a:t>
            </a:r>
          </a:p>
          <a:p>
            <a:pPr marL="0" indent="0" algn="just">
              <a:buNone/>
            </a:pPr>
            <a:r>
              <a:rPr lang="en-IE" dirty="0">
                <a:solidFill>
                  <a:srgbClr val="FFFFFF"/>
                </a:solidFill>
              </a:rPr>
              <a:t>    (conditions &amp; right of appeal by school)</a:t>
            </a:r>
          </a:p>
          <a:p>
            <a:pPr marL="0" indent="0" algn="just">
              <a:buNone/>
            </a:pPr>
            <a:endParaRPr lang="en-IE" dirty="0">
              <a:solidFill>
                <a:srgbClr val="FFFFFF"/>
              </a:solidFill>
            </a:endParaRPr>
          </a:p>
        </p:txBody>
      </p:sp>
      <p:pic>
        <p:nvPicPr>
          <p:cNvPr id="5" name="Graphic 4" descr="Warning">
            <a:extLst>
              <a:ext uri="{FF2B5EF4-FFF2-40B4-BE49-F238E27FC236}">
                <a16:creationId xmlns:a16="http://schemas.microsoft.com/office/drawing/2014/main" id="{7888337D-9538-4734-B1B9-EE345A05E2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170544" y="219075"/>
            <a:ext cx="2733676" cy="2733676"/>
          </a:xfrm>
          <a:prstGeom prst="rect">
            <a:avLst/>
          </a:prstGeom>
        </p:spPr>
      </p:pic>
    </p:spTree>
    <p:extLst>
      <p:ext uri="{BB962C8B-B14F-4D97-AF65-F5344CB8AC3E}">
        <p14:creationId xmlns:p14="http://schemas.microsoft.com/office/powerpoint/2010/main" val="2561016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circle(in)">
                                      <p:cBhvr>
                                        <p:cTn id="24" dur="1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circle(in)">
                                      <p:cBhvr>
                                        <p:cTn id="29" dur="10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circle(in)">
                                      <p:cBhvr>
                                        <p:cTn id="34" dur="10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circle(in)">
                                      <p:cBhvr>
                                        <p:cTn id="39" dur="10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circle(in)">
                                      <p:cBhvr>
                                        <p:cTn id="44" dur="1000"/>
                                        <p:tgtEl>
                                          <p:spTgt spid="3">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circle(in)">
                                      <p:cBhvr>
                                        <p:cTn id="49" dur="1000"/>
                                        <p:tgtEl>
                                          <p:spTgt spid="3">
                                            <p:txEl>
                                              <p:pRg st="8" end="8"/>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 calcmode="lin" valueType="num">
                                      <p:cBhvr additive="base">
                                        <p:cTn id="54" dur="75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5" dur="75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3">
                                            <p:txEl>
                                              <p:pRg st="10" end="10"/>
                                            </p:txEl>
                                          </p:spTgt>
                                        </p:tgtEl>
                                        <p:attrNameLst>
                                          <p:attrName>style.visibility</p:attrName>
                                        </p:attrNameLst>
                                      </p:cBhvr>
                                      <p:to>
                                        <p:strVal val="visible"/>
                                      </p:to>
                                    </p:set>
                                    <p:anim calcmode="lin" valueType="num">
                                      <p:cBhvr additive="base">
                                        <p:cTn id="60"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5541CD5-D7AC-4686-8783-CF5D1D4FC2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
            <a:ext cx="12191695" cy="68580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6">
            <a:extLst>
              <a:ext uri="{FF2B5EF4-FFF2-40B4-BE49-F238E27FC236}">
                <a16:creationId xmlns:a16="http://schemas.microsoft.com/office/drawing/2014/main" id="{0420923D-0C6E-4656-9A01-EE9FB6345E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87058"/>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20000"/>
            </a:schemeClr>
          </a:solidFill>
          <a:ln>
            <a:noFill/>
          </a:ln>
        </p:spPr>
        <p:txBody>
          <a:bodyPr rtlCol="0" anchor="ctr"/>
          <a:lstStyle/>
          <a:p>
            <a:pPr algn="ctr"/>
            <a:endParaRPr lang="en-US">
              <a:solidFill>
                <a:schemeClr val="tx1"/>
              </a:solidFill>
            </a:endParaRPr>
          </a:p>
        </p:txBody>
      </p:sp>
      <p:sp>
        <p:nvSpPr>
          <p:cNvPr id="14" name="Freeform 5">
            <a:extLst>
              <a:ext uri="{FF2B5EF4-FFF2-40B4-BE49-F238E27FC236}">
                <a16:creationId xmlns:a16="http://schemas.microsoft.com/office/drawing/2014/main" id="{904D0A95-DEAA-4B8D-A340-BEC3A5DBC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305" y="4065581"/>
            <a:ext cx="12191695" cy="2802467"/>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ln>
            <a:noFill/>
          </a:ln>
        </p:spPr>
        <p:style>
          <a:lnRef idx="0">
            <a:scrgbClr r="0" g="0" b="0"/>
          </a:lnRef>
          <a:fillRef idx="1003">
            <a:schemeClr val="dk2"/>
          </a:fillRef>
          <a:effectRef idx="0">
            <a:scrgbClr r="0" g="0" b="0"/>
          </a:effectRef>
          <a:fontRef idx="major"/>
        </p:style>
      </p:sp>
      <p:graphicFrame>
        <p:nvGraphicFramePr>
          <p:cNvPr id="5" name="Content Placeholder 2">
            <a:extLst>
              <a:ext uri="{FF2B5EF4-FFF2-40B4-BE49-F238E27FC236}">
                <a16:creationId xmlns:a16="http://schemas.microsoft.com/office/drawing/2014/main" id="{444D42E2-40C8-4198-90A5-BA1DC54837E9}"/>
              </a:ext>
            </a:extLst>
          </p:cNvPr>
          <p:cNvGraphicFramePr>
            <a:graphicFrameLocks noGrp="1"/>
          </p:cNvGraphicFramePr>
          <p:nvPr>
            <p:ph idx="1"/>
            <p:extLst>
              <p:ext uri="{D42A27DB-BD31-4B8C-83A1-F6EECF244321}">
                <p14:modId xmlns:p14="http://schemas.microsoft.com/office/powerpoint/2010/main" val="3751423443"/>
              </p:ext>
            </p:extLst>
          </p:nvPr>
        </p:nvGraphicFramePr>
        <p:xfrm>
          <a:off x="646113" y="593387"/>
          <a:ext cx="10901362" cy="33833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Rounded Corners 6">
            <a:extLst>
              <a:ext uri="{FF2B5EF4-FFF2-40B4-BE49-F238E27FC236}">
                <a16:creationId xmlns:a16="http://schemas.microsoft.com/office/drawing/2014/main" id="{BBD73577-C162-47EE-885D-00FB93939257}"/>
              </a:ext>
            </a:extLst>
          </p:cNvPr>
          <p:cNvSpPr/>
          <p:nvPr/>
        </p:nvSpPr>
        <p:spPr>
          <a:xfrm>
            <a:off x="782053" y="5204358"/>
            <a:ext cx="10761631" cy="1021283"/>
          </a:xfrm>
          <a:prstGeom prst="roundRect">
            <a:avLst>
              <a:gd name="adj" fmla="val 10000"/>
            </a:avLst>
          </a:prstGeom>
          <a:solidFill>
            <a:srgbClr val="CCFFCC"/>
          </a:solidFill>
        </p:spPr>
        <p:style>
          <a:lnRef idx="0">
            <a:schemeClr val="lt1">
              <a:alpha val="0"/>
              <a:hueOff val="0"/>
              <a:satOff val="0"/>
              <a:lumOff val="0"/>
              <a:alphaOff val="0"/>
            </a:schemeClr>
          </a:lnRef>
          <a:fillRef idx="1">
            <a:scrgbClr r="0" g="0" b="0"/>
          </a:fillRef>
          <a:effectRef idx="0">
            <a:schemeClr val="accent3">
              <a:hueOff val="0"/>
              <a:satOff val="0"/>
              <a:lumOff val="0"/>
              <a:alphaOff val="0"/>
            </a:schemeClr>
          </a:effectRef>
          <a:fontRef idx="minor"/>
        </p:style>
        <p:txBody>
          <a:bodyPr/>
          <a:lstStyle/>
          <a:p>
            <a:pPr algn="ctr">
              <a:lnSpc>
                <a:spcPct val="200000"/>
              </a:lnSpc>
            </a:pPr>
            <a:r>
              <a:rPr lang="en-IE" sz="2500" dirty="0">
                <a:solidFill>
                  <a:srgbClr val="02A1A1"/>
                </a:solidFill>
              </a:rPr>
              <a:t> 		Deadlines for the School BOM</a:t>
            </a:r>
            <a:endParaRPr lang="en-GB" sz="2500" dirty="0">
              <a:solidFill>
                <a:srgbClr val="02A1A1"/>
              </a:solidFill>
            </a:endParaRPr>
          </a:p>
        </p:txBody>
      </p:sp>
      <p:sp>
        <p:nvSpPr>
          <p:cNvPr id="8" name="Rectangle 7" descr="Daily calendar">
            <a:extLst>
              <a:ext uri="{FF2B5EF4-FFF2-40B4-BE49-F238E27FC236}">
                <a16:creationId xmlns:a16="http://schemas.microsoft.com/office/drawing/2014/main" id="{10F94B83-1BA1-4D1E-B982-7787AA91A3AA}"/>
              </a:ext>
            </a:extLst>
          </p:cNvPr>
          <p:cNvSpPr/>
          <p:nvPr/>
        </p:nvSpPr>
        <p:spPr>
          <a:xfrm>
            <a:off x="3465596" y="5397668"/>
            <a:ext cx="637790" cy="625642"/>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2" name="TextBox 1">
            <a:extLst>
              <a:ext uri="{FF2B5EF4-FFF2-40B4-BE49-F238E27FC236}">
                <a16:creationId xmlns:a16="http://schemas.microsoft.com/office/drawing/2014/main" id="{DD308063-D436-468D-BDD0-A796EE209140}"/>
              </a:ext>
            </a:extLst>
          </p:cNvPr>
          <p:cNvSpPr txBox="1"/>
          <p:nvPr/>
        </p:nvSpPr>
        <p:spPr>
          <a:xfrm>
            <a:off x="2450124" y="4032738"/>
            <a:ext cx="6529754" cy="369332"/>
          </a:xfrm>
          <a:prstGeom prst="rect">
            <a:avLst/>
          </a:prstGeom>
          <a:noFill/>
        </p:spPr>
        <p:txBody>
          <a:bodyPr wrap="square" rtlCol="0">
            <a:spAutoFit/>
          </a:bodyPr>
          <a:lstStyle/>
          <a:p>
            <a:r>
              <a:rPr lang="en-IE" dirty="0"/>
              <a:t>*Must be at least a week before accepting applications</a:t>
            </a:r>
            <a:endParaRPr lang="en-GB" dirty="0"/>
          </a:p>
        </p:txBody>
      </p:sp>
    </p:spTree>
    <p:extLst>
      <p:ext uri="{BB962C8B-B14F-4D97-AF65-F5344CB8AC3E}">
        <p14:creationId xmlns:p14="http://schemas.microsoft.com/office/powerpoint/2010/main" val="147559393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animBg="1"/>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5541CD5-D7AC-4686-8783-CF5D1D4FC2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
            <a:ext cx="12191695" cy="68580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9999"/>
              </a:solidFill>
              <a:effectLst/>
              <a:uLnTx/>
              <a:uFillTx/>
              <a:latin typeface="Century Gothic" panose="020B0502020202020204"/>
              <a:ea typeface="+mn-ea"/>
              <a:cs typeface="+mn-cs"/>
            </a:endParaRPr>
          </a:p>
        </p:txBody>
      </p:sp>
      <p:sp>
        <p:nvSpPr>
          <p:cNvPr id="12" name="Freeform 16">
            <a:extLst>
              <a:ext uri="{FF2B5EF4-FFF2-40B4-BE49-F238E27FC236}">
                <a16:creationId xmlns:a16="http://schemas.microsoft.com/office/drawing/2014/main" id="{0420923D-0C6E-4656-9A01-EE9FB6345E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87058"/>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CFFCC"/>
              </a:solidFill>
              <a:effectLst/>
              <a:uLnTx/>
              <a:uFillTx/>
              <a:latin typeface="Century Gothic" panose="020B0502020202020204"/>
              <a:ea typeface="+mn-ea"/>
              <a:cs typeface="+mn-cs"/>
            </a:endParaRPr>
          </a:p>
        </p:txBody>
      </p:sp>
      <p:sp>
        <p:nvSpPr>
          <p:cNvPr id="14" name="Freeform 5">
            <a:extLst>
              <a:ext uri="{FF2B5EF4-FFF2-40B4-BE49-F238E27FC236}">
                <a16:creationId xmlns:a16="http://schemas.microsoft.com/office/drawing/2014/main" id="{904D0A95-DEAA-4B8D-A340-BEC3A5DBC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305" y="4065581"/>
            <a:ext cx="12191695" cy="2802467"/>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ln>
            <a:noFill/>
          </a:ln>
        </p:spPr>
        <p:style>
          <a:lnRef idx="0">
            <a:scrgbClr r="0" g="0" b="0"/>
          </a:lnRef>
          <a:fillRef idx="1003">
            <a:schemeClr val="dk2"/>
          </a:fillRef>
          <a:effectRef idx="0">
            <a:scrgbClr r="0" g="0" b="0"/>
          </a:effectRef>
          <a:fontRef idx="major"/>
        </p:style>
      </p:sp>
      <p:graphicFrame>
        <p:nvGraphicFramePr>
          <p:cNvPr id="5" name="Content Placeholder 2">
            <a:extLst>
              <a:ext uri="{FF2B5EF4-FFF2-40B4-BE49-F238E27FC236}">
                <a16:creationId xmlns:a16="http://schemas.microsoft.com/office/drawing/2014/main" id="{444D42E2-40C8-4198-90A5-BA1DC54837E9}"/>
              </a:ext>
            </a:extLst>
          </p:cNvPr>
          <p:cNvGraphicFramePr>
            <a:graphicFrameLocks noGrp="1"/>
          </p:cNvGraphicFramePr>
          <p:nvPr>
            <p:ph idx="1"/>
            <p:extLst>
              <p:ext uri="{D42A27DB-BD31-4B8C-83A1-F6EECF244321}">
                <p14:modId xmlns:p14="http://schemas.microsoft.com/office/powerpoint/2010/main" val="2961688724"/>
              </p:ext>
            </p:extLst>
          </p:nvPr>
        </p:nvGraphicFramePr>
        <p:xfrm>
          <a:off x="646113" y="593387"/>
          <a:ext cx="10901362" cy="33833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Rounded Corners 6">
            <a:extLst>
              <a:ext uri="{FF2B5EF4-FFF2-40B4-BE49-F238E27FC236}">
                <a16:creationId xmlns:a16="http://schemas.microsoft.com/office/drawing/2014/main" id="{BBD73577-C162-47EE-885D-00FB93939257}"/>
              </a:ext>
            </a:extLst>
          </p:cNvPr>
          <p:cNvSpPr/>
          <p:nvPr/>
        </p:nvSpPr>
        <p:spPr>
          <a:xfrm>
            <a:off x="782053" y="5204358"/>
            <a:ext cx="10761631" cy="1021283"/>
          </a:xfrm>
          <a:prstGeom prst="roundRect">
            <a:avLst>
              <a:gd name="adj" fmla="val 10000"/>
            </a:avLst>
          </a:prstGeom>
          <a:solidFill>
            <a:srgbClr val="CCFFCC"/>
          </a:solidFill>
        </p:spPr>
        <p:style>
          <a:lnRef idx="0">
            <a:schemeClr val="lt1">
              <a:alpha val="0"/>
              <a:hueOff val="0"/>
              <a:satOff val="0"/>
              <a:lumOff val="0"/>
              <a:alphaOff val="0"/>
            </a:schemeClr>
          </a:lnRef>
          <a:fillRef idx="1">
            <a:scrgbClr r="0" g="0" b="0"/>
          </a:fillRef>
          <a:effectRef idx="0">
            <a:schemeClr val="accent3">
              <a:hueOff val="0"/>
              <a:satOff val="0"/>
              <a:lumOff val="0"/>
              <a:alphaOff val="0"/>
            </a:schemeClr>
          </a:effectRef>
          <a:fontRef idx="minor"/>
        </p:style>
        <p:txBody>
          <a:bodyPr/>
          <a:lstStyle/>
          <a:p>
            <a:pPr marL="0" marR="0" lvl="0" indent="0" algn="l" defTabSz="457200" rtl="0" eaLnBrk="1" fontAlgn="auto" latinLnBrk="0" hangingPunct="1">
              <a:lnSpc>
                <a:spcPct val="200000"/>
              </a:lnSpc>
              <a:spcBef>
                <a:spcPts val="0"/>
              </a:spcBef>
              <a:spcAft>
                <a:spcPts val="0"/>
              </a:spcAft>
              <a:buClrTx/>
              <a:buSzTx/>
              <a:buFontTx/>
              <a:buNone/>
              <a:tabLst/>
              <a:defRPr/>
            </a:pPr>
            <a:r>
              <a:rPr kumimoji="0" lang="en-IE" sz="2500" b="0" i="0" u="none" strike="noStrike" kern="1200" cap="none" spc="0" normalizeH="0" baseline="0" noProof="0" dirty="0">
                <a:ln>
                  <a:noFill/>
                </a:ln>
                <a:solidFill>
                  <a:srgbClr val="02A1A1"/>
                </a:solidFill>
                <a:effectLst/>
                <a:uLnTx/>
                <a:uFillTx/>
                <a:latin typeface="Century Gothic" panose="020B0502020202020204"/>
                <a:ea typeface="+mn-ea"/>
                <a:cs typeface="+mn-cs"/>
              </a:rPr>
              <a:t> 		Timeline &amp; summary of actions required by the School BOM</a:t>
            </a:r>
            <a:endParaRPr kumimoji="0" lang="en-GB" sz="2500" b="0" i="0" u="none" strike="noStrike" kern="1200" cap="none" spc="0" normalizeH="0" baseline="0" noProof="0" dirty="0">
              <a:ln>
                <a:noFill/>
              </a:ln>
              <a:solidFill>
                <a:srgbClr val="02A1A1"/>
              </a:solidFill>
              <a:effectLst/>
              <a:uLnTx/>
              <a:uFillTx/>
              <a:latin typeface="Century Gothic" panose="020B0502020202020204"/>
              <a:ea typeface="+mn-ea"/>
              <a:cs typeface="+mn-cs"/>
            </a:endParaRPr>
          </a:p>
        </p:txBody>
      </p:sp>
      <p:sp>
        <p:nvSpPr>
          <p:cNvPr id="8" name="Rectangle 7" descr="Daily calendar">
            <a:extLst>
              <a:ext uri="{FF2B5EF4-FFF2-40B4-BE49-F238E27FC236}">
                <a16:creationId xmlns:a16="http://schemas.microsoft.com/office/drawing/2014/main" id="{10F94B83-1BA1-4D1E-B982-7787AA91A3AA}"/>
              </a:ext>
            </a:extLst>
          </p:cNvPr>
          <p:cNvSpPr/>
          <p:nvPr/>
        </p:nvSpPr>
        <p:spPr>
          <a:xfrm>
            <a:off x="998621" y="5426243"/>
            <a:ext cx="637790" cy="625642"/>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413938508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artisticGlowEdges/>
                    </a14:imgEffect>
                  </a14:imgLayer>
                </a14:imgProps>
              </a:ext>
            </a:extLst>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Picture 3" descr="A drawing of a face&#10;&#10;Description automatically generated">
            <a:extLst>
              <a:ext uri="{FF2B5EF4-FFF2-40B4-BE49-F238E27FC236}">
                <a16:creationId xmlns:a16="http://schemas.microsoft.com/office/drawing/2014/main" id="{A769D671-BFA4-467B-A138-484FD0FA25E9}"/>
              </a:ext>
            </a:extLst>
          </p:cNvPr>
          <p:cNvPicPr>
            <a:picLocks noChangeAspect="1"/>
          </p:cNvPicPr>
          <p:nvPr/>
        </p:nvPicPr>
        <p:blipFill rotWithShape="1">
          <a:blip r:embed="rId8" cstate="print">
            <a:alphaModFix amt="71000"/>
            <a:extLst>
              <a:ext uri="{28A0092B-C50C-407E-A947-70E740481C1C}">
                <a14:useLocalDpi xmlns:a14="http://schemas.microsoft.com/office/drawing/2010/main" val="0"/>
              </a:ext>
            </a:extLst>
          </a:blip>
          <a:srcRect t="25138" b="18613"/>
          <a:stretch/>
        </p:blipFill>
        <p:spPr>
          <a:xfrm>
            <a:off x="0" y="-8192"/>
            <a:ext cx="12226939" cy="6866192"/>
          </a:xfrm>
          <a:prstGeom prst="rect">
            <a:avLst/>
          </a:prstGeom>
          <a:effectLst>
            <a:outerShdw dist="50800" dir="5400000" algn="ctr" rotWithShape="0">
              <a:srgbClr val="000000"/>
            </a:outerShdw>
          </a:effectLst>
        </p:spPr>
      </p:pic>
      <p:sp>
        <p:nvSpPr>
          <p:cNvPr id="21" name="Rectangle 20">
            <a:extLst>
              <a:ext uri="{FF2B5EF4-FFF2-40B4-BE49-F238E27FC236}">
                <a16:creationId xmlns:a16="http://schemas.microsoft.com/office/drawing/2014/main" id="{52B1435E-BAB8-43AB-AF6A-C15D437DC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TextBox 13">
            <a:extLst>
              <a:ext uri="{FF2B5EF4-FFF2-40B4-BE49-F238E27FC236}">
                <a16:creationId xmlns:a16="http://schemas.microsoft.com/office/drawing/2014/main" id="{40FE7916-CB7B-4F35-A0E9-5EDA9E53890F}"/>
              </a:ext>
            </a:extLst>
          </p:cNvPr>
          <p:cNvSpPr txBox="1"/>
          <p:nvPr/>
        </p:nvSpPr>
        <p:spPr>
          <a:xfrm>
            <a:off x="2841502" y="1353183"/>
            <a:ext cx="8650706" cy="369332"/>
          </a:xfrm>
          <a:prstGeom prst="rect">
            <a:avLst/>
          </a:prstGeom>
          <a:noFill/>
        </p:spPr>
        <p:txBody>
          <a:bodyPr wrap="square" rtlCol="0">
            <a:spAutoFit/>
          </a:bodyPr>
          <a:lstStyle/>
          <a:p>
            <a:pPr marL="269875" marR="0" lvl="0" indent="-269875" algn="l" defTabSz="4572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FFFF00"/>
                </a:solidFill>
                <a:effectLst/>
                <a:uLnTx/>
                <a:uFillTx/>
                <a:latin typeface="Century Gothic" panose="020B0502020202020204"/>
                <a:ea typeface="+mn-ea"/>
                <a:cs typeface="+mn-cs"/>
              </a:rPr>
              <a:t>1. Template policy for ETB schools [Irish version also]</a:t>
            </a:r>
            <a:endParaRPr kumimoji="0" lang="en-GB" sz="1800" b="1" i="0" u="none" strike="noStrike" kern="1200" cap="none" spc="0" normalizeH="0" baseline="0" noProof="0" dirty="0">
              <a:ln>
                <a:noFill/>
              </a:ln>
              <a:solidFill>
                <a:srgbClr val="FFFF00"/>
              </a:solidFill>
              <a:effectLst/>
              <a:uLnTx/>
              <a:uFillTx/>
              <a:latin typeface="Century Gothic" panose="020B0502020202020204"/>
              <a:ea typeface="+mn-ea"/>
              <a:cs typeface="+mn-cs"/>
            </a:endParaRPr>
          </a:p>
        </p:txBody>
      </p:sp>
      <p:sp>
        <p:nvSpPr>
          <p:cNvPr id="16" name="TextBox 15">
            <a:extLst>
              <a:ext uri="{FF2B5EF4-FFF2-40B4-BE49-F238E27FC236}">
                <a16:creationId xmlns:a16="http://schemas.microsoft.com/office/drawing/2014/main" id="{FB090666-1BA2-4935-91FA-0313DB39D951}"/>
              </a:ext>
            </a:extLst>
          </p:cNvPr>
          <p:cNvSpPr txBox="1"/>
          <p:nvPr/>
        </p:nvSpPr>
        <p:spPr>
          <a:xfrm>
            <a:off x="2864948" y="1758012"/>
            <a:ext cx="865070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FFFF00"/>
                </a:solidFill>
                <a:effectLst/>
                <a:uLnTx/>
                <a:uFillTx/>
                <a:latin typeface="Century Gothic" panose="020B0502020202020204"/>
                <a:ea typeface="+mn-ea"/>
                <a:cs typeface="+mn-cs"/>
              </a:rPr>
              <a:t>2. Template Admission Notice [Irish version also]</a:t>
            </a:r>
            <a:endParaRPr kumimoji="0" lang="en-GB" sz="1800" b="1" i="0" u="none" strike="noStrike" kern="1200" cap="none" spc="0" normalizeH="0" baseline="0" noProof="0" dirty="0">
              <a:ln>
                <a:noFill/>
              </a:ln>
              <a:solidFill>
                <a:srgbClr val="FFFF00"/>
              </a:solidFill>
              <a:effectLst/>
              <a:uLnTx/>
              <a:uFillTx/>
              <a:latin typeface="Century Gothic" panose="020B0502020202020204"/>
              <a:ea typeface="+mn-ea"/>
              <a:cs typeface="+mn-cs"/>
            </a:endParaRPr>
          </a:p>
        </p:txBody>
      </p:sp>
      <p:sp>
        <p:nvSpPr>
          <p:cNvPr id="18" name="TextBox 17">
            <a:extLst>
              <a:ext uri="{FF2B5EF4-FFF2-40B4-BE49-F238E27FC236}">
                <a16:creationId xmlns:a16="http://schemas.microsoft.com/office/drawing/2014/main" id="{9365ACFD-3511-4592-B407-CF547EAB2EAA}"/>
              </a:ext>
            </a:extLst>
          </p:cNvPr>
          <p:cNvSpPr txBox="1"/>
          <p:nvPr/>
        </p:nvSpPr>
        <p:spPr>
          <a:xfrm>
            <a:off x="2876964" y="2218054"/>
            <a:ext cx="865070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FFFF00"/>
                </a:solidFill>
                <a:effectLst/>
                <a:uLnTx/>
                <a:uFillTx/>
                <a:latin typeface="Century Gothic" panose="020B0502020202020204"/>
                <a:ea typeface="+mn-ea"/>
                <a:cs typeface="+mn-cs"/>
              </a:rPr>
              <a:t>3. Template Application Form [Irish version also]</a:t>
            </a:r>
            <a:endParaRPr kumimoji="0" lang="en-GB" sz="1800" b="1" i="0" u="none" strike="noStrike" kern="1200" cap="none" spc="0" normalizeH="0" baseline="0" noProof="0" dirty="0">
              <a:ln>
                <a:noFill/>
              </a:ln>
              <a:solidFill>
                <a:srgbClr val="FFFF00"/>
              </a:solidFill>
              <a:effectLst/>
              <a:uLnTx/>
              <a:uFillTx/>
              <a:latin typeface="Century Gothic" panose="020B0502020202020204"/>
              <a:ea typeface="+mn-ea"/>
              <a:cs typeface="+mn-cs"/>
            </a:endParaRPr>
          </a:p>
        </p:txBody>
      </p:sp>
      <p:sp>
        <p:nvSpPr>
          <p:cNvPr id="20" name="TextBox 19">
            <a:extLst>
              <a:ext uri="{FF2B5EF4-FFF2-40B4-BE49-F238E27FC236}">
                <a16:creationId xmlns:a16="http://schemas.microsoft.com/office/drawing/2014/main" id="{E3861068-2277-4968-AA73-9E2BA25D4105}"/>
              </a:ext>
            </a:extLst>
          </p:cNvPr>
          <p:cNvSpPr txBox="1"/>
          <p:nvPr/>
        </p:nvSpPr>
        <p:spPr>
          <a:xfrm>
            <a:off x="2865241" y="2648287"/>
            <a:ext cx="865070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FFFF00"/>
                </a:solidFill>
                <a:effectLst/>
                <a:uLnTx/>
                <a:uFillTx/>
                <a:latin typeface="Century Gothic" panose="020B0502020202020204"/>
                <a:ea typeface="+mn-ea"/>
                <a:cs typeface="+mn-cs"/>
              </a:rPr>
              <a:t>4. Template Acceptance Form [Irish version also]</a:t>
            </a:r>
            <a:endParaRPr kumimoji="0" lang="en-GB" sz="1800" b="1" i="0" u="none" strike="noStrike" kern="1200" cap="none" spc="0" normalizeH="0" baseline="0" noProof="0" dirty="0">
              <a:ln>
                <a:noFill/>
              </a:ln>
              <a:solidFill>
                <a:srgbClr val="FFFF00"/>
              </a:solidFill>
              <a:effectLst/>
              <a:uLnTx/>
              <a:uFillTx/>
              <a:latin typeface="Century Gothic" panose="020B0502020202020204"/>
              <a:ea typeface="+mn-ea"/>
              <a:cs typeface="+mn-cs"/>
            </a:endParaRPr>
          </a:p>
        </p:txBody>
      </p:sp>
      <p:sp>
        <p:nvSpPr>
          <p:cNvPr id="22" name="TextBox 21">
            <a:extLst>
              <a:ext uri="{FF2B5EF4-FFF2-40B4-BE49-F238E27FC236}">
                <a16:creationId xmlns:a16="http://schemas.microsoft.com/office/drawing/2014/main" id="{97326508-9E00-4E41-A797-E8E68FC552F0}"/>
              </a:ext>
            </a:extLst>
          </p:cNvPr>
          <p:cNvSpPr txBox="1"/>
          <p:nvPr/>
        </p:nvSpPr>
        <p:spPr>
          <a:xfrm>
            <a:off x="2876964" y="3032933"/>
            <a:ext cx="865070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FFFF00"/>
                </a:solidFill>
                <a:effectLst/>
                <a:uLnTx/>
                <a:uFillTx/>
                <a:latin typeface="Century Gothic" panose="020B0502020202020204"/>
                <a:ea typeface="+mn-ea"/>
                <a:cs typeface="+mn-cs"/>
              </a:rPr>
              <a:t>5. Template Letter of Offer [Irish version also]</a:t>
            </a:r>
          </a:p>
        </p:txBody>
      </p:sp>
      <p:sp>
        <p:nvSpPr>
          <p:cNvPr id="23" name="TextBox 22">
            <a:extLst>
              <a:ext uri="{FF2B5EF4-FFF2-40B4-BE49-F238E27FC236}">
                <a16:creationId xmlns:a16="http://schemas.microsoft.com/office/drawing/2014/main" id="{39DAE1D8-A1D4-4D3D-8459-925B806CB174}"/>
              </a:ext>
            </a:extLst>
          </p:cNvPr>
          <p:cNvSpPr txBox="1"/>
          <p:nvPr/>
        </p:nvSpPr>
        <p:spPr>
          <a:xfrm>
            <a:off x="2877257" y="3466936"/>
            <a:ext cx="865070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FFFF00"/>
                </a:solidFill>
                <a:effectLst/>
                <a:uLnTx/>
                <a:uFillTx/>
                <a:latin typeface="Century Gothic" panose="020B0502020202020204"/>
                <a:ea typeface="+mn-ea"/>
                <a:cs typeface="+mn-cs"/>
              </a:rPr>
              <a:t>6. Template Letter of Refusal [Irish version also]</a:t>
            </a:r>
            <a:endParaRPr kumimoji="0" lang="en-GB" sz="1800" b="1" i="0" u="none" strike="noStrike" kern="1200" cap="none" spc="0" normalizeH="0" baseline="0" noProof="0" dirty="0">
              <a:ln>
                <a:noFill/>
              </a:ln>
              <a:solidFill>
                <a:srgbClr val="FFFF00"/>
              </a:solidFill>
              <a:effectLst/>
              <a:uLnTx/>
              <a:uFillTx/>
              <a:latin typeface="Century Gothic" panose="020B0502020202020204"/>
              <a:ea typeface="+mn-ea"/>
              <a:cs typeface="+mn-cs"/>
            </a:endParaRPr>
          </a:p>
        </p:txBody>
      </p:sp>
      <p:sp>
        <p:nvSpPr>
          <p:cNvPr id="24" name="TextBox 23">
            <a:extLst>
              <a:ext uri="{FF2B5EF4-FFF2-40B4-BE49-F238E27FC236}">
                <a16:creationId xmlns:a16="http://schemas.microsoft.com/office/drawing/2014/main" id="{9ED362CD-4D7D-4BDA-A33E-267BCBFF3EC7}"/>
              </a:ext>
            </a:extLst>
          </p:cNvPr>
          <p:cNvSpPr txBox="1"/>
          <p:nvPr/>
        </p:nvSpPr>
        <p:spPr>
          <a:xfrm>
            <a:off x="2900410" y="4297697"/>
            <a:ext cx="865070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FFFF00"/>
                </a:solidFill>
                <a:effectLst/>
                <a:uLnTx/>
                <a:uFillTx/>
                <a:latin typeface="Century Gothic" panose="020B0502020202020204"/>
                <a:ea typeface="+mn-ea"/>
                <a:cs typeface="+mn-cs"/>
              </a:rPr>
              <a:t>8. Template School – To – School Transfer Form [Irish version also]</a:t>
            </a:r>
            <a:endParaRPr kumimoji="0" lang="en-GB" sz="1800" b="1" i="0" u="none" strike="noStrike" kern="1200" cap="none" spc="0" normalizeH="0" baseline="0" noProof="0" dirty="0">
              <a:ln>
                <a:noFill/>
              </a:ln>
              <a:solidFill>
                <a:srgbClr val="FFFF00"/>
              </a:solidFill>
              <a:effectLst/>
              <a:uLnTx/>
              <a:uFillTx/>
              <a:latin typeface="Century Gothic" panose="020B0502020202020204"/>
              <a:ea typeface="+mn-ea"/>
              <a:cs typeface="+mn-cs"/>
            </a:endParaRPr>
          </a:p>
        </p:txBody>
      </p:sp>
      <p:sp>
        <p:nvSpPr>
          <p:cNvPr id="25" name="TextBox 24">
            <a:extLst>
              <a:ext uri="{FF2B5EF4-FFF2-40B4-BE49-F238E27FC236}">
                <a16:creationId xmlns:a16="http://schemas.microsoft.com/office/drawing/2014/main" id="{0890AB75-DAE0-4115-9767-DFFF06D13C2F}"/>
              </a:ext>
            </a:extLst>
          </p:cNvPr>
          <p:cNvSpPr txBox="1"/>
          <p:nvPr/>
        </p:nvSpPr>
        <p:spPr>
          <a:xfrm>
            <a:off x="2831244" y="5124170"/>
            <a:ext cx="865070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FFFF00"/>
                </a:solidFill>
                <a:effectLst/>
                <a:uLnTx/>
                <a:uFillTx/>
                <a:latin typeface="Century Gothic" panose="020B0502020202020204"/>
                <a:ea typeface="+mn-ea"/>
                <a:cs typeface="+mn-cs"/>
              </a:rPr>
              <a:t>10. GDPR Compliance Note re: forms (as background)</a:t>
            </a:r>
            <a:endParaRPr kumimoji="0" lang="en-GB" sz="1800" b="1" i="0" u="none" strike="noStrike" kern="1200" cap="none" spc="0" normalizeH="0" baseline="0" noProof="0" dirty="0">
              <a:ln>
                <a:noFill/>
              </a:ln>
              <a:solidFill>
                <a:srgbClr val="FFFF00"/>
              </a:solidFill>
              <a:effectLst/>
              <a:uLnTx/>
              <a:uFillTx/>
              <a:latin typeface="Century Gothic" panose="020B0502020202020204"/>
              <a:ea typeface="+mn-ea"/>
              <a:cs typeface="+mn-cs"/>
            </a:endParaRPr>
          </a:p>
        </p:txBody>
      </p:sp>
      <p:sp>
        <p:nvSpPr>
          <p:cNvPr id="26" name="TextBox 25">
            <a:extLst>
              <a:ext uri="{FF2B5EF4-FFF2-40B4-BE49-F238E27FC236}">
                <a16:creationId xmlns:a16="http://schemas.microsoft.com/office/drawing/2014/main" id="{65594897-A7EE-4FDE-8BC0-F3A58D36389F}"/>
              </a:ext>
            </a:extLst>
          </p:cNvPr>
          <p:cNvSpPr txBox="1"/>
          <p:nvPr/>
        </p:nvSpPr>
        <p:spPr>
          <a:xfrm>
            <a:off x="2876671" y="4721932"/>
            <a:ext cx="865070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FFFF00"/>
                </a:solidFill>
                <a:effectLst/>
                <a:uLnTx/>
                <a:uFillTx/>
                <a:latin typeface="Century Gothic" panose="020B0502020202020204"/>
                <a:ea typeface="+mn-ea"/>
                <a:cs typeface="+mn-cs"/>
              </a:rPr>
              <a:t>9. Guidance Note for preparing forms</a:t>
            </a:r>
            <a:endParaRPr kumimoji="0" lang="en-GB" sz="1800" b="1" i="0" u="none" strike="noStrike" kern="1200" cap="none" spc="0" normalizeH="0" baseline="0" noProof="0" dirty="0">
              <a:ln>
                <a:noFill/>
              </a:ln>
              <a:solidFill>
                <a:srgbClr val="FFFF00"/>
              </a:solidFill>
              <a:effectLst/>
              <a:uLnTx/>
              <a:uFillTx/>
              <a:latin typeface="Century Gothic" panose="020B0502020202020204"/>
              <a:ea typeface="+mn-ea"/>
              <a:cs typeface="+mn-cs"/>
            </a:endParaRPr>
          </a:p>
        </p:txBody>
      </p:sp>
      <p:sp>
        <p:nvSpPr>
          <p:cNvPr id="27" name="TextBox 26">
            <a:extLst>
              <a:ext uri="{FF2B5EF4-FFF2-40B4-BE49-F238E27FC236}">
                <a16:creationId xmlns:a16="http://schemas.microsoft.com/office/drawing/2014/main" id="{20CCA117-6391-4FC6-ABF9-8555A16CF642}"/>
              </a:ext>
            </a:extLst>
          </p:cNvPr>
          <p:cNvSpPr txBox="1"/>
          <p:nvPr/>
        </p:nvSpPr>
        <p:spPr>
          <a:xfrm>
            <a:off x="2892790" y="3881640"/>
            <a:ext cx="865070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FFFF00"/>
                </a:solidFill>
                <a:effectLst/>
                <a:uLnTx/>
                <a:uFillTx/>
                <a:latin typeface="Century Gothic" panose="020B0502020202020204"/>
                <a:ea typeface="+mn-ea"/>
                <a:cs typeface="+mn-cs"/>
              </a:rPr>
              <a:t>7. Template Letter of Refusal – Oversubscribed [Irish version also]</a:t>
            </a:r>
            <a:endParaRPr kumimoji="0" lang="en-GB" sz="1800" b="1" i="0" u="none" strike="noStrike" kern="1200" cap="none" spc="0" normalizeH="0" baseline="0" noProof="0" dirty="0">
              <a:ln>
                <a:noFill/>
              </a:ln>
              <a:solidFill>
                <a:srgbClr val="FFFF00"/>
              </a:solidFill>
              <a:effectLst/>
              <a:uLnTx/>
              <a:uFillTx/>
              <a:latin typeface="Century Gothic" panose="020B0502020202020204"/>
              <a:ea typeface="+mn-ea"/>
              <a:cs typeface="+mn-cs"/>
            </a:endParaRPr>
          </a:p>
        </p:txBody>
      </p:sp>
      <p:pic>
        <p:nvPicPr>
          <p:cNvPr id="7" name="Picture 6">
            <a:extLst>
              <a:ext uri="{FF2B5EF4-FFF2-40B4-BE49-F238E27FC236}">
                <a16:creationId xmlns:a16="http://schemas.microsoft.com/office/drawing/2014/main" id="{6C7855E4-F2DE-4D2D-AD2B-3DFFA30518E0}"/>
              </a:ext>
            </a:extLst>
          </p:cNvPr>
          <p:cNvPicPr>
            <a:picLocks noChangeAspect="1"/>
          </p:cNvPicPr>
          <p:nvPr/>
        </p:nvPicPr>
        <p:blipFill>
          <a:blip r:embed="rId9">
            <a:alphaModFix amt="29000"/>
          </a:blip>
          <a:stretch>
            <a:fillRect/>
          </a:stretch>
        </p:blipFill>
        <p:spPr>
          <a:xfrm>
            <a:off x="168592" y="361950"/>
            <a:ext cx="904875" cy="533400"/>
          </a:xfrm>
          <a:prstGeom prst="rect">
            <a:avLst/>
          </a:prstGeom>
        </p:spPr>
      </p:pic>
      <p:sp>
        <p:nvSpPr>
          <p:cNvPr id="28" name="TextBox 27">
            <a:extLst>
              <a:ext uri="{FF2B5EF4-FFF2-40B4-BE49-F238E27FC236}">
                <a16:creationId xmlns:a16="http://schemas.microsoft.com/office/drawing/2014/main" id="{2DC118E4-9F37-4A05-8CC3-7E63D24AE02A}"/>
              </a:ext>
            </a:extLst>
          </p:cNvPr>
          <p:cNvSpPr txBox="1"/>
          <p:nvPr/>
        </p:nvSpPr>
        <p:spPr>
          <a:xfrm>
            <a:off x="2889858" y="5581370"/>
            <a:ext cx="884494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FFFF00"/>
                </a:solidFill>
                <a:effectLst/>
                <a:uLnTx/>
                <a:uFillTx/>
                <a:latin typeface="Century Gothic" panose="020B0502020202020204"/>
                <a:ea typeface="+mn-ea"/>
                <a:cs typeface="+mn-cs"/>
              </a:rPr>
              <a:t>11. Letter to parents where</a:t>
            </a:r>
            <a:r>
              <a:rPr kumimoji="0" lang="en-IE" sz="1800" b="1" i="0" u="none" strike="noStrike" kern="1200" cap="none" spc="0" normalizeH="0" noProof="0" dirty="0">
                <a:ln>
                  <a:noFill/>
                </a:ln>
                <a:solidFill>
                  <a:srgbClr val="FFFF00"/>
                </a:solidFill>
                <a:effectLst/>
                <a:uLnTx/>
                <a:uFillTx/>
                <a:latin typeface="Century Gothic" panose="020B0502020202020204"/>
                <a:ea typeface="+mn-ea"/>
                <a:cs typeface="+mn-cs"/>
              </a:rPr>
              <a:t> child</a:t>
            </a:r>
            <a:r>
              <a:rPr kumimoji="0" lang="en-IE" sz="1800" b="1" i="0" u="none" strike="noStrike" kern="1200" cap="none" spc="0" normalizeH="0" baseline="0" noProof="0" dirty="0">
                <a:ln>
                  <a:noFill/>
                </a:ln>
                <a:solidFill>
                  <a:srgbClr val="FFFF00"/>
                </a:solidFill>
                <a:effectLst/>
                <a:uLnTx/>
                <a:uFillTx/>
                <a:latin typeface="Century Gothic" panose="020B0502020202020204"/>
                <a:ea typeface="+mn-ea"/>
                <a:cs typeface="+mn-cs"/>
              </a:rPr>
              <a:t> already on</a:t>
            </a:r>
            <a:r>
              <a:rPr kumimoji="0" lang="en-IE" sz="1800" b="1" i="0" u="none" strike="noStrike" kern="1200" cap="none" spc="0" normalizeH="0" noProof="0" dirty="0">
                <a:ln>
                  <a:noFill/>
                </a:ln>
                <a:solidFill>
                  <a:srgbClr val="FFFF00"/>
                </a:solidFill>
                <a:effectLst/>
                <a:uLnTx/>
                <a:uFillTx/>
                <a:latin typeface="Century Gothic" panose="020B0502020202020204"/>
                <a:ea typeface="+mn-ea"/>
                <a:cs typeface="+mn-cs"/>
              </a:rPr>
              <a:t> list / given place for post Feb 2025</a:t>
            </a:r>
            <a:endParaRPr kumimoji="0" lang="en-GB" sz="1800" b="1" i="0" u="none" strike="noStrike" kern="1200" cap="none" spc="0" normalizeH="0" baseline="0" noProof="0" dirty="0">
              <a:ln>
                <a:noFill/>
              </a:ln>
              <a:solidFill>
                <a:srgbClr val="FFFF00"/>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6337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anim calcmode="lin" valueType="num">
                                      <p:cBhvr>
                                        <p:cTn id="35" dur="1000" fill="hold"/>
                                        <p:tgtEl>
                                          <p:spTgt spid="20"/>
                                        </p:tgtEl>
                                        <p:attrNameLst>
                                          <p:attrName>ppt_x</p:attrName>
                                        </p:attrNameLst>
                                      </p:cBhvr>
                                      <p:tavLst>
                                        <p:tav tm="0">
                                          <p:val>
                                            <p:strVal val="#ppt_x"/>
                                          </p:val>
                                        </p:tav>
                                        <p:tav tm="100000">
                                          <p:val>
                                            <p:strVal val="#ppt_x"/>
                                          </p:val>
                                        </p:tav>
                                      </p:tavLst>
                                    </p:anim>
                                    <p:anim calcmode="lin" valueType="num">
                                      <p:cBhvr>
                                        <p:cTn id="3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1000"/>
                                        <p:tgtEl>
                                          <p:spTgt spid="22"/>
                                        </p:tgtEl>
                                      </p:cBhvr>
                                    </p:animEffect>
                                    <p:anim calcmode="lin" valueType="num">
                                      <p:cBhvr>
                                        <p:cTn id="42" dur="1000" fill="hold"/>
                                        <p:tgtEl>
                                          <p:spTgt spid="22"/>
                                        </p:tgtEl>
                                        <p:attrNameLst>
                                          <p:attrName>ppt_x</p:attrName>
                                        </p:attrNameLst>
                                      </p:cBhvr>
                                      <p:tavLst>
                                        <p:tav tm="0">
                                          <p:val>
                                            <p:strVal val="#ppt_x"/>
                                          </p:val>
                                        </p:tav>
                                        <p:tav tm="100000">
                                          <p:val>
                                            <p:strVal val="#ppt_x"/>
                                          </p:val>
                                        </p:tav>
                                      </p:tavLst>
                                    </p:anim>
                                    <p:anim calcmode="lin" valueType="num">
                                      <p:cBhvr>
                                        <p:cTn id="4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fade">
                                      <p:cBhvr>
                                        <p:cTn id="48" dur="1000"/>
                                        <p:tgtEl>
                                          <p:spTgt spid="23">
                                            <p:txEl>
                                              <p:pRg st="0" end="0"/>
                                            </p:txEl>
                                          </p:spTgt>
                                        </p:tgtEl>
                                      </p:cBhvr>
                                    </p:animEffect>
                                    <p:anim calcmode="lin" valueType="num">
                                      <p:cBhvr>
                                        <p:cTn id="49" dur="10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50" dur="10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27">
                                            <p:txEl>
                                              <p:pRg st="0" end="0"/>
                                            </p:txEl>
                                          </p:spTgt>
                                        </p:tgtEl>
                                        <p:attrNameLst>
                                          <p:attrName>style.visibility</p:attrName>
                                        </p:attrNameLst>
                                      </p:cBhvr>
                                      <p:to>
                                        <p:strVal val="visible"/>
                                      </p:to>
                                    </p:set>
                                    <p:animEffect transition="in" filter="fade">
                                      <p:cBhvr>
                                        <p:cTn id="55" dur="1000"/>
                                        <p:tgtEl>
                                          <p:spTgt spid="27">
                                            <p:txEl>
                                              <p:pRg st="0" end="0"/>
                                            </p:txEl>
                                          </p:spTgt>
                                        </p:tgtEl>
                                      </p:cBhvr>
                                    </p:animEffect>
                                    <p:anim calcmode="lin" valueType="num">
                                      <p:cBhvr>
                                        <p:cTn id="56" dur="10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57" dur="1000" fill="hold"/>
                                        <p:tgtEl>
                                          <p:spTgt spid="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24">
                                            <p:txEl>
                                              <p:pRg st="0" end="0"/>
                                            </p:txEl>
                                          </p:spTgt>
                                        </p:tgtEl>
                                        <p:attrNameLst>
                                          <p:attrName>style.visibility</p:attrName>
                                        </p:attrNameLst>
                                      </p:cBhvr>
                                      <p:to>
                                        <p:strVal val="visible"/>
                                      </p:to>
                                    </p:set>
                                    <p:animEffect transition="in" filter="fade">
                                      <p:cBhvr>
                                        <p:cTn id="62" dur="1000"/>
                                        <p:tgtEl>
                                          <p:spTgt spid="24">
                                            <p:txEl>
                                              <p:pRg st="0" end="0"/>
                                            </p:txEl>
                                          </p:spTgt>
                                        </p:tgtEl>
                                      </p:cBhvr>
                                    </p:animEffect>
                                    <p:anim calcmode="lin" valueType="num">
                                      <p:cBhvr>
                                        <p:cTn id="63" dur="10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64" dur="10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26">
                                            <p:txEl>
                                              <p:pRg st="0" end="0"/>
                                            </p:txEl>
                                          </p:spTgt>
                                        </p:tgtEl>
                                        <p:attrNameLst>
                                          <p:attrName>style.visibility</p:attrName>
                                        </p:attrNameLst>
                                      </p:cBhvr>
                                      <p:to>
                                        <p:strVal val="visible"/>
                                      </p:to>
                                    </p:set>
                                    <p:animEffect transition="in" filter="fade">
                                      <p:cBhvr>
                                        <p:cTn id="69" dur="1000"/>
                                        <p:tgtEl>
                                          <p:spTgt spid="26">
                                            <p:txEl>
                                              <p:pRg st="0" end="0"/>
                                            </p:txEl>
                                          </p:spTgt>
                                        </p:tgtEl>
                                      </p:cBhvr>
                                    </p:animEffect>
                                    <p:anim calcmode="lin" valueType="num">
                                      <p:cBhvr>
                                        <p:cTn id="70" dur="10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71" dur="1000" fill="hold"/>
                                        <p:tgtEl>
                                          <p:spTgt spid="2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25">
                                            <p:txEl>
                                              <p:pRg st="0" end="0"/>
                                            </p:txEl>
                                          </p:spTgt>
                                        </p:tgtEl>
                                        <p:attrNameLst>
                                          <p:attrName>style.visibility</p:attrName>
                                        </p:attrNameLst>
                                      </p:cBhvr>
                                      <p:to>
                                        <p:strVal val="visible"/>
                                      </p:to>
                                    </p:set>
                                    <p:animEffect transition="in" filter="fade">
                                      <p:cBhvr>
                                        <p:cTn id="76" dur="1000"/>
                                        <p:tgtEl>
                                          <p:spTgt spid="25">
                                            <p:txEl>
                                              <p:pRg st="0" end="0"/>
                                            </p:txEl>
                                          </p:spTgt>
                                        </p:tgtEl>
                                      </p:cBhvr>
                                    </p:animEffect>
                                    <p:anim calcmode="lin" valueType="num">
                                      <p:cBhvr>
                                        <p:cTn id="77" dur="10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78" dur="100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nodeType="clickEffect">
                                  <p:stCondLst>
                                    <p:cond delay="0"/>
                                  </p:stCondLst>
                                  <p:childTnLst>
                                    <p:set>
                                      <p:cBhvr>
                                        <p:cTn id="82" dur="1" fill="hold">
                                          <p:stCondLst>
                                            <p:cond delay="0"/>
                                          </p:stCondLst>
                                        </p:cTn>
                                        <p:tgtEl>
                                          <p:spTgt spid="28">
                                            <p:txEl>
                                              <p:pRg st="0" end="0"/>
                                            </p:txEl>
                                          </p:spTgt>
                                        </p:tgtEl>
                                        <p:attrNameLst>
                                          <p:attrName>style.visibility</p:attrName>
                                        </p:attrNameLst>
                                      </p:cBhvr>
                                      <p:to>
                                        <p:strVal val="visible"/>
                                      </p:to>
                                    </p:set>
                                    <p:animEffect transition="in" filter="fade">
                                      <p:cBhvr>
                                        <p:cTn id="83" dur="1000"/>
                                        <p:tgtEl>
                                          <p:spTgt spid="28">
                                            <p:txEl>
                                              <p:pRg st="0" end="0"/>
                                            </p:txEl>
                                          </p:spTgt>
                                        </p:tgtEl>
                                      </p:cBhvr>
                                    </p:animEffect>
                                    <p:anim calcmode="lin" valueType="num">
                                      <p:cBhvr>
                                        <p:cTn id="84" dur="10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85" dur="10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8" grpId="0"/>
      <p:bldP spid="20" grpId="0"/>
      <p:bldP spid="2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9" name="Picture 38">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1" name="Oval 40">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43" name="Picture 42">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5" name="Picture 44">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7" name="Rectangle 46">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9" name="Rectangle 48">
            <a:extLst>
              <a:ext uri="{FF2B5EF4-FFF2-40B4-BE49-F238E27FC236}">
                <a16:creationId xmlns:a16="http://schemas.microsoft.com/office/drawing/2014/main" id="{D67CA421-FA2B-47ED-A101-F8BBEBB29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useBgFill="1">
        <p:nvSpPr>
          <p:cNvPr id="51" name="Rectangle 50">
            <a:extLst>
              <a:ext uri="{FF2B5EF4-FFF2-40B4-BE49-F238E27FC236}">
                <a16:creationId xmlns:a16="http://schemas.microsoft.com/office/drawing/2014/main" id="{12425D82-CD5E-45A4-9542-70951E59F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914" y="639905"/>
            <a:ext cx="6915664" cy="55781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221DB897-A621-4D5F-AC81-91199AC43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25" name="Picture 24" descr="A drawing of a face&#10;&#10;Description automatically generated">
            <a:extLst>
              <a:ext uri="{FF2B5EF4-FFF2-40B4-BE49-F238E27FC236}">
                <a16:creationId xmlns:a16="http://schemas.microsoft.com/office/drawing/2014/main" id="{987376C7-BAB9-4191-B369-616722BB691A}"/>
              </a:ext>
            </a:extLst>
          </p:cNvPr>
          <p:cNvPicPr>
            <a:picLocks noChangeAspect="1"/>
          </p:cNvPicPr>
          <p:nvPr/>
        </p:nvPicPr>
        <p:blipFill>
          <a:blip r:embed="rId6" cstate="print">
            <a:alphaModFix amt="46000"/>
            <a:extLst>
              <a:ext uri="{28A0092B-C50C-407E-A947-70E740481C1C}">
                <a14:useLocalDpi xmlns:a14="http://schemas.microsoft.com/office/drawing/2010/main" val="0"/>
              </a:ext>
            </a:extLst>
          </a:blip>
          <a:stretch>
            <a:fillRect/>
          </a:stretch>
        </p:blipFill>
        <p:spPr>
          <a:xfrm>
            <a:off x="8964782" y="2586790"/>
            <a:ext cx="1786093" cy="1433746"/>
          </a:xfrm>
          <a:prstGeom prst="rect">
            <a:avLst/>
          </a:prstGeom>
        </p:spPr>
      </p:pic>
      <p:sp>
        <p:nvSpPr>
          <p:cNvPr id="15" name="Title 1">
            <a:extLst>
              <a:ext uri="{FF2B5EF4-FFF2-40B4-BE49-F238E27FC236}">
                <a16:creationId xmlns:a16="http://schemas.microsoft.com/office/drawing/2014/main" id="{BF0FD54B-0EAA-48E1-A075-D9C26BE5C211}"/>
              </a:ext>
            </a:extLst>
          </p:cNvPr>
          <p:cNvSpPr txBox="1">
            <a:spLocks/>
          </p:cNvSpPr>
          <p:nvPr/>
        </p:nvSpPr>
        <p:spPr>
          <a:xfrm>
            <a:off x="770021" y="1406090"/>
            <a:ext cx="6304547" cy="3066507"/>
          </a:xfrm>
          <a:prstGeom prst="rect">
            <a:avLst/>
          </a:prstGeom>
        </p:spPr>
        <p:txBody>
          <a:bodyPr vert="horz" lIns="91440" tIns="45720" rIns="91440" bIns="45720" rtlCol="0" anchor="b">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7900" dirty="0">
                <a:solidFill>
                  <a:srgbClr val="FFFFFF"/>
                </a:solidFill>
              </a:rPr>
              <a:t>Section 29 Appeals*</a:t>
            </a:r>
          </a:p>
        </p:txBody>
      </p:sp>
    </p:spTree>
    <p:extLst>
      <p:ext uri="{BB962C8B-B14F-4D97-AF65-F5344CB8AC3E}">
        <p14:creationId xmlns:p14="http://schemas.microsoft.com/office/powerpoint/2010/main" val="2130566821"/>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5" name="Picture 8">
            <a:extLst>
              <a:ext uri="{FF2B5EF4-FFF2-40B4-BE49-F238E27FC236}">
                <a16:creationId xmlns:a16="http://schemas.microsoft.com/office/drawing/2014/main" id="{C9ECDD5C-152A-4CC7-8333-0F367B3A62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6" name="Picture 10">
            <a:extLst>
              <a:ext uri="{FF2B5EF4-FFF2-40B4-BE49-F238E27FC236}">
                <a16:creationId xmlns:a16="http://schemas.microsoft.com/office/drawing/2014/main" id="{7F5C92A3-369B-43F3-BDCE-E560B1B0EC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7" name="Oval 12">
            <a:extLst>
              <a:ext uri="{FF2B5EF4-FFF2-40B4-BE49-F238E27FC236}">
                <a16:creationId xmlns:a16="http://schemas.microsoft.com/office/drawing/2014/main" id="{AEBE9F1A-B38D-446E-83AE-14B17CE77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8" name="Picture 14">
            <a:extLst>
              <a:ext uri="{FF2B5EF4-FFF2-40B4-BE49-F238E27FC236}">
                <a16:creationId xmlns:a16="http://schemas.microsoft.com/office/drawing/2014/main" id="{915B5014-A7EC-4BA6-9C83-8840CF81DB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9" name="Picture 16">
            <a:extLst>
              <a:ext uri="{FF2B5EF4-FFF2-40B4-BE49-F238E27FC236}">
                <a16:creationId xmlns:a16="http://schemas.microsoft.com/office/drawing/2014/main" id="{022C43AB-86D7-420D-8AD7-DC0A15FDD0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0" name="Rectangle 18">
            <a:extLst>
              <a:ext uri="{FF2B5EF4-FFF2-40B4-BE49-F238E27FC236}">
                <a16:creationId xmlns:a16="http://schemas.microsoft.com/office/drawing/2014/main" id="{5E3EB826-A471-488F-9E8A-D65528A3C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31" name="Rectangle 20">
            <a:extLst>
              <a:ext uri="{FF2B5EF4-FFF2-40B4-BE49-F238E27FC236}">
                <a16:creationId xmlns:a16="http://schemas.microsoft.com/office/drawing/2014/main" id="{4309F268-A45B-4517-B03F-2774BAEFFB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1A8E4F7E-EE39-4309-A090-915F1024E377}"/>
              </a:ext>
            </a:extLst>
          </p:cNvPr>
          <p:cNvPicPr>
            <a:picLocks noGrp="1" noChangeAspect="1"/>
          </p:cNvPicPr>
          <p:nvPr>
            <p:ph idx="1"/>
          </p:nvPr>
        </p:nvPicPr>
        <p:blipFill>
          <a:blip r:embed="rId7"/>
          <a:stretch>
            <a:fillRect/>
          </a:stretch>
        </p:blipFill>
        <p:spPr>
          <a:xfrm>
            <a:off x="1019175" y="632929"/>
            <a:ext cx="10268564" cy="5410154"/>
          </a:xfrm>
          <a:prstGeom prst="rect">
            <a:avLst/>
          </a:prstGeom>
        </p:spPr>
      </p:pic>
      <p:sp>
        <p:nvSpPr>
          <p:cNvPr id="2" name="Rectangle 1">
            <a:extLst>
              <a:ext uri="{FF2B5EF4-FFF2-40B4-BE49-F238E27FC236}">
                <a16:creationId xmlns:a16="http://schemas.microsoft.com/office/drawing/2014/main" id="{C5799822-BBE8-485C-8875-B9BAD12CBA17}"/>
              </a:ext>
            </a:extLst>
          </p:cNvPr>
          <p:cNvSpPr/>
          <p:nvPr/>
        </p:nvSpPr>
        <p:spPr>
          <a:xfrm>
            <a:off x="978154" y="6100376"/>
            <a:ext cx="10498738" cy="553998"/>
          </a:xfrm>
          <a:prstGeom prst="rect">
            <a:avLst/>
          </a:prstGeom>
        </p:spPr>
        <p:txBody>
          <a:bodyPr wrap="square">
            <a:spAutoFit/>
          </a:bodyPr>
          <a:lstStyle/>
          <a:p>
            <a:r>
              <a:rPr lang="en-IE" sz="3000" baseline="30000" dirty="0">
                <a:solidFill>
                  <a:srgbClr val="FFFFFF"/>
                </a:solidFill>
                <a:latin typeface="Garamond" panose="02020404030301010803" pitchFamily="18" charset="0"/>
                <a:ea typeface="Garamond" panose="02020404030301010803" pitchFamily="18" charset="0"/>
                <a:cs typeface="Garamond" panose="02020404030301010803" pitchFamily="18" charset="0"/>
              </a:rPr>
              <a:t>1 Suspension for this purpose must be for at least 20 school days or an accumulation of 20 school days.</a:t>
            </a:r>
            <a:endParaRPr lang="en-GB" sz="3000" dirty="0">
              <a:solidFill>
                <a:srgbClr val="FFFFFF"/>
              </a:solidFill>
            </a:endParaRPr>
          </a:p>
        </p:txBody>
      </p:sp>
    </p:spTree>
    <p:extLst>
      <p:ext uri="{BB962C8B-B14F-4D97-AF65-F5344CB8AC3E}">
        <p14:creationId xmlns:p14="http://schemas.microsoft.com/office/powerpoint/2010/main" val="280297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1"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5" name="Picture 8">
            <a:extLst>
              <a:ext uri="{FF2B5EF4-FFF2-40B4-BE49-F238E27FC236}">
                <a16:creationId xmlns:a16="http://schemas.microsoft.com/office/drawing/2014/main" id="{C9ECDD5C-152A-4CC7-8333-0F367B3A62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6" name="Picture 10">
            <a:extLst>
              <a:ext uri="{FF2B5EF4-FFF2-40B4-BE49-F238E27FC236}">
                <a16:creationId xmlns:a16="http://schemas.microsoft.com/office/drawing/2014/main" id="{7F5C92A3-369B-43F3-BDCE-E560B1B0EC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7" name="Oval 12">
            <a:extLst>
              <a:ext uri="{FF2B5EF4-FFF2-40B4-BE49-F238E27FC236}">
                <a16:creationId xmlns:a16="http://schemas.microsoft.com/office/drawing/2014/main" id="{AEBE9F1A-B38D-446E-83AE-14B17CE77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8" name="Picture 14">
            <a:extLst>
              <a:ext uri="{FF2B5EF4-FFF2-40B4-BE49-F238E27FC236}">
                <a16:creationId xmlns:a16="http://schemas.microsoft.com/office/drawing/2014/main" id="{915B5014-A7EC-4BA6-9C83-8840CF81DB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9" name="Picture 16">
            <a:extLst>
              <a:ext uri="{FF2B5EF4-FFF2-40B4-BE49-F238E27FC236}">
                <a16:creationId xmlns:a16="http://schemas.microsoft.com/office/drawing/2014/main" id="{022C43AB-86D7-420D-8AD7-DC0A15FDD0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0" name="Rectangle 18">
            <a:extLst>
              <a:ext uri="{FF2B5EF4-FFF2-40B4-BE49-F238E27FC236}">
                <a16:creationId xmlns:a16="http://schemas.microsoft.com/office/drawing/2014/main" id="{5E3EB826-A471-488F-9E8A-D65528A3C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31" name="Rectangle 20">
            <a:extLst>
              <a:ext uri="{FF2B5EF4-FFF2-40B4-BE49-F238E27FC236}">
                <a16:creationId xmlns:a16="http://schemas.microsoft.com/office/drawing/2014/main" id="{4309F268-A45B-4517-B03F-2774BAEFFB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9999"/>
              </a:solidFill>
              <a:effectLst/>
              <a:uLnTx/>
              <a:uFillTx/>
              <a:latin typeface="Century Gothic" panose="020B0502020202020204"/>
              <a:ea typeface="+mn-ea"/>
              <a:cs typeface="+mn-cs"/>
            </a:endParaRPr>
          </a:p>
        </p:txBody>
      </p:sp>
      <p:pic>
        <p:nvPicPr>
          <p:cNvPr id="10" name="Content Placeholder 4">
            <a:extLst>
              <a:ext uri="{FF2B5EF4-FFF2-40B4-BE49-F238E27FC236}">
                <a16:creationId xmlns:a16="http://schemas.microsoft.com/office/drawing/2014/main" id="{9299460B-7516-402F-838F-E27221ED146B}"/>
              </a:ext>
            </a:extLst>
          </p:cNvPr>
          <p:cNvPicPr>
            <a:picLocks noChangeAspect="1"/>
          </p:cNvPicPr>
          <p:nvPr/>
        </p:nvPicPr>
        <p:blipFill>
          <a:blip r:embed="rId7"/>
          <a:stretch>
            <a:fillRect/>
          </a:stretch>
        </p:blipFill>
        <p:spPr>
          <a:xfrm>
            <a:off x="745960" y="462992"/>
            <a:ext cx="10551695" cy="6056965"/>
          </a:xfrm>
          <a:prstGeom prst="rect">
            <a:avLst/>
          </a:prstGeom>
        </p:spPr>
      </p:pic>
    </p:spTree>
    <p:extLst>
      <p:ext uri="{BB962C8B-B14F-4D97-AF65-F5344CB8AC3E}">
        <p14:creationId xmlns:p14="http://schemas.microsoft.com/office/powerpoint/2010/main" val="4045426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8" name="Picture 57">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60" name="Picture 59">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62" name="Oval 61">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64" name="Picture 63">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66" name="Picture 65">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68" name="Rectangle 67">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0" name="Rectangle 69">
            <a:extLst>
              <a:ext uri="{FF2B5EF4-FFF2-40B4-BE49-F238E27FC236}">
                <a16:creationId xmlns:a16="http://schemas.microsoft.com/office/drawing/2014/main" id="{C6A81905-F480-46A4-BC10-215D24EA1A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BF0FD54B-0EAA-48E1-A075-D9C26BE5C211}"/>
              </a:ext>
            </a:extLst>
          </p:cNvPr>
          <p:cNvSpPr txBox="1">
            <a:spLocks/>
          </p:cNvSpPr>
          <p:nvPr/>
        </p:nvSpPr>
        <p:spPr>
          <a:xfrm>
            <a:off x="5009172" y="1322070"/>
            <a:ext cx="5222325" cy="3329581"/>
          </a:xfrm>
          <a:prstGeom prst="rect">
            <a:avLst/>
          </a:prstGeom>
        </p:spPr>
        <p:txBody>
          <a:bodyPr vert="horz" lIns="91440" tIns="45720" rIns="91440" bIns="45720" rtlCol="0" anchor="b">
            <a:norm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fontAlgn="auto">
              <a:spcAft>
                <a:spcPts val="600"/>
              </a:spcAft>
              <a:buClrTx/>
              <a:buSzTx/>
              <a:tabLst/>
              <a:defRPr/>
            </a:pPr>
            <a:r>
              <a:rPr kumimoji="0" lang="en-US" sz="7200" b="0" i="0" u="none" strike="noStrike" kern="1200" cap="none" spc="0" normalizeH="0" baseline="0" noProof="0" dirty="0">
                <a:ln>
                  <a:noFill/>
                </a:ln>
                <a:solidFill>
                  <a:srgbClr val="EBEBEB"/>
                </a:solidFill>
                <a:effectLst/>
                <a:uLnTx/>
                <a:uFillTx/>
                <a:latin typeface="+mj-lt"/>
                <a:ea typeface="+mj-ea"/>
                <a:cs typeface="+mj-cs"/>
              </a:rPr>
              <a:t>Questions / feedback?</a:t>
            </a:r>
          </a:p>
        </p:txBody>
      </p:sp>
      <p:sp>
        <p:nvSpPr>
          <p:cNvPr id="72" name="Freeform 8">
            <a:extLst>
              <a:ext uri="{FF2B5EF4-FFF2-40B4-BE49-F238E27FC236}">
                <a16:creationId xmlns:a16="http://schemas.microsoft.com/office/drawing/2014/main" id="{36FD4D9D-3784-41E8-8405-A42B72F5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5692"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74" name="Freeform: Shape 73">
            <a:extLst>
              <a:ext uri="{FF2B5EF4-FFF2-40B4-BE49-F238E27FC236}">
                <a16:creationId xmlns:a16="http://schemas.microsoft.com/office/drawing/2014/main" id="{09811DF6-66E4-43D5-B564-3151796531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81964" cy="6858000"/>
          </a:xfrm>
          <a:custGeom>
            <a:avLst/>
            <a:gdLst>
              <a:gd name="connsiteX0" fmla="*/ 3137249 w 4481964"/>
              <a:gd name="connsiteY0" fmla="*/ 0 h 6858000"/>
              <a:gd name="connsiteX1" fmla="*/ 4480787 w 4481964"/>
              <a:gd name="connsiteY1" fmla="*/ 0 h 6858000"/>
              <a:gd name="connsiteX2" fmla="*/ 4455742 w 4481964"/>
              <a:gd name="connsiteY2" fmla="*/ 155676 h 6858000"/>
              <a:gd name="connsiteX3" fmla="*/ 4431873 w 4481964"/>
              <a:gd name="connsiteY3" fmla="*/ 310667 h 6858000"/>
              <a:gd name="connsiteX4" fmla="*/ 4408509 w 4481964"/>
              <a:gd name="connsiteY4" fmla="*/ 466344 h 6858000"/>
              <a:gd name="connsiteX5" fmla="*/ 4388506 w 4481964"/>
              <a:gd name="connsiteY5" fmla="*/ 622706 h 6858000"/>
              <a:gd name="connsiteX6" fmla="*/ 4368335 w 4481964"/>
              <a:gd name="connsiteY6" fmla="*/ 778383 h 6858000"/>
              <a:gd name="connsiteX7" fmla="*/ 4349509 w 4481964"/>
              <a:gd name="connsiteY7" fmla="*/ 934745 h 6858000"/>
              <a:gd name="connsiteX8" fmla="*/ 4333373 w 4481964"/>
              <a:gd name="connsiteY8" fmla="*/ 1089050 h 6858000"/>
              <a:gd name="connsiteX9" fmla="*/ 4318077 w 4481964"/>
              <a:gd name="connsiteY9" fmla="*/ 1245413 h 6858000"/>
              <a:gd name="connsiteX10" fmla="*/ 4304125 w 4481964"/>
              <a:gd name="connsiteY10" fmla="*/ 1401089 h 6858000"/>
              <a:gd name="connsiteX11" fmla="*/ 4292023 w 4481964"/>
              <a:gd name="connsiteY11" fmla="*/ 1554023 h 6858000"/>
              <a:gd name="connsiteX12" fmla="*/ 4279920 w 4481964"/>
              <a:gd name="connsiteY12" fmla="*/ 1709013 h 6858000"/>
              <a:gd name="connsiteX13" fmla="*/ 4269835 w 4481964"/>
              <a:gd name="connsiteY13" fmla="*/ 1861947 h 6858000"/>
              <a:gd name="connsiteX14" fmla="*/ 4261935 w 4481964"/>
              <a:gd name="connsiteY14" fmla="*/ 2014880 h 6858000"/>
              <a:gd name="connsiteX15" fmla="*/ 4253698 w 4481964"/>
              <a:gd name="connsiteY15" fmla="*/ 2167128 h 6858000"/>
              <a:gd name="connsiteX16" fmla="*/ 4246807 w 4481964"/>
              <a:gd name="connsiteY16" fmla="*/ 2318004 h 6858000"/>
              <a:gd name="connsiteX17" fmla="*/ 4241932 w 4481964"/>
              <a:gd name="connsiteY17" fmla="*/ 2467508 h 6858000"/>
              <a:gd name="connsiteX18" fmla="*/ 4237730 w 4481964"/>
              <a:gd name="connsiteY18" fmla="*/ 2617013 h 6858000"/>
              <a:gd name="connsiteX19" fmla="*/ 4233696 w 4481964"/>
              <a:gd name="connsiteY19" fmla="*/ 2765145 h 6858000"/>
              <a:gd name="connsiteX20" fmla="*/ 4231847 w 4481964"/>
              <a:gd name="connsiteY20" fmla="*/ 2911221 h 6858000"/>
              <a:gd name="connsiteX21" fmla="*/ 4229830 w 4481964"/>
              <a:gd name="connsiteY21" fmla="*/ 3057296 h 6858000"/>
              <a:gd name="connsiteX22" fmla="*/ 4228821 w 4481964"/>
              <a:gd name="connsiteY22" fmla="*/ 3201314 h 6858000"/>
              <a:gd name="connsiteX23" fmla="*/ 4229830 w 4481964"/>
              <a:gd name="connsiteY23" fmla="*/ 3343960 h 6858000"/>
              <a:gd name="connsiteX24" fmla="*/ 4229830 w 4481964"/>
              <a:gd name="connsiteY24" fmla="*/ 3485235 h 6858000"/>
              <a:gd name="connsiteX25" fmla="*/ 4231847 w 4481964"/>
              <a:gd name="connsiteY25" fmla="*/ 3625138 h 6858000"/>
              <a:gd name="connsiteX26" fmla="*/ 4234872 w 4481964"/>
              <a:gd name="connsiteY26" fmla="*/ 3762298 h 6858000"/>
              <a:gd name="connsiteX27" fmla="*/ 4237730 w 4481964"/>
              <a:gd name="connsiteY27" fmla="*/ 3898087 h 6858000"/>
              <a:gd name="connsiteX28" fmla="*/ 4240924 w 4481964"/>
              <a:gd name="connsiteY28" fmla="*/ 4031132 h 6858000"/>
              <a:gd name="connsiteX29" fmla="*/ 4245798 w 4481964"/>
              <a:gd name="connsiteY29" fmla="*/ 4163491 h 6858000"/>
              <a:gd name="connsiteX30" fmla="*/ 4251009 w 4481964"/>
              <a:gd name="connsiteY30" fmla="*/ 4293793 h 6858000"/>
              <a:gd name="connsiteX31" fmla="*/ 4255715 w 4481964"/>
              <a:gd name="connsiteY31" fmla="*/ 4421352 h 6858000"/>
              <a:gd name="connsiteX32" fmla="*/ 4268995 w 4481964"/>
              <a:gd name="connsiteY32" fmla="*/ 4670298 h 6858000"/>
              <a:gd name="connsiteX33" fmla="*/ 4283114 w 4481964"/>
              <a:gd name="connsiteY33" fmla="*/ 4908956 h 6858000"/>
              <a:gd name="connsiteX34" fmla="*/ 4297906 w 4481964"/>
              <a:gd name="connsiteY34" fmla="*/ 5138013 h 6858000"/>
              <a:gd name="connsiteX35" fmla="*/ 4314211 w 4481964"/>
              <a:gd name="connsiteY35" fmla="*/ 5354726 h 6858000"/>
              <a:gd name="connsiteX36" fmla="*/ 4331188 w 4481964"/>
              <a:gd name="connsiteY36" fmla="*/ 5561838 h 6858000"/>
              <a:gd name="connsiteX37" fmla="*/ 4349509 w 4481964"/>
              <a:gd name="connsiteY37" fmla="*/ 5753862 h 6858000"/>
              <a:gd name="connsiteX38" fmla="*/ 4367495 w 4481964"/>
              <a:gd name="connsiteY38" fmla="*/ 5934227 h 6858000"/>
              <a:gd name="connsiteX39" fmla="*/ 4385480 w 4481964"/>
              <a:gd name="connsiteY39" fmla="*/ 6100191 h 6858000"/>
              <a:gd name="connsiteX40" fmla="*/ 4402457 w 4481964"/>
              <a:gd name="connsiteY40" fmla="*/ 6252438 h 6858000"/>
              <a:gd name="connsiteX41" fmla="*/ 4418594 w 4481964"/>
              <a:gd name="connsiteY41" fmla="*/ 6387541 h 6858000"/>
              <a:gd name="connsiteX42" fmla="*/ 4433890 w 4481964"/>
              <a:gd name="connsiteY42" fmla="*/ 6509613 h 6858000"/>
              <a:gd name="connsiteX43" fmla="*/ 4446665 w 4481964"/>
              <a:gd name="connsiteY43" fmla="*/ 6612483 h 6858000"/>
              <a:gd name="connsiteX44" fmla="*/ 4458767 w 4481964"/>
              <a:gd name="connsiteY44" fmla="*/ 6698894 h 6858000"/>
              <a:gd name="connsiteX45" fmla="*/ 4476081 w 4481964"/>
              <a:gd name="connsiteY45" fmla="*/ 6817538 h 6858000"/>
              <a:gd name="connsiteX46" fmla="*/ 4481964 w 4481964"/>
              <a:gd name="connsiteY46" fmla="*/ 6858000 h 6858000"/>
              <a:gd name="connsiteX47" fmla="*/ 3577807 w 4481964"/>
              <a:gd name="connsiteY47" fmla="*/ 6858000 h 6858000"/>
              <a:gd name="connsiteX48" fmla="*/ 3577807 w 4481964"/>
              <a:gd name="connsiteY48" fmla="*/ 6858000 h 6858000"/>
              <a:gd name="connsiteX49" fmla="*/ 0 w 4481964"/>
              <a:gd name="connsiteY49" fmla="*/ 6858000 h 6858000"/>
              <a:gd name="connsiteX50" fmla="*/ 0 w 4481964"/>
              <a:gd name="connsiteY50" fmla="*/ 0 h 6858000"/>
              <a:gd name="connsiteX51" fmla="*/ 3137249 w 448196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481964" h="6858000">
                <a:moveTo>
                  <a:pt x="3137249" y="0"/>
                </a:moveTo>
                <a:lnTo>
                  <a:pt x="4480787" y="0"/>
                </a:lnTo>
                <a:lnTo>
                  <a:pt x="4455742" y="155676"/>
                </a:lnTo>
                <a:lnTo>
                  <a:pt x="4431873" y="310667"/>
                </a:lnTo>
                <a:lnTo>
                  <a:pt x="4408509" y="466344"/>
                </a:lnTo>
                <a:lnTo>
                  <a:pt x="4388506" y="622706"/>
                </a:lnTo>
                <a:lnTo>
                  <a:pt x="4368335" y="778383"/>
                </a:lnTo>
                <a:lnTo>
                  <a:pt x="4349509" y="934745"/>
                </a:lnTo>
                <a:lnTo>
                  <a:pt x="4333373" y="1089050"/>
                </a:lnTo>
                <a:lnTo>
                  <a:pt x="4318077" y="1245413"/>
                </a:lnTo>
                <a:lnTo>
                  <a:pt x="4304125" y="1401089"/>
                </a:lnTo>
                <a:lnTo>
                  <a:pt x="4292023" y="1554023"/>
                </a:lnTo>
                <a:lnTo>
                  <a:pt x="4279920" y="1709013"/>
                </a:lnTo>
                <a:lnTo>
                  <a:pt x="4269835" y="1861947"/>
                </a:lnTo>
                <a:lnTo>
                  <a:pt x="4261935" y="2014880"/>
                </a:lnTo>
                <a:lnTo>
                  <a:pt x="4253698" y="2167128"/>
                </a:lnTo>
                <a:lnTo>
                  <a:pt x="4246807" y="2318004"/>
                </a:lnTo>
                <a:lnTo>
                  <a:pt x="4241932" y="2467508"/>
                </a:lnTo>
                <a:lnTo>
                  <a:pt x="4237730" y="2617013"/>
                </a:lnTo>
                <a:lnTo>
                  <a:pt x="4233696" y="2765145"/>
                </a:lnTo>
                <a:lnTo>
                  <a:pt x="4231847" y="2911221"/>
                </a:lnTo>
                <a:lnTo>
                  <a:pt x="4229830" y="3057296"/>
                </a:lnTo>
                <a:lnTo>
                  <a:pt x="4228821" y="3201314"/>
                </a:lnTo>
                <a:lnTo>
                  <a:pt x="4229830" y="3343960"/>
                </a:lnTo>
                <a:lnTo>
                  <a:pt x="4229830" y="3485235"/>
                </a:lnTo>
                <a:lnTo>
                  <a:pt x="4231847" y="3625138"/>
                </a:lnTo>
                <a:lnTo>
                  <a:pt x="4234872" y="3762298"/>
                </a:lnTo>
                <a:lnTo>
                  <a:pt x="4237730" y="3898087"/>
                </a:lnTo>
                <a:lnTo>
                  <a:pt x="4240924" y="4031132"/>
                </a:lnTo>
                <a:lnTo>
                  <a:pt x="4245798" y="4163491"/>
                </a:lnTo>
                <a:lnTo>
                  <a:pt x="4251009" y="4293793"/>
                </a:lnTo>
                <a:lnTo>
                  <a:pt x="4255715" y="4421352"/>
                </a:lnTo>
                <a:lnTo>
                  <a:pt x="4268995" y="4670298"/>
                </a:lnTo>
                <a:lnTo>
                  <a:pt x="4283114" y="4908956"/>
                </a:lnTo>
                <a:lnTo>
                  <a:pt x="4297906" y="5138013"/>
                </a:lnTo>
                <a:lnTo>
                  <a:pt x="4314211" y="5354726"/>
                </a:lnTo>
                <a:lnTo>
                  <a:pt x="4331188" y="5561838"/>
                </a:lnTo>
                <a:lnTo>
                  <a:pt x="4349509" y="5753862"/>
                </a:lnTo>
                <a:lnTo>
                  <a:pt x="4367495" y="5934227"/>
                </a:lnTo>
                <a:lnTo>
                  <a:pt x="4385480" y="6100191"/>
                </a:lnTo>
                <a:lnTo>
                  <a:pt x="4402457" y="6252438"/>
                </a:lnTo>
                <a:lnTo>
                  <a:pt x="4418594" y="6387541"/>
                </a:lnTo>
                <a:lnTo>
                  <a:pt x="4433890" y="6509613"/>
                </a:lnTo>
                <a:lnTo>
                  <a:pt x="4446665" y="6612483"/>
                </a:lnTo>
                <a:lnTo>
                  <a:pt x="4458767" y="6698894"/>
                </a:lnTo>
                <a:lnTo>
                  <a:pt x="4476081" y="6817538"/>
                </a:lnTo>
                <a:lnTo>
                  <a:pt x="4481964" y="6858000"/>
                </a:lnTo>
                <a:lnTo>
                  <a:pt x="3577807" y="6858000"/>
                </a:lnTo>
                <a:lnTo>
                  <a:pt x="3577807" y="6858000"/>
                </a:lnTo>
                <a:lnTo>
                  <a:pt x="0" y="6858000"/>
                </a:lnTo>
                <a:lnTo>
                  <a:pt x="0" y="0"/>
                </a:lnTo>
                <a:lnTo>
                  <a:pt x="313724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6" name="Rectangle 75">
            <a:extLst>
              <a:ext uri="{FF2B5EF4-FFF2-40B4-BE49-F238E27FC236}">
                <a16:creationId xmlns:a16="http://schemas.microsoft.com/office/drawing/2014/main" id="{60817A52-B891-4228-A61E-0C0A57632D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25" name="Picture 24" descr="A drawing of a face&#10;&#10;Description automatically generated">
            <a:extLst>
              <a:ext uri="{FF2B5EF4-FFF2-40B4-BE49-F238E27FC236}">
                <a16:creationId xmlns:a16="http://schemas.microsoft.com/office/drawing/2014/main" id="{987376C7-BAB9-4191-B369-616722BB69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240" y="2074882"/>
            <a:ext cx="2936836" cy="2936836"/>
          </a:xfrm>
          <a:prstGeom prst="rect">
            <a:avLst/>
          </a:prstGeom>
          <a:effectLst/>
        </p:spPr>
      </p:pic>
    </p:spTree>
    <p:extLst>
      <p:ext uri="{BB962C8B-B14F-4D97-AF65-F5344CB8AC3E}">
        <p14:creationId xmlns:p14="http://schemas.microsoft.com/office/powerpoint/2010/main" val="1599217207"/>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Custom 3">
      <a:dk1>
        <a:srgbClr val="CCFFCC"/>
      </a:dk1>
      <a:lt1>
        <a:srgbClr val="009999"/>
      </a:lt1>
      <a:dk2>
        <a:srgbClr val="009999"/>
      </a:dk2>
      <a:lt2>
        <a:srgbClr val="009999"/>
      </a:lt2>
      <a:accent1>
        <a:srgbClr val="009999"/>
      </a:accent1>
      <a:accent2>
        <a:srgbClr val="CCFFCC"/>
      </a:accent2>
      <a:accent3>
        <a:srgbClr val="009999"/>
      </a:accent3>
      <a:accent4>
        <a:srgbClr val="6AAC90"/>
      </a:accent4>
      <a:accent5>
        <a:srgbClr val="54849A"/>
      </a:accent5>
      <a:accent6>
        <a:srgbClr val="9AD9D5"/>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60AD011150521458E0FCF1FECEB6D7D" ma:contentTypeVersion="9" ma:contentTypeDescription="Create a new document." ma:contentTypeScope="" ma:versionID="0458db18ba75b4fd547cfb4e01395a39">
  <xsd:schema xmlns:xsd="http://www.w3.org/2001/XMLSchema" xmlns:xs="http://www.w3.org/2001/XMLSchema" xmlns:p="http://schemas.microsoft.com/office/2006/metadata/properties" xmlns:ns2="b7f8e736-bfd9-4180-a3c5-cda57ce1370c" targetNamespace="http://schemas.microsoft.com/office/2006/metadata/properties" ma:root="true" ma:fieldsID="a90575ead4e937ef8cd6c7ff07229c80" ns2:_="">
    <xsd:import namespace="b7f8e736-bfd9-4180-a3c5-cda57ce1370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f8e736-bfd9-4180-a3c5-cda57ce137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D1FB3C-28C5-44F9-A9E2-5DC56C349493}">
  <ds:schemaRefs>
    <ds:schemaRef ds:uri="0983358f-0a29-4ea3-9a95-aedab6d0f72f"/>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190115ec-eff6-47f4-896e-1d6c9ac446ae"/>
    <ds:schemaRef ds:uri="http://www.w3.org/XML/1998/namespace"/>
    <ds:schemaRef ds:uri="http://purl.org/dc/dcmitype/"/>
  </ds:schemaRefs>
</ds:datastoreItem>
</file>

<file path=customXml/itemProps2.xml><?xml version="1.0" encoding="utf-8"?>
<ds:datastoreItem xmlns:ds="http://schemas.openxmlformats.org/officeDocument/2006/customXml" ds:itemID="{66E4BFAD-BF5E-4F3D-A52E-9EFC62159727}">
  <ds:schemaRefs>
    <ds:schemaRef ds:uri="http://schemas.microsoft.com/sharepoint/v3/contenttype/forms"/>
  </ds:schemaRefs>
</ds:datastoreItem>
</file>

<file path=customXml/itemProps3.xml><?xml version="1.0" encoding="utf-8"?>
<ds:datastoreItem xmlns:ds="http://schemas.openxmlformats.org/officeDocument/2006/customXml" ds:itemID="{37E0FDC2-4239-42E6-860B-F77B80F45681}"/>
</file>

<file path=docProps/app.xml><?xml version="1.0" encoding="utf-8"?>
<Properties xmlns="http://schemas.openxmlformats.org/officeDocument/2006/extended-properties" xmlns:vt="http://schemas.openxmlformats.org/officeDocument/2006/docPropsVTypes">
  <TotalTime>94</TotalTime>
  <Words>2522</Words>
  <Application>Microsoft Office PowerPoint</Application>
  <PresentationFormat>Widescreen</PresentationFormat>
  <Paragraphs>179</Paragraphs>
  <Slides>33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Calisto MT</vt:lpstr>
      <vt:lpstr>Century Gothic</vt:lpstr>
      <vt:lpstr>Garamond</vt:lpstr>
      <vt:lpstr>Wingdings 3</vt:lpstr>
      <vt:lpstr>Ion</vt:lpstr>
      <vt:lpstr>ADMISSIONS</vt:lpstr>
      <vt:lpstr>How the Act works…</vt:lpstr>
      <vt:lpstr>PowerPoint Presentation</vt:lpstr>
      <vt:lpstr>Admission Notice</vt:lpstr>
      <vt:lpstr>PowerPoint Presentation</vt:lpstr>
      <vt:lpstr>Admission Statement</vt:lpstr>
      <vt:lpstr>PowerPoint Presentation</vt:lpstr>
      <vt:lpstr>PowerPoint Presentation</vt:lpstr>
      <vt:lpstr>and …</vt:lpstr>
      <vt:lpstr>PowerPoint Presentation</vt:lpstr>
      <vt:lpstr>PowerPoint Presentation</vt:lpstr>
      <vt:lpstr>PowerPoint Presentation</vt:lpstr>
      <vt:lpstr>and …</vt:lpstr>
      <vt:lpstr>Contents of Policy….</vt:lpstr>
      <vt:lpstr>PowerPoint Presentation</vt:lpstr>
      <vt:lpstr>PowerPoint Presentation</vt:lpstr>
      <vt:lpstr>and …</vt:lpstr>
      <vt:lpstr>PowerPoint Presentation</vt:lpstr>
      <vt:lpstr>PowerPoint Presentation</vt:lpstr>
      <vt:lpstr>PowerPoint Presentation</vt:lpstr>
      <vt:lpstr>Non-intake group</vt:lpstr>
      <vt:lpstr>Non-intake group</vt:lpstr>
      <vt:lpstr>Mid-year transfer students</vt:lpstr>
      <vt:lpstr>(Data protection and transfer students)</vt:lpstr>
      <vt:lpstr>(Data protection and transfer students)</vt:lpstr>
      <vt:lpstr>Consequences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ADMISSIONS</dc:title>
  <dc:creator>Pamela Keegan</dc:creator>
  <cp:lastModifiedBy>Pamela Keegan</cp:lastModifiedBy>
  <cp:revision>1</cp:revision>
  <dcterms:created xsi:type="dcterms:W3CDTF">2020-01-28T21:42:22Z</dcterms:created>
  <dcterms:modified xsi:type="dcterms:W3CDTF">2020-01-30T08:28:03Z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0x010100160AD011150521458E0FCF1FECEB6D7D</vt:lpwstr>
  </property>
</Properties>
</file>