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0" r:id="rId4"/>
    <p:sldMasterId id="2147483662" r:id="rId5"/>
  </p:sldMasterIdLst>
  <p:notesMasterIdLst>
    <p:notesMasterId r:id="rId45"/>
  </p:notesMasterIdLst>
  <p:sldIdLst>
    <p:sldId id="561" r:id="rId6"/>
    <p:sldId id="602" r:id="rId7"/>
    <p:sldId id="645" r:id="rId8"/>
    <p:sldId id="652" r:id="rId9"/>
    <p:sldId id="653" r:id="rId10"/>
    <p:sldId id="655" r:id="rId11"/>
    <p:sldId id="654" r:id="rId12"/>
    <p:sldId id="615" r:id="rId13"/>
    <p:sldId id="614" r:id="rId14"/>
    <p:sldId id="616" r:id="rId15"/>
    <p:sldId id="658" r:id="rId16"/>
    <p:sldId id="608" r:id="rId17"/>
    <p:sldId id="624" r:id="rId18"/>
    <p:sldId id="610" r:id="rId19"/>
    <p:sldId id="628" r:id="rId20"/>
    <p:sldId id="625" r:id="rId21"/>
    <p:sldId id="621" r:id="rId22"/>
    <p:sldId id="619" r:id="rId23"/>
    <p:sldId id="617" r:id="rId24"/>
    <p:sldId id="618" r:id="rId25"/>
    <p:sldId id="620" r:id="rId26"/>
    <p:sldId id="630" r:id="rId27"/>
    <p:sldId id="629" r:id="rId28"/>
    <p:sldId id="643" r:id="rId29"/>
    <p:sldId id="633" r:id="rId30"/>
    <p:sldId id="611" r:id="rId31"/>
    <p:sldId id="634" r:id="rId32"/>
    <p:sldId id="635" r:id="rId33"/>
    <p:sldId id="636" r:id="rId34"/>
    <p:sldId id="641" r:id="rId35"/>
    <p:sldId id="637" r:id="rId36"/>
    <p:sldId id="651" r:id="rId37"/>
    <p:sldId id="642" r:id="rId38"/>
    <p:sldId id="640" r:id="rId39"/>
    <p:sldId id="656" r:id="rId40"/>
    <p:sldId id="638" r:id="rId41"/>
    <p:sldId id="648" r:id="rId42"/>
    <p:sldId id="649" r:id="rId43"/>
    <p:sldId id="657"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C6530A9-4AA8-4C60-A5BD-43410C32DAF3}">
          <p14:sldIdLst>
            <p14:sldId id="561"/>
            <p14:sldId id="602"/>
            <p14:sldId id="645"/>
            <p14:sldId id="652"/>
            <p14:sldId id="653"/>
            <p14:sldId id="655"/>
            <p14:sldId id="654"/>
            <p14:sldId id="615"/>
            <p14:sldId id="614"/>
            <p14:sldId id="616"/>
            <p14:sldId id="658"/>
            <p14:sldId id="608"/>
            <p14:sldId id="624"/>
            <p14:sldId id="610"/>
            <p14:sldId id="628"/>
            <p14:sldId id="625"/>
            <p14:sldId id="621"/>
            <p14:sldId id="619"/>
            <p14:sldId id="617"/>
            <p14:sldId id="618"/>
            <p14:sldId id="620"/>
            <p14:sldId id="630"/>
            <p14:sldId id="629"/>
            <p14:sldId id="643"/>
            <p14:sldId id="633"/>
            <p14:sldId id="611"/>
            <p14:sldId id="634"/>
            <p14:sldId id="635"/>
            <p14:sldId id="636"/>
            <p14:sldId id="641"/>
            <p14:sldId id="637"/>
            <p14:sldId id="651"/>
            <p14:sldId id="642"/>
            <p14:sldId id="640"/>
            <p14:sldId id="656"/>
            <p14:sldId id="638"/>
            <p14:sldId id="648"/>
            <p14:sldId id="649"/>
            <p14:sldId id="657"/>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gan Whyte" initials="MW" lastIdx="4" clrIdx="0">
    <p:extLst>
      <p:ext uri="{19B8F6BF-5375-455C-9EA6-DF929625EA0E}">
        <p15:presenceInfo xmlns:p15="http://schemas.microsoft.com/office/powerpoint/2012/main" userId="S::Megan.Whyte@etbi.ie::d4f5b6be-de08-4c19-b456-e429d0c0d3b6" providerId="AD"/>
      </p:ext>
    </p:extLst>
  </p:cmAuthor>
  <p:cmAuthor id="2" name="Aisling Kirwan" initials="AK" lastIdx="8" clrIdx="1">
    <p:extLst>
      <p:ext uri="{19B8F6BF-5375-455C-9EA6-DF929625EA0E}">
        <p15:presenceInfo xmlns:p15="http://schemas.microsoft.com/office/powerpoint/2012/main" userId="S::aisling.kirwan@etbi.ie::048bb424-b1a1-4acb-9003-a96caae0e972" providerId="AD"/>
      </p:ext>
    </p:extLst>
  </p:cmAuthor>
  <p:cmAuthor id="3" name="Seamus Conboy" initials="SC" lastIdx="4" clrIdx="2">
    <p:extLst>
      <p:ext uri="{19B8F6BF-5375-455C-9EA6-DF929625EA0E}">
        <p15:presenceInfo xmlns:p15="http://schemas.microsoft.com/office/powerpoint/2012/main" userId="S::seamus.conboy@etbi.ie::188d3b6e-b9ab-4f68-8c6c-992ac33af0a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66"/>
    <a:srgbClr val="FFFFCC"/>
    <a:srgbClr val="008080"/>
    <a:srgbClr val="C4E2E2"/>
    <a:srgbClr val="B1D8D8"/>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DAE6E0-90B6-4E03-AE5A-50B9E69C838E}" v="3" vWet="4" dt="2020-01-29T17:48:58.324"/>
    <p1510:client id="{6FFA658B-2D32-49CA-A919-6842E57B284F}" v="364" dt="2020-01-30T09:38:57.210"/>
    <p1510:client id="{70D3C29F-0C32-431D-A647-66A50A7DA050}" v="1709" dt="2020-01-30T00:07:24.841"/>
    <p1510:client id="{885A1190-D63E-42B8-AC16-2865A8C21351}" v="117" dt="2020-01-29T23:07:58.228"/>
    <p1510:client id="{A936EAC3-A36A-4546-92F5-B02A3762A071}" v="533" dt="2020-01-29T22:58:12.83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5617" autoAdjust="0"/>
  </p:normalViewPr>
  <p:slideViewPr>
    <p:cSldViewPr snapToGrid="0">
      <p:cViewPr varScale="1">
        <p:scale>
          <a:sx n="75" d="100"/>
          <a:sy n="75" d="100"/>
        </p:scale>
        <p:origin x="1914"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viewProps" Target="viewProps.xml"/><Relationship Id="rId8" Type="http://schemas.openxmlformats.org/officeDocument/2006/relationships/slide" Target="slides/slide3.xml"/><Relationship Id="rId51"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amus Conboy" userId="188d3b6e-b9ab-4f68-8c6c-992ac33af0a9" providerId="ADAL" clId="{22DAE6E0-90B6-4E03-AE5A-50B9E69C838E}"/>
    <pc:docChg chg="custSel modSld sldOrd">
      <pc:chgData name="Seamus Conboy" userId="188d3b6e-b9ab-4f68-8c6c-992ac33af0a9" providerId="ADAL" clId="{22DAE6E0-90B6-4E03-AE5A-50B9E69C838E}" dt="2020-01-30T05:52:40.006" v="15" actId="20577"/>
      <pc:docMkLst>
        <pc:docMk/>
      </pc:docMkLst>
      <pc:sldChg chg="modSp">
        <pc:chgData name="Seamus Conboy" userId="188d3b6e-b9ab-4f68-8c6c-992ac33af0a9" providerId="ADAL" clId="{22DAE6E0-90B6-4E03-AE5A-50B9E69C838E}" dt="2020-01-29T17:44:43.243" v="13" actId="20577"/>
        <pc:sldMkLst>
          <pc:docMk/>
          <pc:sldMk cId="3815318960" sldId="561"/>
        </pc:sldMkLst>
        <pc:spChg chg="mod">
          <ac:chgData name="Seamus Conboy" userId="188d3b6e-b9ab-4f68-8c6c-992ac33af0a9" providerId="ADAL" clId="{22DAE6E0-90B6-4E03-AE5A-50B9E69C838E}" dt="2020-01-29T17:44:43.243" v="13" actId="20577"/>
          <ac:spMkLst>
            <pc:docMk/>
            <pc:sldMk cId="3815318960" sldId="561"/>
            <ac:spMk id="2" creationId="{97689E32-F7D1-4611-9695-F4A7F092DC3C}"/>
          </ac:spMkLst>
        </pc:spChg>
      </pc:sldChg>
      <pc:sldChg chg="addCm modCm">
        <pc:chgData name="Seamus Conboy" userId="188d3b6e-b9ab-4f68-8c6c-992ac33af0a9" providerId="ADAL" clId="{22DAE6E0-90B6-4E03-AE5A-50B9E69C838E}" dt="2020-01-24T13:01:48.211" v="9"/>
        <pc:sldMkLst>
          <pc:docMk/>
          <pc:sldMk cId="2532622258" sldId="586"/>
        </pc:sldMkLst>
      </pc:sldChg>
      <pc:sldChg chg="ord">
        <pc:chgData name="Seamus Conboy" userId="188d3b6e-b9ab-4f68-8c6c-992ac33af0a9" providerId="ADAL" clId="{22DAE6E0-90B6-4E03-AE5A-50B9E69C838E}" dt="2020-01-24T12:59:01.347" v="3"/>
        <pc:sldMkLst>
          <pc:docMk/>
          <pc:sldMk cId="4279061377" sldId="619"/>
        </pc:sldMkLst>
      </pc:sldChg>
      <pc:sldChg chg="ord">
        <pc:chgData name="Seamus Conboy" userId="188d3b6e-b9ab-4f68-8c6c-992ac33af0a9" providerId="ADAL" clId="{22DAE6E0-90B6-4E03-AE5A-50B9E69C838E}" dt="2020-01-24T12:59:05.828" v="5"/>
        <pc:sldMkLst>
          <pc:docMk/>
          <pc:sldMk cId="862039437" sldId="620"/>
        </pc:sldMkLst>
      </pc:sldChg>
      <pc:sldChg chg="ord addCm modCm">
        <pc:chgData name="Seamus Conboy" userId="188d3b6e-b9ab-4f68-8c6c-992ac33af0a9" providerId="ADAL" clId="{22DAE6E0-90B6-4E03-AE5A-50B9E69C838E}" dt="2020-01-24T13:01:04.613" v="7"/>
        <pc:sldMkLst>
          <pc:docMk/>
          <pc:sldMk cId="2440640296" sldId="621"/>
        </pc:sldMkLst>
      </pc:sldChg>
      <pc:sldChg chg="addCm modCm">
        <pc:chgData name="Seamus Conboy" userId="188d3b6e-b9ab-4f68-8c6c-992ac33af0a9" providerId="ADAL" clId="{22DAE6E0-90B6-4E03-AE5A-50B9E69C838E}" dt="2020-01-24T13:03:35.524" v="11"/>
        <pc:sldMkLst>
          <pc:docMk/>
          <pc:sldMk cId="3666632536" sldId="634"/>
        </pc:sldMkLst>
      </pc:sldChg>
      <pc:sldChg chg="modSp">
        <pc:chgData name="Seamus Conboy" userId="188d3b6e-b9ab-4f68-8c6c-992ac33af0a9" providerId="ADAL" clId="{22DAE6E0-90B6-4E03-AE5A-50B9E69C838E}" dt="2020-01-30T05:52:40.006" v="15" actId="20577"/>
        <pc:sldMkLst>
          <pc:docMk/>
          <pc:sldMk cId="874753262" sldId="651"/>
        </pc:sldMkLst>
        <pc:spChg chg="mod">
          <ac:chgData name="Seamus Conboy" userId="188d3b6e-b9ab-4f68-8c6c-992ac33af0a9" providerId="ADAL" clId="{22DAE6E0-90B6-4E03-AE5A-50B9E69C838E}" dt="2020-01-30T05:52:40.006" v="15" actId="20577"/>
          <ac:spMkLst>
            <pc:docMk/>
            <pc:sldMk cId="874753262" sldId="651"/>
            <ac:spMk id="4" creationId="{EB7181CF-380C-4FE7-9922-A37375B05330}"/>
          </ac:spMkLst>
        </pc:spChg>
      </pc:sldChg>
    </pc:docChg>
  </pc:docChgLst>
  <pc:docChgLst>
    <pc:chgData name="Seamus Conboy" userId="S::seamus.conboy@etbi.ie::188d3b6e-b9ab-4f68-8c6c-992ac33af0a9" providerId="AD" clId="Web-{885A1190-D63E-42B8-AC16-2865A8C21351}"/>
    <pc:docChg chg="modSld">
      <pc:chgData name="Seamus Conboy" userId="S::seamus.conboy@etbi.ie::188d3b6e-b9ab-4f68-8c6c-992ac33af0a9" providerId="AD" clId="Web-{885A1190-D63E-42B8-AC16-2865A8C21351}" dt="2020-01-29T23:07:53.150" v="111" actId="20577"/>
      <pc:docMkLst>
        <pc:docMk/>
      </pc:docMkLst>
      <pc:sldChg chg="modSp">
        <pc:chgData name="Seamus Conboy" userId="S::seamus.conboy@etbi.ie::188d3b6e-b9ab-4f68-8c6c-992ac33af0a9" providerId="AD" clId="Web-{885A1190-D63E-42B8-AC16-2865A8C21351}" dt="2020-01-29T23:07:53.150" v="111" actId="20577"/>
        <pc:sldMkLst>
          <pc:docMk/>
          <pc:sldMk cId="2681549263" sldId="614"/>
        </pc:sldMkLst>
        <pc:spChg chg="mod">
          <ac:chgData name="Seamus Conboy" userId="S::seamus.conboy@etbi.ie::188d3b6e-b9ab-4f68-8c6c-992ac33af0a9" providerId="AD" clId="Web-{885A1190-D63E-42B8-AC16-2865A8C21351}" dt="2020-01-29T23:07:53.150" v="111" actId="20577"/>
          <ac:spMkLst>
            <pc:docMk/>
            <pc:sldMk cId="2681549263" sldId="614"/>
            <ac:spMk id="2" creationId="{7247D878-F5AB-4530-B308-E2B48F57F433}"/>
          </ac:spMkLst>
        </pc:spChg>
      </pc:sldChg>
      <pc:sldChg chg="modSp">
        <pc:chgData name="Seamus Conboy" userId="S::seamus.conboy@etbi.ie::188d3b6e-b9ab-4f68-8c6c-992ac33af0a9" providerId="AD" clId="Web-{885A1190-D63E-42B8-AC16-2865A8C21351}" dt="2020-01-29T23:07:33.915" v="108" actId="20577"/>
        <pc:sldMkLst>
          <pc:docMk/>
          <pc:sldMk cId="2370605422" sldId="615"/>
        </pc:sldMkLst>
        <pc:spChg chg="mod">
          <ac:chgData name="Seamus Conboy" userId="S::seamus.conboy@etbi.ie::188d3b6e-b9ab-4f68-8c6c-992ac33af0a9" providerId="AD" clId="Web-{885A1190-D63E-42B8-AC16-2865A8C21351}" dt="2020-01-29T23:07:33.915" v="108" actId="20577"/>
          <ac:spMkLst>
            <pc:docMk/>
            <pc:sldMk cId="2370605422" sldId="615"/>
            <ac:spMk id="2" creationId="{B0A52BC2-ABB7-413F-848B-3330D9B636FC}"/>
          </ac:spMkLst>
        </pc:spChg>
        <pc:spChg chg="mod">
          <ac:chgData name="Seamus Conboy" userId="S::seamus.conboy@etbi.ie::188d3b6e-b9ab-4f68-8c6c-992ac33af0a9" providerId="AD" clId="Web-{885A1190-D63E-42B8-AC16-2865A8C21351}" dt="2020-01-29T23:04:55.057" v="37" actId="20577"/>
          <ac:spMkLst>
            <pc:docMk/>
            <pc:sldMk cId="2370605422" sldId="615"/>
            <ac:spMk id="3" creationId="{E96FD0F7-3C5B-47A5-B9E2-6998D859307F}"/>
          </ac:spMkLst>
        </pc:spChg>
      </pc:sldChg>
      <pc:sldChg chg="modSp">
        <pc:chgData name="Seamus Conboy" userId="S::seamus.conboy@etbi.ie::188d3b6e-b9ab-4f68-8c6c-992ac33af0a9" providerId="AD" clId="Web-{885A1190-D63E-42B8-AC16-2865A8C21351}" dt="2020-01-29T23:04:23.823" v="26" actId="20577"/>
        <pc:sldMkLst>
          <pc:docMk/>
          <pc:sldMk cId="1884711713" sldId="652"/>
        </pc:sldMkLst>
        <pc:spChg chg="mod">
          <ac:chgData name="Seamus Conboy" userId="S::seamus.conboy@etbi.ie::188d3b6e-b9ab-4f68-8c6c-992ac33af0a9" providerId="AD" clId="Web-{885A1190-D63E-42B8-AC16-2865A8C21351}" dt="2020-01-29T23:04:23.823" v="26" actId="20577"/>
          <ac:spMkLst>
            <pc:docMk/>
            <pc:sldMk cId="1884711713" sldId="652"/>
            <ac:spMk id="3" creationId="{38B5F758-715B-460D-8346-DC41A19A246A}"/>
          </ac:spMkLst>
        </pc:spChg>
      </pc:sldChg>
    </pc:docChg>
  </pc:docChgLst>
  <pc:docChgLst>
    <pc:chgData name="Aisling Kirwan" userId="S::aisling.kirwan@etbi.ie::048bb424-b1a1-4acb-9003-a96caae0e972" providerId="AD" clId="Web-{DA8CE791-F644-A5AC-C72E-377AADF355E2}"/>
    <pc:docChg chg="">
      <pc:chgData name="Aisling Kirwan" userId="S::aisling.kirwan@etbi.ie::048bb424-b1a1-4acb-9003-a96caae0e972" providerId="AD" clId="Web-{DA8CE791-F644-A5AC-C72E-377AADF355E2}" dt="2020-01-24T13:08:02.795" v="0"/>
      <pc:docMkLst>
        <pc:docMk/>
      </pc:docMkLst>
      <pc:sldChg chg="addCm">
        <pc:chgData name="Aisling Kirwan" userId="S::aisling.kirwan@etbi.ie::048bb424-b1a1-4acb-9003-a96caae0e972" providerId="AD" clId="Web-{DA8CE791-F644-A5AC-C72E-377AADF355E2}" dt="2020-01-24T13:08:02.795" v="0"/>
        <pc:sldMkLst>
          <pc:docMk/>
          <pc:sldMk cId="2440640296" sldId="621"/>
        </pc:sldMkLst>
      </pc:sldChg>
    </pc:docChg>
  </pc:docChgLst>
  <pc:docChgLst>
    <pc:chgData name="Seamus Conboy" userId="S::seamus.conboy@etbi.ie::188d3b6e-b9ab-4f68-8c6c-992ac33af0a9" providerId="AD" clId="Web-{A936EAC3-A36A-4546-92F5-B02A3762A071}"/>
    <pc:docChg chg="addSld delSld modSld sldOrd modSection">
      <pc:chgData name="Seamus Conboy" userId="S::seamus.conboy@etbi.ie::188d3b6e-b9ab-4f68-8c6c-992ac33af0a9" providerId="AD" clId="Web-{A936EAC3-A36A-4546-92F5-B02A3762A071}" dt="2020-01-29T22:58:12.830" v="525" actId="14100"/>
      <pc:docMkLst>
        <pc:docMk/>
      </pc:docMkLst>
      <pc:sldChg chg="del">
        <pc:chgData name="Seamus Conboy" userId="S::seamus.conboy@etbi.ie::188d3b6e-b9ab-4f68-8c6c-992ac33af0a9" providerId="AD" clId="Web-{A936EAC3-A36A-4546-92F5-B02A3762A071}" dt="2020-01-29T16:06:25.487" v="439"/>
        <pc:sldMkLst>
          <pc:docMk/>
          <pc:sldMk cId="2532622258" sldId="586"/>
        </pc:sldMkLst>
      </pc:sldChg>
      <pc:sldChg chg="del">
        <pc:chgData name="Seamus Conboy" userId="S::seamus.conboy@etbi.ie::188d3b6e-b9ab-4f68-8c6c-992ac33af0a9" providerId="AD" clId="Web-{A936EAC3-A36A-4546-92F5-B02A3762A071}" dt="2020-01-29T16:06:28.409" v="441"/>
        <pc:sldMkLst>
          <pc:docMk/>
          <pc:sldMk cId="323516821" sldId="613"/>
        </pc:sldMkLst>
      </pc:sldChg>
      <pc:sldChg chg="modSp">
        <pc:chgData name="Seamus Conboy" userId="S::seamus.conboy@etbi.ie::188d3b6e-b9ab-4f68-8c6c-992ac33af0a9" providerId="AD" clId="Web-{A936EAC3-A36A-4546-92F5-B02A3762A071}" dt="2020-01-29T22:58:12.830" v="525" actId="14100"/>
        <pc:sldMkLst>
          <pc:docMk/>
          <pc:sldMk cId="2681549263" sldId="614"/>
        </pc:sldMkLst>
        <pc:spChg chg="mod">
          <ac:chgData name="Seamus Conboy" userId="S::seamus.conboy@etbi.ie::188d3b6e-b9ab-4f68-8c6c-992ac33af0a9" providerId="AD" clId="Web-{A936EAC3-A36A-4546-92F5-B02A3762A071}" dt="2020-01-29T22:58:12.830" v="525" actId="14100"/>
          <ac:spMkLst>
            <pc:docMk/>
            <pc:sldMk cId="2681549263" sldId="614"/>
            <ac:spMk id="26" creationId="{86A69F6A-1754-404D-BEF3-DC81B166BF85}"/>
          </ac:spMkLst>
        </pc:spChg>
        <pc:spChg chg="mod">
          <ac:chgData name="Seamus Conboy" userId="S::seamus.conboy@etbi.ie::188d3b6e-b9ab-4f68-8c6c-992ac33af0a9" providerId="AD" clId="Web-{A936EAC3-A36A-4546-92F5-B02A3762A071}" dt="2020-01-29T22:57:50.471" v="499" actId="20577"/>
          <ac:spMkLst>
            <pc:docMk/>
            <pc:sldMk cId="2681549263" sldId="614"/>
            <ac:spMk id="27" creationId="{BF940CF6-4AC7-4B5F-BDB0-78EE371944AE}"/>
          </ac:spMkLst>
        </pc:spChg>
      </pc:sldChg>
      <pc:sldChg chg="modSp">
        <pc:chgData name="Seamus Conboy" userId="S::seamus.conboy@etbi.ie::188d3b6e-b9ab-4f68-8c6c-992ac33af0a9" providerId="AD" clId="Web-{A936EAC3-A36A-4546-92F5-B02A3762A071}" dt="2020-01-29T16:09:22.988" v="472" actId="20577"/>
        <pc:sldMkLst>
          <pc:docMk/>
          <pc:sldMk cId="2891388005" sldId="645"/>
        </pc:sldMkLst>
        <pc:spChg chg="mod">
          <ac:chgData name="Seamus Conboy" userId="S::seamus.conboy@etbi.ie::188d3b6e-b9ab-4f68-8c6c-992ac33af0a9" providerId="AD" clId="Web-{A936EAC3-A36A-4546-92F5-B02A3762A071}" dt="2020-01-29T16:09:22.988" v="472" actId="20577"/>
          <ac:spMkLst>
            <pc:docMk/>
            <pc:sldMk cId="2891388005" sldId="645"/>
            <ac:spMk id="3" creationId="{38B5F758-715B-460D-8346-DC41A19A246A}"/>
          </ac:spMkLst>
        </pc:spChg>
      </pc:sldChg>
      <pc:sldChg chg="del">
        <pc:chgData name="Seamus Conboy" userId="S::seamus.conboy@etbi.ie::188d3b6e-b9ab-4f68-8c6c-992ac33af0a9" providerId="AD" clId="Web-{A936EAC3-A36A-4546-92F5-B02A3762A071}" dt="2020-01-29T16:06:23.940" v="438"/>
        <pc:sldMkLst>
          <pc:docMk/>
          <pc:sldMk cId="2887678938" sldId="646"/>
        </pc:sldMkLst>
      </pc:sldChg>
      <pc:sldChg chg="del">
        <pc:chgData name="Seamus Conboy" userId="S::seamus.conboy@etbi.ie::188d3b6e-b9ab-4f68-8c6c-992ac33af0a9" providerId="AD" clId="Web-{A936EAC3-A36A-4546-92F5-B02A3762A071}" dt="2020-01-29T16:06:26.909" v="440"/>
        <pc:sldMkLst>
          <pc:docMk/>
          <pc:sldMk cId="2756730952" sldId="647"/>
        </pc:sldMkLst>
      </pc:sldChg>
      <pc:sldChg chg="ord">
        <pc:chgData name="Seamus Conboy" userId="S::seamus.conboy@etbi.ie::188d3b6e-b9ab-4f68-8c6c-992ac33af0a9" providerId="AD" clId="Web-{A936EAC3-A36A-4546-92F5-B02A3762A071}" dt="2020-01-29T16:07:16.987" v="442"/>
        <pc:sldMkLst>
          <pc:docMk/>
          <pc:sldMk cId="1934083945" sldId="650"/>
        </pc:sldMkLst>
      </pc:sldChg>
      <pc:sldChg chg="modSp add replId">
        <pc:chgData name="Seamus Conboy" userId="S::seamus.conboy@etbi.ie::188d3b6e-b9ab-4f68-8c6c-992ac33af0a9" providerId="AD" clId="Web-{A936EAC3-A36A-4546-92F5-B02A3762A071}" dt="2020-01-29T15:55:37.891" v="286" actId="20577"/>
        <pc:sldMkLst>
          <pc:docMk/>
          <pc:sldMk cId="1884711713" sldId="652"/>
        </pc:sldMkLst>
        <pc:spChg chg="mod">
          <ac:chgData name="Seamus Conboy" userId="S::seamus.conboy@etbi.ie::188d3b6e-b9ab-4f68-8c6c-992ac33af0a9" providerId="AD" clId="Web-{A936EAC3-A36A-4546-92F5-B02A3762A071}" dt="2020-01-29T15:54:06.078" v="74" actId="14100"/>
          <ac:spMkLst>
            <pc:docMk/>
            <pc:sldMk cId="1884711713" sldId="652"/>
            <ac:spMk id="2" creationId="{0AE7A59E-972B-40C3-97D0-1EA932D7A542}"/>
          </ac:spMkLst>
        </pc:spChg>
        <pc:spChg chg="mod">
          <ac:chgData name="Seamus Conboy" userId="S::seamus.conboy@etbi.ie::188d3b6e-b9ab-4f68-8c6c-992ac33af0a9" providerId="AD" clId="Web-{A936EAC3-A36A-4546-92F5-B02A3762A071}" dt="2020-01-29T15:55:37.891" v="286" actId="20577"/>
          <ac:spMkLst>
            <pc:docMk/>
            <pc:sldMk cId="1884711713" sldId="652"/>
            <ac:spMk id="3" creationId="{38B5F758-715B-460D-8346-DC41A19A246A}"/>
          </ac:spMkLst>
        </pc:spChg>
      </pc:sldChg>
      <pc:sldChg chg="new del">
        <pc:chgData name="Seamus Conboy" userId="S::seamus.conboy@etbi.ie::188d3b6e-b9ab-4f68-8c6c-992ac33af0a9" providerId="AD" clId="Web-{A936EAC3-A36A-4546-92F5-B02A3762A071}" dt="2020-01-29T15:53:39.046" v="30"/>
        <pc:sldMkLst>
          <pc:docMk/>
          <pc:sldMk cId="2355256669" sldId="652"/>
        </pc:sldMkLst>
      </pc:sldChg>
      <pc:sldChg chg="modSp add replId">
        <pc:chgData name="Seamus Conboy" userId="S::seamus.conboy@etbi.ie::188d3b6e-b9ab-4f68-8c6c-992ac33af0a9" providerId="AD" clId="Web-{A936EAC3-A36A-4546-92F5-B02A3762A071}" dt="2020-01-29T16:01:09.267" v="412" actId="20577"/>
        <pc:sldMkLst>
          <pc:docMk/>
          <pc:sldMk cId="440045340" sldId="653"/>
        </pc:sldMkLst>
        <pc:spChg chg="mod">
          <ac:chgData name="Seamus Conboy" userId="S::seamus.conboy@etbi.ie::188d3b6e-b9ab-4f68-8c6c-992ac33af0a9" providerId="AD" clId="Web-{A936EAC3-A36A-4546-92F5-B02A3762A071}" dt="2020-01-29T15:56:01.859" v="300" actId="20577"/>
          <ac:spMkLst>
            <pc:docMk/>
            <pc:sldMk cId="440045340" sldId="653"/>
            <ac:spMk id="2" creationId="{0AE7A59E-972B-40C3-97D0-1EA932D7A542}"/>
          </ac:spMkLst>
        </pc:spChg>
        <pc:spChg chg="mod">
          <ac:chgData name="Seamus Conboy" userId="S::seamus.conboy@etbi.ie::188d3b6e-b9ab-4f68-8c6c-992ac33af0a9" providerId="AD" clId="Web-{A936EAC3-A36A-4546-92F5-B02A3762A071}" dt="2020-01-29T16:01:09.267" v="412" actId="20577"/>
          <ac:spMkLst>
            <pc:docMk/>
            <pc:sldMk cId="440045340" sldId="653"/>
            <ac:spMk id="3" creationId="{38B5F758-715B-460D-8346-DC41A19A246A}"/>
          </ac:spMkLst>
        </pc:spChg>
      </pc:sldChg>
      <pc:sldChg chg="new">
        <pc:chgData name="Seamus Conboy" userId="S::seamus.conboy@etbi.ie::188d3b6e-b9ab-4f68-8c6c-992ac33af0a9" providerId="AD" clId="Web-{A936EAC3-A36A-4546-92F5-B02A3762A071}" dt="2020-01-29T15:56:11.344" v="302"/>
        <pc:sldMkLst>
          <pc:docMk/>
          <pc:sldMk cId="1596331736" sldId="654"/>
        </pc:sldMkLst>
      </pc:sldChg>
      <pc:sldChg chg="modSp add replId">
        <pc:chgData name="Seamus Conboy" userId="S::seamus.conboy@etbi.ie::188d3b6e-b9ab-4f68-8c6c-992ac33af0a9" providerId="AD" clId="Web-{A936EAC3-A36A-4546-92F5-B02A3762A071}" dt="2020-01-29T16:04:24.049" v="437" actId="20577"/>
        <pc:sldMkLst>
          <pc:docMk/>
          <pc:sldMk cId="1072264562" sldId="655"/>
        </pc:sldMkLst>
        <pc:spChg chg="mod">
          <ac:chgData name="Seamus Conboy" userId="S::seamus.conboy@etbi.ie::188d3b6e-b9ab-4f68-8c6c-992ac33af0a9" providerId="AD" clId="Web-{A936EAC3-A36A-4546-92F5-B02A3762A071}" dt="2020-01-29T16:04:20.267" v="436" actId="20577"/>
          <ac:spMkLst>
            <pc:docMk/>
            <pc:sldMk cId="1072264562" sldId="655"/>
            <ac:spMk id="2" creationId="{0AE7A59E-972B-40C3-97D0-1EA932D7A542}"/>
          </ac:spMkLst>
        </pc:spChg>
        <pc:spChg chg="mod">
          <ac:chgData name="Seamus Conboy" userId="S::seamus.conboy@etbi.ie::188d3b6e-b9ab-4f68-8c6c-992ac33af0a9" providerId="AD" clId="Web-{A936EAC3-A36A-4546-92F5-B02A3762A071}" dt="2020-01-29T16:04:24.049" v="437" actId="20577"/>
          <ac:spMkLst>
            <pc:docMk/>
            <pc:sldMk cId="1072264562" sldId="655"/>
            <ac:spMk id="3" creationId="{38B5F758-715B-460D-8346-DC41A19A246A}"/>
          </ac:spMkLst>
        </pc:spChg>
      </pc:sldChg>
    </pc:docChg>
  </pc:docChgLst>
  <pc:docChgLst>
    <pc:chgData name="Aisling Kirwan" userId="S::aisling.kirwan@etbi.ie::048bb424-b1a1-4acb-9003-a96caae0e972" providerId="AD" clId="Web-{6619CC3D-EC44-3180-6955-BCEA2203E9ED}"/>
    <pc:docChg chg="">
      <pc:chgData name="Aisling Kirwan" userId="S::aisling.kirwan@etbi.ie::048bb424-b1a1-4acb-9003-a96caae0e972" providerId="AD" clId="Web-{6619CC3D-EC44-3180-6955-BCEA2203E9ED}" dt="2020-01-24T13:10:10.406" v="0"/>
      <pc:docMkLst>
        <pc:docMk/>
      </pc:docMkLst>
      <pc:sldChg chg="addCm">
        <pc:chgData name="Aisling Kirwan" userId="S::aisling.kirwan@etbi.ie::048bb424-b1a1-4acb-9003-a96caae0e972" providerId="AD" clId="Web-{6619CC3D-EC44-3180-6955-BCEA2203E9ED}" dt="2020-01-24T13:10:10.406" v="0"/>
        <pc:sldMkLst>
          <pc:docMk/>
          <pc:sldMk cId="2532622258" sldId="586"/>
        </pc:sldMkLst>
      </pc:sldChg>
    </pc:docChg>
  </pc:docChgLst>
  <pc:docChgLst>
    <pc:chgData name="Seamus Conboy" userId="S::seamus.conboy@etbi.ie::188d3b6e-b9ab-4f68-8c6c-992ac33af0a9" providerId="AD" clId="Web-{62C9C3D8-3274-4464-829B-4A58DA8DCA76}"/>
    <pc:docChg chg="modSld">
      <pc:chgData name="Seamus Conboy" userId="S::seamus.conboy@etbi.ie::188d3b6e-b9ab-4f68-8c6c-992ac33af0a9" providerId="AD" clId="Web-{62C9C3D8-3274-4464-829B-4A58DA8DCA76}" dt="2020-01-28T10:04:16.666" v="2" actId="20577"/>
      <pc:docMkLst>
        <pc:docMk/>
      </pc:docMkLst>
      <pc:sldChg chg="modSp">
        <pc:chgData name="Seamus Conboy" userId="S::seamus.conboy@etbi.ie::188d3b6e-b9ab-4f68-8c6c-992ac33af0a9" providerId="AD" clId="Web-{62C9C3D8-3274-4464-829B-4A58DA8DCA76}" dt="2020-01-28T10:04:13.979" v="0" actId="20577"/>
        <pc:sldMkLst>
          <pc:docMk/>
          <pc:sldMk cId="2681549263" sldId="614"/>
        </pc:sldMkLst>
        <pc:spChg chg="mod">
          <ac:chgData name="Seamus Conboy" userId="S::seamus.conboy@etbi.ie::188d3b6e-b9ab-4f68-8c6c-992ac33af0a9" providerId="AD" clId="Web-{62C9C3D8-3274-4464-829B-4A58DA8DCA76}" dt="2020-01-28T10:04:13.979" v="0" actId="20577"/>
          <ac:spMkLst>
            <pc:docMk/>
            <pc:sldMk cId="2681549263" sldId="614"/>
            <ac:spMk id="12" creationId="{C605DA2F-4245-44B3-AF0E-317CFE4016CD}"/>
          </ac:spMkLst>
        </pc:spChg>
      </pc:sldChg>
    </pc:docChg>
  </pc:docChgLst>
  <pc:docChgLst>
    <pc:chgData name="Megan Whyte" userId="d4f5b6be-de08-4c19-b456-e429d0c0d3b6" providerId="ADAL" clId="{6FFA658B-2D32-49CA-A919-6842E57B284F}"/>
    <pc:docChg chg="undo custSel addSld delSld modSld sldOrd modSection">
      <pc:chgData name="Megan Whyte" userId="d4f5b6be-de08-4c19-b456-e429d0c0d3b6" providerId="ADAL" clId="{6FFA658B-2D32-49CA-A919-6842E57B284F}" dt="2020-01-30T09:41:57.291" v="360"/>
      <pc:docMkLst>
        <pc:docMk/>
      </pc:docMkLst>
      <pc:sldChg chg="addSp delSp modSp delAnim modAnim">
        <pc:chgData name="Megan Whyte" userId="d4f5b6be-de08-4c19-b456-e429d0c0d3b6" providerId="ADAL" clId="{6FFA658B-2D32-49CA-A919-6842E57B284F}" dt="2020-01-29T17:24:50.950" v="346" actId="478"/>
        <pc:sldMkLst>
          <pc:docMk/>
          <pc:sldMk cId="1790950618" sldId="630"/>
        </pc:sldMkLst>
        <pc:spChg chg="add del mod">
          <ac:chgData name="Megan Whyte" userId="d4f5b6be-de08-4c19-b456-e429d0c0d3b6" providerId="ADAL" clId="{6FFA658B-2D32-49CA-A919-6842E57B284F}" dt="2020-01-29T17:24:50.950" v="346" actId="478"/>
          <ac:spMkLst>
            <pc:docMk/>
            <pc:sldMk cId="1790950618" sldId="630"/>
            <ac:spMk id="4" creationId="{1A00CE54-0731-4677-9B72-66BD11CD5E53}"/>
          </ac:spMkLst>
        </pc:spChg>
      </pc:sldChg>
      <pc:sldChg chg="modSp">
        <pc:chgData name="Megan Whyte" userId="d4f5b6be-de08-4c19-b456-e429d0c0d3b6" providerId="ADAL" clId="{6FFA658B-2D32-49CA-A919-6842E57B284F}" dt="2020-01-29T17:35:34.620" v="349" actId="21"/>
        <pc:sldMkLst>
          <pc:docMk/>
          <pc:sldMk cId="3666632536" sldId="634"/>
        </pc:sldMkLst>
        <pc:spChg chg="mod">
          <ac:chgData name="Megan Whyte" userId="d4f5b6be-de08-4c19-b456-e429d0c0d3b6" providerId="ADAL" clId="{6FFA658B-2D32-49CA-A919-6842E57B284F}" dt="2020-01-29T17:35:34.620" v="349" actId="21"/>
          <ac:spMkLst>
            <pc:docMk/>
            <pc:sldMk cId="3666632536" sldId="634"/>
            <ac:spMk id="10" creationId="{00000000-0000-0000-0000-000000000000}"/>
          </ac:spMkLst>
        </pc:spChg>
      </pc:sldChg>
      <pc:sldChg chg="addCm modCm modNotesTx">
        <pc:chgData name="Megan Whyte" userId="d4f5b6be-de08-4c19-b456-e429d0c0d3b6" providerId="ADAL" clId="{6FFA658B-2D32-49CA-A919-6842E57B284F}" dt="2020-01-27T10:00:05.317" v="128"/>
        <pc:sldMkLst>
          <pc:docMk/>
          <pc:sldMk cId="3237876369" sldId="637"/>
        </pc:sldMkLst>
      </pc:sldChg>
      <pc:sldChg chg="modSp">
        <pc:chgData name="Megan Whyte" userId="d4f5b6be-de08-4c19-b456-e429d0c0d3b6" providerId="ADAL" clId="{6FFA658B-2D32-49CA-A919-6842E57B284F}" dt="2020-01-27T09:54:27.582" v="44" actId="207"/>
        <pc:sldMkLst>
          <pc:docMk/>
          <pc:sldMk cId="42388254" sldId="648"/>
        </pc:sldMkLst>
        <pc:spChg chg="mod">
          <ac:chgData name="Megan Whyte" userId="d4f5b6be-de08-4c19-b456-e429d0c0d3b6" providerId="ADAL" clId="{6FFA658B-2D32-49CA-A919-6842E57B284F}" dt="2020-01-27T09:49:18.833" v="28" actId="14100"/>
          <ac:spMkLst>
            <pc:docMk/>
            <pc:sldMk cId="42388254" sldId="648"/>
            <ac:spMk id="2" creationId="{15E95B62-64BB-40AE-94B5-1CFA694A42F5}"/>
          </ac:spMkLst>
        </pc:spChg>
        <pc:spChg chg="mod">
          <ac:chgData name="Megan Whyte" userId="d4f5b6be-de08-4c19-b456-e429d0c0d3b6" providerId="ADAL" clId="{6FFA658B-2D32-49CA-A919-6842E57B284F}" dt="2020-01-27T09:54:27.582" v="44" actId="207"/>
          <ac:spMkLst>
            <pc:docMk/>
            <pc:sldMk cId="42388254" sldId="648"/>
            <ac:spMk id="3" creationId="{D2894E8C-6F6C-4501-94AD-7F73054A65CB}"/>
          </ac:spMkLst>
        </pc:spChg>
        <pc:picChg chg="mod">
          <ac:chgData name="Megan Whyte" userId="d4f5b6be-de08-4c19-b456-e429d0c0d3b6" providerId="ADAL" clId="{6FFA658B-2D32-49CA-A919-6842E57B284F}" dt="2020-01-27T09:50:43.850" v="38" actId="14100"/>
          <ac:picMkLst>
            <pc:docMk/>
            <pc:sldMk cId="42388254" sldId="648"/>
            <ac:picMk id="2052" creationId="{2D8121FC-9692-48C7-ACCA-BDDE8F7CAC07}"/>
          </ac:picMkLst>
        </pc:picChg>
      </pc:sldChg>
      <pc:sldChg chg="addSp delSp modSp del ord">
        <pc:chgData name="Megan Whyte" userId="d4f5b6be-de08-4c19-b456-e429d0c0d3b6" providerId="ADAL" clId="{6FFA658B-2D32-49CA-A919-6842E57B284F}" dt="2020-01-29T16:27:22.558" v="234" actId="47"/>
        <pc:sldMkLst>
          <pc:docMk/>
          <pc:sldMk cId="1934083945" sldId="650"/>
        </pc:sldMkLst>
        <pc:picChg chg="add del mod">
          <ac:chgData name="Megan Whyte" userId="d4f5b6be-de08-4c19-b456-e429d0c0d3b6" providerId="ADAL" clId="{6FFA658B-2D32-49CA-A919-6842E57B284F}" dt="2020-01-29T16:19:57.128" v="215" actId="478"/>
          <ac:picMkLst>
            <pc:docMk/>
            <pc:sldMk cId="1934083945" sldId="650"/>
            <ac:picMk id="2" creationId="{C8D0E887-0352-4E92-B5D8-8CB6F29AC7A2}"/>
          </ac:picMkLst>
        </pc:picChg>
        <pc:picChg chg="del">
          <ac:chgData name="Megan Whyte" userId="d4f5b6be-de08-4c19-b456-e429d0c0d3b6" providerId="ADAL" clId="{6FFA658B-2D32-49CA-A919-6842E57B284F}" dt="2020-01-28T09:54:59.839" v="129" actId="478"/>
          <ac:picMkLst>
            <pc:docMk/>
            <pc:sldMk cId="1934083945" sldId="650"/>
            <ac:picMk id="3" creationId="{5C9D5B1D-5653-47DC-BFF8-2BF3809DB74F}"/>
          </ac:picMkLst>
        </pc:picChg>
        <pc:picChg chg="add mod">
          <ac:chgData name="Megan Whyte" userId="d4f5b6be-de08-4c19-b456-e429d0c0d3b6" providerId="ADAL" clId="{6FFA658B-2D32-49CA-A919-6842E57B284F}" dt="2020-01-29T16:20:33.552" v="220" actId="1076"/>
          <ac:picMkLst>
            <pc:docMk/>
            <pc:sldMk cId="1934083945" sldId="650"/>
            <ac:picMk id="5" creationId="{121CAB84-2810-4065-AB20-E3394FDE92EF}"/>
          </ac:picMkLst>
        </pc:picChg>
      </pc:sldChg>
      <pc:sldChg chg="addSp modSp modAnim">
        <pc:chgData name="Megan Whyte" userId="d4f5b6be-de08-4c19-b456-e429d0c0d3b6" providerId="ADAL" clId="{6FFA658B-2D32-49CA-A919-6842E57B284F}" dt="2020-01-30T09:38:37.910" v="357" actId="20577"/>
        <pc:sldMkLst>
          <pc:docMk/>
          <pc:sldMk cId="1596331736" sldId="654"/>
        </pc:sldMkLst>
        <pc:spChg chg="add mod">
          <ac:chgData name="Megan Whyte" userId="d4f5b6be-de08-4c19-b456-e429d0c0d3b6" providerId="ADAL" clId="{6FFA658B-2D32-49CA-A919-6842E57B284F}" dt="2020-01-29T16:32:08.036" v="274" actId="1076"/>
          <ac:spMkLst>
            <pc:docMk/>
            <pc:sldMk cId="1596331736" sldId="654"/>
            <ac:spMk id="2" creationId="{EF831C51-9C2D-4267-B31A-7EFD902D4A85}"/>
          </ac:spMkLst>
        </pc:spChg>
        <pc:spChg chg="add mod">
          <ac:chgData name="Megan Whyte" userId="d4f5b6be-de08-4c19-b456-e429d0c0d3b6" providerId="ADAL" clId="{6FFA658B-2D32-49CA-A919-6842E57B284F}" dt="2020-01-30T09:38:37.910" v="357" actId="20577"/>
          <ac:spMkLst>
            <pc:docMk/>
            <pc:sldMk cId="1596331736" sldId="654"/>
            <ac:spMk id="5" creationId="{E96E58D0-5F33-49EC-8B3B-B97C2BF9FA4A}"/>
          </ac:spMkLst>
        </pc:spChg>
        <pc:picChg chg="add mod">
          <ac:chgData name="Megan Whyte" userId="d4f5b6be-de08-4c19-b456-e429d0c0d3b6" providerId="ADAL" clId="{6FFA658B-2D32-49CA-A919-6842E57B284F}" dt="2020-01-29T16:29:22.193" v="272" actId="1076"/>
          <ac:picMkLst>
            <pc:docMk/>
            <pc:sldMk cId="1596331736" sldId="654"/>
            <ac:picMk id="3" creationId="{8B2BC016-414F-454B-AC7B-37DA4336EA23}"/>
          </ac:picMkLst>
        </pc:picChg>
        <pc:picChg chg="add mod">
          <ac:chgData name="Megan Whyte" userId="d4f5b6be-de08-4c19-b456-e429d0c0d3b6" providerId="ADAL" clId="{6FFA658B-2D32-49CA-A919-6842E57B284F}" dt="2020-01-29T16:28:58.443" v="266" actId="1076"/>
          <ac:picMkLst>
            <pc:docMk/>
            <pc:sldMk cId="1596331736" sldId="654"/>
            <ac:picMk id="4" creationId="{E6D37DC2-80DB-4FC1-B388-33F637FCC860}"/>
          </ac:picMkLst>
        </pc:picChg>
      </pc:sldChg>
      <pc:sldChg chg="add ord">
        <pc:chgData name="Megan Whyte" userId="d4f5b6be-de08-4c19-b456-e429d0c0d3b6" providerId="ADAL" clId="{6FFA658B-2D32-49CA-A919-6842E57B284F}" dt="2020-01-30T09:41:57.291" v="360"/>
        <pc:sldMkLst>
          <pc:docMk/>
          <pc:sldMk cId="2603857744" sldId="658"/>
        </pc:sldMkLst>
      </pc:sldChg>
    </pc:docChg>
  </pc:docChgLst>
  <pc:docChgLst>
    <pc:chgData name="Aisling Kirwan" userId="048bb424-b1a1-4acb-9003-a96caae0e972" providerId="ADAL" clId="{70D3C29F-0C32-431D-A647-66A50A7DA050}"/>
    <pc:docChg chg="undo redo custSel addSld delSld modSld sldOrd modSection">
      <pc:chgData name="Aisling Kirwan" userId="048bb424-b1a1-4acb-9003-a96caae0e972" providerId="ADAL" clId="{70D3C29F-0C32-431D-A647-66A50A7DA050}" dt="2020-01-30T00:07:24.841" v="3727" actId="20577"/>
      <pc:docMkLst>
        <pc:docMk/>
      </pc:docMkLst>
      <pc:sldChg chg="add del">
        <pc:chgData name="Aisling Kirwan" userId="048bb424-b1a1-4acb-9003-a96caae0e972" providerId="ADAL" clId="{70D3C29F-0C32-431D-A647-66A50A7DA050}" dt="2020-01-24T10:38:10.335" v="98"/>
        <pc:sldMkLst>
          <pc:docMk/>
          <pc:sldMk cId="1776787125" sldId="575"/>
        </pc:sldMkLst>
      </pc:sldChg>
      <pc:sldChg chg="add del">
        <pc:chgData name="Aisling Kirwan" userId="048bb424-b1a1-4acb-9003-a96caae0e972" providerId="ADAL" clId="{70D3C29F-0C32-431D-A647-66A50A7DA050}" dt="2020-01-24T10:38:10.335" v="98"/>
        <pc:sldMkLst>
          <pc:docMk/>
          <pc:sldMk cId="1156537772" sldId="576"/>
        </pc:sldMkLst>
      </pc:sldChg>
      <pc:sldChg chg="del">
        <pc:chgData name="Aisling Kirwan" userId="048bb424-b1a1-4acb-9003-a96caae0e972" providerId="ADAL" clId="{70D3C29F-0C32-431D-A647-66A50A7DA050}" dt="2020-01-24T10:07:10.139" v="3" actId="47"/>
        <pc:sldMkLst>
          <pc:docMk/>
          <pc:sldMk cId="1884545355" sldId="577"/>
        </pc:sldMkLst>
      </pc:sldChg>
      <pc:sldChg chg="addSp delSp modSp delCm modCm">
        <pc:chgData name="Aisling Kirwan" userId="048bb424-b1a1-4acb-9003-a96caae0e972" providerId="ADAL" clId="{70D3C29F-0C32-431D-A647-66A50A7DA050}" dt="2020-01-28T11:52:26.161" v="2417" actId="1592"/>
        <pc:sldMkLst>
          <pc:docMk/>
          <pc:sldMk cId="2532622258" sldId="586"/>
        </pc:sldMkLst>
        <pc:spChg chg="del">
          <ac:chgData name="Aisling Kirwan" userId="048bb424-b1a1-4acb-9003-a96caae0e972" providerId="ADAL" clId="{70D3C29F-0C32-431D-A647-66A50A7DA050}" dt="2020-01-24T10:18:46.184" v="20"/>
          <ac:spMkLst>
            <pc:docMk/>
            <pc:sldMk cId="2532622258" sldId="586"/>
            <ac:spMk id="2" creationId="{0AE7A59E-972B-40C3-97D0-1EA932D7A542}"/>
          </ac:spMkLst>
        </pc:spChg>
        <pc:spChg chg="mod">
          <ac:chgData name="Aisling Kirwan" userId="048bb424-b1a1-4acb-9003-a96caae0e972" providerId="ADAL" clId="{70D3C29F-0C32-431D-A647-66A50A7DA050}" dt="2020-01-24T10:18:51.859" v="21" actId="5793"/>
          <ac:spMkLst>
            <pc:docMk/>
            <pc:sldMk cId="2532622258" sldId="586"/>
            <ac:spMk id="3" creationId="{38B5F758-715B-460D-8346-DC41A19A246A}"/>
          </ac:spMkLst>
        </pc:spChg>
        <pc:spChg chg="add mod">
          <ac:chgData name="Aisling Kirwan" userId="048bb424-b1a1-4acb-9003-a96caae0e972" providerId="ADAL" clId="{70D3C29F-0C32-431D-A647-66A50A7DA050}" dt="2020-01-24T10:19:00.410" v="22"/>
          <ac:spMkLst>
            <pc:docMk/>
            <pc:sldMk cId="2532622258" sldId="586"/>
            <ac:spMk id="4" creationId="{C9B0E2CD-B415-479B-9319-EAABB4BCA2AB}"/>
          </ac:spMkLst>
        </pc:spChg>
      </pc:sldChg>
      <pc:sldChg chg="addSp delSp modSp add del">
        <pc:chgData name="Aisling Kirwan" userId="048bb424-b1a1-4acb-9003-a96caae0e972" providerId="ADAL" clId="{70D3C29F-0C32-431D-A647-66A50A7DA050}" dt="2020-01-24T10:18:12.058" v="19"/>
        <pc:sldMkLst>
          <pc:docMk/>
          <pc:sldMk cId="1534118601" sldId="602"/>
        </pc:sldMkLst>
        <pc:spChg chg="add del mod">
          <ac:chgData name="Aisling Kirwan" userId="048bb424-b1a1-4acb-9003-a96caae0e972" providerId="ADAL" clId="{70D3C29F-0C32-431D-A647-66A50A7DA050}" dt="2020-01-24T10:18:12.058" v="19"/>
          <ac:spMkLst>
            <pc:docMk/>
            <pc:sldMk cId="1534118601" sldId="602"/>
            <ac:spMk id="3" creationId="{5C6BDBE4-A8BD-4274-9175-3138572201E5}"/>
          </ac:spMkLst>
        </pc:spChg>
      </pc:sldChg>
      <pc:sldChg chg="del">
        <pc:chgData name="Aisling Kirwan" userId="048bb424-b1a1-4acb-9003-a96caae0e972" providerId="ADAL" clId="{70D3C29F-0C32-431D-A647-66A50A7DA050}" dt="2020-01-24T10:07:28.297" v="4" actId="47"/>
        <pc:sldMkLst>
          <pc:docMk/>
          <pc:sldMk cId="4199247117" sldId="606"/>
        </pc:sldMkLst>
      </pc:sldChg>
      <pc:sldChg chg="del">
        <pc:chgData name="Aisling Kirwan" userId="048bb424-b1a1-4acb-9003-a96caae0e972" providerId="ADAL" clId="{70D3C29F-0C32-431D-A647-66A50A7DA050}" dt="2020-01-29T17:51:26.596" v="3495" actId="47"/>
        <pc:sldMkLst>
          <pc:docMk/>
          <pc:sldMk cId="1566101040" sldId="609"/>
        </pc:sldMkLst>
      </pc:sldChg>
      <pc:sldChg chg="addSp delSp modSp modTransition">
        <pc:chgData name="Aisling Kirwan" userId="048bb424-b1a1-4acb-9003-a96caae0e972" providerId="ADAL" clId="{70D3C29F-0C32-431D-A647-66A50A7DA050}" dt="2020-01-29T17:23:15.504" v="3113" actId="14100"/>
        <pc:sldMkLst>
          <pc:docMk/>
          <pc:sldMk cId="2479274911" sldId="611"/>
        </pc:sldMkLst>
        <pc:spChg chg="mod">
          <ac:chgData name="Aisling Kirwan" userId="048bb424-b1a1-4acb-9003-a96caae0e972" providerId="ADAL" clId="{70D3C29F-0C32-431D-A647-66A50A7DA050}" dt="2020-01-29T17:23:15.504" v="3113" actId="14100"/>
          <ac:spMkLst>
            <pc:docMk/>
            <pc:sldMk cId="2479274911" sldId="611"/>
            <ac:spMk id="2" creationId="{00000000-0000-0000-0000-000000000000}"/>
          </ac:spMkLst>
        </pc:spChg>
        <pc:spChg chg="add del mod">
          <ac:chgData name="Aisling Kirwan" userId="048bb424-b1a1-4acb-9003-a96caae0e972" providerId="ADAL" clId="{70D3C29F-0C32-431D-A647-66A50A7DA050}" dt="2020-01-27T14:19:09.702" v="2182"/>
          <ac:spMkLst>
            <pc:docMk/>
            <pc:sldMk cId="2479274911" sldId="611"/>
            <ac:spMk id="3" creationId="{5A4A7AD8-6A50-45C9-B5A9-3FC9A95B8271}"/>
          </ac:spMkLst>
        </pc:spChg>
        <pc:spChg chg="add del mod">
          <ac:chgData name="Aisling Kirwan" userId="048bb424-b1a1-4acb-9003-a96caae0e972" providerId="ADAL" clId="{70D3C29F-0C32-431D-A647-66A50A7DA050}" dt="2020-01-27T14:19:07.907" v="2180"/>
          <ac:spMkLst>
            <pc:docMk/>
            <pc:sldMk cId="2479274911" sldId="611"/>
            <ac:spMk id="5" creationId="{55C664FB-270E-45F6-BB88-0C8C70596801}"/>
          </ac:spMkLst>
        </pc:spChg>
        <pc:spChg chg="add mod">
          <ac:chgData name="Aisling Kirwan" userId="048bb424-b1a1-4acb-9003-a96caae0e972" providerId="ADAL" clId="{70D3C29F-0C32-431D-A647-66A50A7DA050}" dt="2020-01-27T14:19:16.645" v="2183"/>
          <ac:spMkLst>
            <pc:docMk/>
            <pc:sldMk cId="2479274911" sldId="611"/>
            <ac:spMk id="6" creationId="{B2A64673-B5DE-4DE9-8C86-BA1F9EBAB8CE}"/>
          </ac:spMkLst>
        </pc:spChg>
        <pc:graphicFrameChg chg="mod modGraphic">
          <ac:chgData name="Aisling Kirwan" userId="048bb424-b1a1-4acb-9003-a96caae0e972" providerId="ADAL" clId="{70D3C29F-0C32-431D-A647-66A50A7DA050}" dt="2020-01-27T14:20:06.044" v="2192" actId="14100"/>
          <ac:graphicFrameMkLst>
            <pc:docMk/>
            <pc:sldMk cId="2479274911" sldId="611"/>
            <ac:graphicFrameMk id="4" creationId="{00000000-0000-0000-0000-000000000000}"/>
          </ac:graphicFrameMkLst>
        </pc:graphicFrameChg>
      </pc:sldChg>
      <pc:sldChg chg="addSp delSp modSp">
        <pc:chgData name="Aisling Kirwan" userId="048bb424-b1a1-4acb-9003-a96caae0e972" providerId="ADAL" clId="{70D3C29F-0C32-431D-A647-66A50A7DA050}" dt="2020-01-28T10:04:56.381" v="2413" actId="255"/>
        <pc:sldMkLst>
          <pc:docMk/>
          <pc:sldMk cId="323516821" sldId="613"/>
        </pc:sldMkLst>
        <pc:spChg chg="mod">
          <ac:chgData name="Aisling Kirwan" userId="048bb424-b1a1-4acb-9003-a96caae0e972" providerId="ADAL" clId="{70D3C29F-0C32-431D-A647-66A50A7DA050}" dt="2020-01-28T10:04:56.381" v="2413" actId="255"/>
          <ac:spMkLst>
            <pc:docMk/>
            <pc:sldMk cId="323516821" sldId="613"/>
            <ac:spMk id="2" creationId="{95A37DCA-4E9D-46BC-B351-F8C99690CECD}"/>
          </ac:spMkLst>
        </pc:spChg>
        <pc:spChg chg="del">
          <ac:chgData name="Aisling Kirwan" userId="048bb424-b1a1-4acb-9003-a96caae0e972" providerId="ADAL" clId="{70D3C29F-0C32-431D-A647-66A50A7DA050}" dt="2020-01-24T10:20:58.629" v="33"/>
          <ac:spMkLst>
            <pc:docMk/>
            <pc:sldMk cId="323516821" sldId="613"/>
            <ac:spMk id="3" creationId="{726484AD-04F7-4B7E-8D7E-E238F2CADC63}"/>
          </ac:spMkLst>
        </pc:spChg>
        <pc:spChg chg="add mod">
          <ac:chgData name="Aisling Kirwan" userId="048bb424-b1a1-4acb-9003-a96caae0e972" providerId="ADAL" clId="{70D3C29F-0C32-431D-A647-66A50A7DA050}" dt="2020-01-24T10:20:58.629" v="33"/>
          <ac:spMkLst>
            <pc:docMk/>
            <pc:sldMk cId="323516821" sldId="613"/>
            <ac:spMk id="5" creationId="{40A40AEA-E40F-402E-970E-C3AFCA1A2AAF}"/>
          </ac:spMkLst>
        </pc:spChg>
        <pc:graphicFrameChg chg="mod">
          <ac:chgData name="Aisling Kirwan" userId="048bb424-b1a1-4acb-9003-a96caae0e972" providerId="ADAL" clId="{70D3C29F-0C32-431D-A647-66A50A7DA050}" dt="2020-01-28T10:04:18.612" v="2412" actId="403"/>
          <ac:graphicFrameMkLst>
            <pc:docMk/>
            <pc:sldMk cId="323516821" sldId="613"/>
            <ac:graphicFrameMk id="4" creationId="{14EE1D67-F534-4FB4-A75E-2A2DE56770ED}"/>
          </ac:graphicFrameMkLst>
        </pc:graphicFrameChg>
      </pc:sldChg>
      <pc:sldChg chg="addSp modSp modAnim">
        <pc:chgData name="Aisling Kirwan" userId="048bb424-b1a1-4acb-9003-a96caae0e972" providerId="ADAL" clId="{70D3C29F-0C32-431D-A647-66A50A7DA050}" dt="2020-01-24T10:34:31.389" v="89"/>
        <pc:sldMkLst>
          <pc:docMk/>
          <pc:sldMk cId="2681549263" sldId="614"/>
        </pc:sldMkLst>
        <pc:spChg chg="mod">
          <ac:chgData name="Aisling Kirwan" userId="048bb424-b1a1-4acb-9003-a96caae0e972" providerId="ADAL" clId="{70D3C29F-0C32-431D-A647-66A50A7DA050}" dt="2020-01-24T10:22:20.641" v="34" actId="1076"/>
          <ac:spMkLst>
            <pc:docMk/>
            <pc:sldMk cId="2681549263" sldId="614"/>
            <ac:spMk id="2" creationId="{7247D878-F5AB-4530-B308-E2B48F57F433}"/>
          </ac:spMkLst>
        </pc:spChg>
        <pc:spChg chg="add mod">
          <ac:chgData name="Aisling Kirwan" userId="048bb424-b1a1-4acb-9003-a96caae0e972" providerId="ADAL" clId="{70D3C29F-0C32-431D-A647-66A50A7DA050}" dt="2020-01-24T10:11:20.161" v="5"/>
          <ac:spMkLst>
            <pc:docMk/>
            <pc:sldMk cId="2681549263" sldId="614"/>
            <ac:spMk id="3" creationId="{A10D7F1E-AF0D-49F2-9D84-E448D3264F39}"/>
          </ac:spMkLst>
        </pc:spChg>
      </pc:sldChg>
      <pc:sldChg chg="addSp delSp modSp modAnim">
        <pc:chgData name="Aisling Kirwan" userId="048bb424-b1a1-4acb-9003-a96caae0e972" providerId="ADAL" clId="{70D3C29F-0C32-431D-A647-66A50A7DA050}" dt="2020-01-29T16:11:12.922" v="2503"/>
        <pc:sldMkLst>
          <pc:docMk/>
          <pc:sldMk cId="2370605422" sldId="615"/>
        </pc:sldMkLst>
        <pc:spChg chg="mod">
          <ac:chgData name="Aisling Kirwan" userId="048bb424-b1a1-4acb-9003-a96caae0e972" providerId="ADAL" clId="{70D3C29F-0C32-431D-A647-66A50A7DA050}" dt="2020-01-24T12:12:28.290" v="1977" actId="1076"/>
          <ac:spMkLst>
            <pc:docMk/>
            <pc:sldMk cId="2370605422" sldId="615"/>
            <ac:spMk id="2" creationId="{B0A52BC2-ABB7-413F-848B-3330D9B636FC}"/>
          </ac:spMkLst>
        </pc:spChg>
        <pc:spChg chg="mod">
          <ac:chgData name="Aisling Kirwan" userId="048bb424-b1a1-4acb-9003-a96caae0e972" providerId="ADAL" clId="{70D3C29F-0C32-431D-A647-66A50A7DA050}" dt="2020-01-24T12:12:35.492" v="1978" actId="1076"/>
          <ac:spMkLst>
            <pc:docMk/>
            <pc:sldMk cId="2370605422" sldId="615"/>
            <ac:spMk id="3" creationId="{E96FD0F7-3C5B-47A5-B9E2-6998D859307F}"/>
          </ac:spMkLst>
        </pc:spChg>
        <pc:picChg chg="add del">
          <ac:chgData name="Aisling Kirwan" userId="048bb424-b1a1-4acb-9003-a96caae0e972" providerId="ADAL" clId="{70D3C29F-0C32-431D-A647-66A50A7DA050}" dt="2020-01-29T16:11:12.922" v="2503"/>
          <ac:picMkLst>
            <pc:docMk/>
            <pc:sldMk cId="2370605422" sldId="615"/>
            <ac:picMk id="4" creationId="{117AB886-3BB0-4916-9D2B-4A4DCF39034E}"/>
          </ac:picMkLst>
        </pc:picChg>
      </pc:sldChg>
      <pc:sldChg chg="modSp">
        <pc:chgData name="Aisling Kirwan" userId="048bb424-b1a1-4acb-9003-a96caae0e972" providerId="ADAL" clId="{70D3C29F-0C32-431D-A647-66A50A7DA050}" dt="2020-01-24T12:13:16.306" v="1981" actId="14100"/>
        <pc:sldMkLst>
          <pc:docMk/>
          <pc:sldMk cId="736811116" sldId="616"/>
        </pc:sldMkLst>
        <pc:spChg chg="mod">
          <ac:chgData name="Aisling Kirwan" userId="048bb424-b1a1-4acb-9003-a96caae0e972" providerId="ADAL" clId="{70D3C29F-0C32-431D-A647-66A50A7DA050}" dt="2020-01-24T12:13:16.306" v="1981" actId="14100"/>
          <ac:spMkLst>
            <pc:docMk/>
            <pc:sldMk cId="736811116" sldId="616"/>
            <ac:spMk id="2" creationId="{883B0827-84A6-486D-9733-23FA3DBB2940}"/>
          </ac:spMkLst>
        </pc:spChg>
        <pc:spChg chg="mod">
          <ac:chgData name="Aisling Kirwan" userId="048bb424-b1a1-4acb-9003-a96caae0e972" providerId="ADAL" clId="{70D3C29F-0C32-431D-A647-66A50A7DA050}" dt="2020-01-24T12:13:07.881" v="1979" actId="255"/>
          <ac:spMkLst>
            <pc:docMk/>
            <pc:sldMk cId="736811116" sldId="616"/>
            <ac:spMk id="3" creationId="{6FB3C041-5BC4-4236-B9F1-7A2156A427BA}"/>
          </ac:spMkLst>
        </pc:spChg>
      </pc:sldChg>
      <pc:sldChg chg="delCm">
        <pc:chgData name="Aisling Kirwan" userId="048bb424-b1a1-4acb-9003-a96caae0e972" providerId="ADAL" clId="{70D3C29F-0C32-431D-A647-66A50A7DA050}" dt="2020-01-28T11:54:32.499" v="2419" actId="1592"/>
        <pc:sldMkLst>
          <pc:docMk/>
          <pc:sldMk cId="2440640296" sldId="621"/>
        </pc:sldMkLst>
      </pc:sldChg>
      <pc:sldChg chg="delSp modSp modTransition">
        <pc:chgData name="Aisling Kirwan" userId="048bb424-b1a1-4acb-9003-a96caae0e972" providerId="ADAL" clId="{70D3C29F-0C32-431D-A647-66A50A7DA050}" dt="2020-01-27T14:21:41.256" v="2203" actId="14100"/>
        <pc:sldMkLst>
          <pc:docMk/>
          <pc:sldMk cId="2902377820" sldId="625"/>
        </pc:sldMkLst>
        <pc:spChg chg="del">
          <ac:chgData name="Aisling Kirwan" userId="048bb424-b1a1-4acb-9003-a96caae0e972" providerId="ADAL" clId="{70D3C29F-0C32-431D-A647-66A50A7DA050}" dt="2020-01-27T14:21:28.056" v="2201"/>
          <ac:spMkLst>
            <pc:docMk/>
            <pc:sldMk cId="2902377820" sldId="625"/>
            <ac:spMk id="2" creationId="{00000000-0000-0000-0000-000000000000}"/>
          </ac:spMkLst>
        </pc:spChg>
        <pc:graphicFrameChg chg="mod modGraphic">
          <ac:chgData name="Aisling Kirwan" userId="048bb424-b1a1-4acb-9003-a96caae0e972" providerId="ADAL" clId="{70D3C29F-0C32-431D-A647-66A50A7DA050}" dt="2020-01-27T14:21:41.256" v="2203" actId="14100"/>
          <ac:graphicFrameMkLst>
            <pc:docMk/>
            <pc:sldMk cId="2902377820" sldId="625"/>
            <ac:graphicFrameMk id="4" creationId="{00000000-0000-0000-0000-000000000000}"/>
          </ac:graphicFrameMkLst>
        </pc:graphicFrameChg>
      </pc:sldChg>
      <pc:sldChg chg="modSp">
        <pc:chgData name="Aisling Kirwan" userId="048bb424-b1a1-4acb-9003-a96caae0e972" providerId="ADAL" clId="{70D3C29F-0C32-431D-A647-66A50A7DA050}" dt="2020-01-29T17:20:02.393" v="3111" actId="20577"/>
        <pc:sldMkLst>
          <pc:docMk/>
          <pc:sldMk cId="2750030435" sldId="629"/>
        </pc:sldMkLst>
        <pc:graphicFrameChg chg="mod modGraphic">
          <ac:chgData name="Aisling Kirwan" userId="048bb424-b1a1-4acb-9003-a96caae0e972" providerId="ADAL" clId="{70D3C29F-0C32-431D-A647-66A50A7DA050}" dt="2020-01-29T17:20:02.393" v="3111" actId="20577"/>
          <ac:graphicFrameMkLst>
            <pc:docMk/>
            <pc:sldMk cId="2750030435" sldId="629"/>
            <ac:graphicFrameMk id="2" creationId="{C930BF97-0505-4129-9026-FF8F6FFF25D8}"/>
          </ac:graphicFrameMkLst>
        </pc:graphicFrameChg>
      </pc:sldChg>
      <pc:sldChg chg="addCm delCm">
        <pc:chgData name="Aisling Kirwan" userId="048bb424-b1a1-4acb-9003-a96caae0e972" providerId="ADAL" clId="{70D3C29F-0C32-431D-A647-66A50A7DA050}" dt="2020-01-28T11:54:32.521" v="2420" actId="1592"/>
        <pc:sldMkLst>
          <pc:docMk/>
          <pc:sldMk cId="3666632536" sldId="634"/>
        </pc:sldMkLst>
      </pc:sldChg>
      <pc:sldChg chg="modSp ord addCm delCm modCm">
        <pc:chgData name="Aisling Kirwan" userId="048bb424-b1a1-4acb-9003-a96caae0e972" providerId="ADAL" clId="{70D3C29F-0C32-431D-A647-66A50A7DA050}" dt="2020-01-29T16:43:08.565" v="2603" actId="1076"/>
        <pc:sldMkLst>
          <pc:docMk/>
          <pc:sldMk cId="3237876369" sldId="637"/>
        </pc:sldMkLst>
        <pc:spChg chg="mod">
          <ac:chgData name="Aisling Kirwan" userId="048bb424-b1a1-4acb-9003-a96caae0e972" providerId="ADAL" clId="{70D3C29F-0C32-431D-A647-66A50A7DA050}" dt="2020-01-29T16:42:11.961" v="2588" actId="20577"/>
          <ac:spMkLst>
            <pc:docMk/>
            <pc:sldMk cId="3237876369" sldId="637"/>
            <ac:spMk id="3" creationId="{00000000-0000-0000-0000-000000000000}"/>
          </ac:spMkLst>
        </pc:spChg>
        <pc:spChg chg="mod">
          <ac:chgData name="Aisling Kirwan" userId="048bb424-b1a1-4acb-9003-a96caae0e972" providerId="ADAL" clId="{70D3C29F-0C32-431D-A647-66A50A7DA050}" dt="2020-01-29T16:43:08.565" v="2603" actId="1076"/>
          <ac:spMkLst>
            <pc:docMk/>
            <pc:sldMk cId="3237876369" sldId="637"/>
            <ac:spMk id="4" creationId="{00000000-0000-0000-0000-000000000000}"/>
          </ac:spMkLst>
        </pc:spChg>
      </pc:sldChg>
      <pc:sldChg chg="addSp delSp modSp">
        <pc:chgData name="Aisling Kirwan" userId="048bb424-b1a1-4acb-9003-a96caae0e972" providerId="ADAL" clId="{70D3C29F-0C32-431D-A647-66A50A7DA050}" dt="2020-01-29T23:52:06.508" v="3689" actId="20577"/>
        <pc:sldMkLst>
          <pc:docMk/>
          <pc:sldMk cId="2731518242" sldId="638"/>
        </pc:sldMkLst>
        <pc:spChg chg="mod">
          <ac:chgData name="Aisling Kirwan" userId="048bb424-b1a1-4acb-9003-a96caae0e972" providerId="ADAL" clId="{70D3C29F-0C32-431D-A647-66A50A7DA050}" dt="2020-01-29T23:52:06.508" v="3689" actId="20577"/>
          <ac:spMkLst>
            <pc:docMk/>
            <pc:sldMk cId="2731518242" sldId="638"/>
            <ac:spMk id="3" creationId="{89AEEC93-FC20-40F6-823E-A45EB9910A1E}"/>
          </ac:spMkLst>
        </pc:spChg>
        <pc:picChg chg="del">
          <ac:chgData name="Aisling Kirwan" userId="048bb424-b1a1-4acb-9003-a96caae0e972" providerId="ADAL" clId="{70D3C29F-0C32-431D-A647-66A50A7DA050}" dt="2020-01-24T10:37:40.359" v="96" actId="478"/>
          <ac:picMkLst>
            <pc:docMk/>
            <pc:sldMk cId="2731518242" sldId="638"/>
            <ac:picMk id="6" creationId="{00000000-0000-0000-0000-000000000000}"/>
          </ac:picMkLst>
        </pc:picChg>
        <pc:picChg chg="add mod">
          <ac:chgData name="Aisling Kirwan" userId="048bb424-b1a1-4acb-9003-a96caae0e972" providerId="ADAL" clId="{70D3C29F-0C32-431D-A647-66A50A7DA050}" dt="2020-01-24T10:38:30.822" v="101" actId="14100"/>
          <ac:picMkLst>
            <pc:docMk/>
            <pc:sldMk cId="2731518242" sldId="638"/>
            <ac:picMk id="1026" creationId="{8F495C98-E3CC-435C-AB4D-09D0561BF5FB}"/>
          </ac:picMkLst>
        </pc:picChg>
      </pc:sldChg>
      <pc:sldChg chg="modNotesTx">
        <pc:chgData name="Aisling Kirwan" userId="048bb424-b1a1-4acb-9003-a96caae0e972" providerId="ADAL" clId="{70D3C29F-0C32-431D-A647-66A50A7DA050}" dt="2020-01-27T14:59:07.696" v="2240" actId="20577"/>
        <pc:sldMkLst>
          <pc:docMk/>
          <pc:sldMk cId="4138773737" sldId="640"/>
        </pc:sldMkLst>
      </pc:sldChg>
      <pc:sldChg chg="modSp">
        <pc:chgData name="Aisling Kirwan" userId="048bb424-b1a1-4acb-9003-a96caae0e972" providerId="ADAL" clId="{70D3C29F-0C32-431D-A647-66A50A7DA050}" dt="2020-01-27T14:39:59.977" v="2231" actId="20577"/>
        <pc:sldMkLst>
          <pc:docMk/>
          <pc:sldMk cId="712515854" sldId="642"/>
        </pc:sldMkLst>
        <pc:spChg chg="mod">
          <ac:chgData name="Aisling Kirwan" userId="048bb424-b1a1-4acb-9003-a96caae0e972" providerId="ADAL" clId="{70D3C29F-0C32-431D-A647-66A50A7DA050}" dt="2020-01-27T14:39:59.977" v="2231" actId="20577"/>
          <ac:spMkLst>
            <pc:docMk/>
            <pc:sldMk cId="712515854" sldId="642"/>
            <ac:spMk id="3" creationId="{89AEEC93-FC20-40F6-823E-A45EB9910A1E}"/>
          </ac:spMkLst>
        </pc:spChg>
      </pc:sldChg>
      <pc:sldChg chg="modSp">
        <pc:chgData name="Aisling Kirwan" userId="048bb424-b1a1-4acb-9003-a96caae0e972" providerId="ADAL" clId="{70D3C29F-0C32-431D-A647-66A50A7DA050}" dt="2020-01-26T18:20:39.373" v="2027" actId="5793"/>
        <pc:sldMkLst>
          <pc:docMk/>
          <pc:sldMk cId="2663525991" sldId="643"/>
        </pc:sldMkLst>
        <pc:graphicFrameChg chg="modGraphic">
          <ac:chgData name="Aisling Kirwan" userId="048bb424-b1a1-4acb-9003-a96caae0e972" providerId="ADAL" clId="{70D3C29F-0C32-431D-A647-66A50A7DA050}" dt="2020-01-26T18:20:39.373" v="2027" actId="5793"/>
          <ac:graphicFrameMkLst>
            <pc:docMk/>
            <pc:sldMk cId="2663525991" sldId="643"/>
            <ac:graphicFrameMk id="2" creationId="{00000000-0000-0000-0000-000000000000}"/>
          </ac:graphicFrameMkLst>
        </pc:graphicFrameChg>
      </pc:sldChg>
      <pc:sldChg chg="del">
        <pc:chgData name="Aisling Kirwan" userId="048bb424-b1a1-4acb-9003-a96caae0e972" providerId="ADAL" clId="{70D3C29F-0C32-431D-A647-66A50A7DA050}" dt="2020-01-24T10:06:51.151" v="0" actId="47"/>
        <pc:sldMkLst>
          <pc:docMk/>
          <pc:sldMk cId="3204445624" sldId="644"/>
        </pc:sldMkLst>
      </pc:sldChg>
      <pc:sldChg chg="addSp delSp modSp modTransition">
        <pc:chgData name="Aisling Kirwan" userId="048bb424-b1a1-4acb-9003-a96caae0e972" providerId="ADAL" clId="{70D3C29F-0C32-431D-A647-66A50A7DA050}" dt="2020-01-24T10:20:41.348" v="31" actId="1076"/>
        <pc:sldMkLst>
          <pc:docMk/>
          <pc:sldMk cId="2887678938" sldId="646"/>
        </pc:sldMkLst>
        <pc:spChg chg="mod">
          <ac:chgData name="Aisling Kirwan" userId="048bb424-b1a1-4acb-9003-a96caae0e972" providerId="ADAL" clId="{70D3C29F-0C32-431D-A647-66A50A7DA050}" dt="2020-01-24T10:20:23.860" v="28" actId="1076"/>
          <ac:spMkLst>
            <pc:docMk/>
            <pc:sldMk cId="2887678938" sldId="646"/>
            <ac:spMk id="2" creationId="{ACEA794F-3113-4D56-B7EA-453C0F53A2F2}"/>
          </ac:spMkLst>
        </pc:spChg>
        <pc:spChg chg="del">
          <ac:chgData name="Aisling Kirwan" userId="048bb424-b1a1-4acb-9003-a96caae0e972" providerId="ADAL" clId="{70D3C29F-0C32-431D-A647-66A50A7DA050}" dt="2020-01-24T10:19:22.903" v="23"/>
          <ac:spMkLst>
            <pc:docMk/>
            <pc:sldMk cId="2887678938" sldId="646"/>
            <ac:spMk id="3" creationId="{B2F06D31-8ED3-4F22-9187-BA2C6D75B02F}"/>
          </ac:spMkLst>
        </pc:spChg>
        <pc:spChg chg="add mod">
          <ac:chgData name="Aisling Kirwan" userId="048bb424-b1a1-4acb-9003-a96caae0e972" providerId="ADAL" clId="{70D3C29F-0C32-431D-A647-66A50A7DA050}" dt="2020-01-24T10:19:56.136" v="26"/>
          <ac:spMkLst>
            <pc:docMk/>
            <pc:sldMk cId="2887678938" sldId="646"/>
            <ac:spMk id="5" creationId="{CCFBDC73-56CE-46DE-8948-6DD39E236680}"/>
          </ac:spMkLst>
        </pc:spChg>
        <pc:graphicFrameChg chg="mod">
          <ac:chgData name="Aisling Kirwan" userId="048bb424-b1a1-4acb-9003-a96caae0e972" providerId="ADAL" clId="{70D3C29F-0C32-431D-A647-66A50A7DA050}" dt="2020-01-24T10:20:41.348" v="31" actId="1076"/>
          <ac:graphicFrameMkLst>
            <pc:docMk/>
            <pc:sldMk cId="2887678938" sldId="646"/>
            <ac:graphicFrameMk id="4" creationId="{A24D8E3E-4D76-47C0-8BF6-4AA171F50E36}"/>
          </ac:graphicFrameMkLst>
        </pc:graphicFrameChg>
      </pc:sldChg>
      <pc:sldChg chg="addSp delSp modSp">
        <pc:chgData name="Aisling Kirwan" userId="048bb424-b1a1-4acb-9003-a96caae0e972" providerId="ADAL" clId="{70D3C29F-0C32-431D-A647-66A50A7DA050}" dt="2020-01-28T09:37:05.539" v="2335" actId="1076"/>
        <pc:sldMkLst>
          <pc:docMk/>
          <pc:sldMk cId="2756730952" sldId="647"/>
        </pc:sldMkLst>
        <pc:spChg chg="del">
          <ac:chgData name="Aisling Kirwan" userId="048bb424-b1a1-4acb-9003-a96caae0e972" providerId="ADAL" clId="{70D3C29F-0C32-431D-A647-66A50A7DA050}" dt="2020-01-24T10:20:51.133" v="32"/>
          <ac:spMkLst>
            <pc:docMk/>
            <pc:sldMk cId="2756730952" sldId="647"/>
            <ac:spMk id="3" creationId="{99A167ED-6E71-43AA-B0FF-171B8381C08C}"/>
          </ac:spMkLst>
        </pc:spChg>
        <pc:spChg chg="add mod">
          <ac:chgData name="Aisling Kirwan" userId="048bb424-b1a1-4acb-9003-a96caae0e972" providerId="ADAL" clId="{70D3C29F-0C32-431D-A647-66A50A7DA050}" dt="2020-01-24T10:20:51.133" v="32"/>
          <ac:spMkLst>
            <pc:docMk/>
            <pc:sldMk cId="2756730952" sldId="647"/>
            <ac:spMk id="5" creationId="{34ADEFA4-A875-424B-84C6-BD5B29C66F22}"/>
          </ac:spMkLst>
        </pc:spChg>
        <pc:graphicFrameChg chg="mod">
          <ac:chgData name="Aisling Kirwan" userId="048bb424-b1a1-4acb-9003-a96caae0e972" providerId="ADAL" clId="{70D3C29F-0C32-431D-A647-66A50A7DA050}" dt="2020-01-28T09:37:05.539" v="2335" actId="1076"/>
          <ac:graphicFrameMkLst>
            <pc:docMk/>
            <pc:sldMk cId="2756730952" sldId="647"/>
            <ac:graphicFrameMk id="4" creationId="{EF7446D4-7CBA-42B3-B1C0-75FE576000C0}"/>
          </ac:graphicFrameMkLst>
        </pc:graphicFrameChg>
      </pc:sldChg>
      <pc:sldChg chg="addSp delSp modSp add modAnim">
        <pc:chgData name="Aisling Kirwan" userId="048bb424-b1a1-4acb-9003-a96caae0e972" providerId="ADAL" clId="{70D3C29F-0C32-431D-A647-66A50A7DA050}" dt="2020-01-30T00:02:56.940" v="3709" actId="20577"/>
        <pc:sldMkLst>
          <pc:docMk/>
          <pc:sldMk cId="42388254" sldId="648"/>
        </pc:sldMkLst>
        <pc:spChg chg="mod">
          <ac:chgData name="Aisling Kirwan" userId="048bb424-b1a1-4acb-9003-a96caae0e972" providerId="ADAL" clId="{70D3C29F-0C32-431D-A647-66A50A7DA050}" dt="2020-01-30T00:02:56.940" v="3709" actId="20577"/>
          <ac:spMkLst>
            <pc:docMk/>
            <pc:sldMk cId="42388254" sldId="648"/>
            <ac:spMk id="2" creationId="{15E95B62-64BB-40AE-94B5-1CFA694A42F5}"/>
          </ac:spMkLst>
        </pc:spChg>
        <pc:spChg chg="add del mod">
          <ac:chgData name="Aisling Kirwan" userId="048bb424-b1a1-4acb-9003-a96caae0e972" providerId="ADAL" clId="{70D3C29F-0C32-431D-A647-66A50A7DA050}" dt="2020-01-30T00:02:27.892" v="3690" actId="1076"/>
          <ac:spMkLst>
            <pc:docMk/>
            <pc:sldMk cId="42388254" sldId="648"/>
            <ac:spMk id="3" creationId="{D2894E8C-6F6C-4501-94AD-7F73054A65CB}"/>
          </ac:spMkLst>
        </pc:spChg>
        <pc:picChg chg="add del mod">
          <ac:chgData name="Aisling Kirwan" userId="048bb424-b1a1-4acb-9003-a96caae0e972" providerId="ADAL" clId="{70D3C29F-0C32-431D-A647-66A50A7DA050}" dt="2020-01-24T10:51:16.186" v="348"/>
          <ac:picMkLst>
            <pc:docMk/>
            <pc:sldMk cId="42388254" sldId="648"/>
            <ac:picMk id="2050" creationId="{C24AD51B-EA2B-40E6-8601-999AD964A937}"/>
          </ac:picMkLst>
        </pc:picChg>
        <pc:picChg chg="add mod">
          <ac:chgData name="Aisling Kirwan" userId="048bb424-b1a1-4acb-9003-a96caae0e972" providerId="ADAL" clId="{70D3C29F-0C32-431D-A647-66A50A7DA050}" dt="2020-01-27T14:36:52.803" v="2206"/>
          <ac:picMkLst>
            <pc:docMk/>
            <pc:sldMk cId="42388254" sldId="648"/>
            <ac:picMk id="2052" creationId="{2D8121FC-9692-48C7-ACCA-BDDE8F7CAC07}"/>
          </ac:picMkLst>
        </pc:picChg>
      </pc:sldChg>
      <pc:sldChg chg="add del">
        <pc:chgData name="Aisling Kirwan" userId="048bb424-b1a1-4acb-9003-a96caae0e972" providerId="ADAL" clId="{70D3C29F-0C32-431D-A647-66A50A7DA050}" dt="2020-01-24T10:49:01.577" v="301" actId="47"/>
        <pc:sldMkLst>
          <pc:docMk/>
          <pc:sldMk cId="1340342162" sldId="648"/>
        </pc:sldMkLst>
      </pc:sldChg>
      <pc:sldChg chg="add del">
        <pc:chgData name="Aisling Kirwan" userId="048bb424-b1a1-4acb-9003-a96caae0e972" providerId="ADAL" clId="{70D3C29F-0C32-431D-A647-66A50A7DA050}" dt="2020-01-24T10:38:10.335" v="98"/>
        <pc:sldMkLst>
          <pc:docMk/>
          <pc:sldMk cId="4218420871" sldId="648"/>
        </pc:sldMkLst>
      </pc:sldChg>
      <pc:sldChg chg="addSp modSp add modAnim">
        <pc:chgData name="Aisling Kirwan" userId="048bb424-b1a1-4acb-9003-a96caae0e972" providerId="ADAL" clId="{70D3C29F-0C32-431D-A647-66A50A7DA050}" dt="2020-01-30T00:07:24.841" v="3727" actId="20577"/>
        <pc:sldMkLst>
          <pc:docMk/>
          <pc:sldMk cId="445332298" sldId="649"/>
        </pc:sldMkLst>
        <pc:spChg chg="mod">
          <ac:chgData name="Aisling Kirwan" userId="048bb424-b1a1-4acb-9003-a96caae0e972" providerId="ADAL" clId="{70D3C29F-0C32-431D-A647-66A50A7DA050}" dt="2020-01-27T14:38:51.332" v="2223" actId="1076"/>
          <ac:spMkLst>
            <pc:docMk/>
            <pc:sldMk cId="445332298" sldId="649"/>
            <ac:spMk id="2" creationId="{6A7DC8FC-AC06-4851-9DE5-D3FB5068A389}"/>
          </ac:spMkLst>
        </pc:spChg>
        <pc:spChg chg="mod">
          <ac:chgData name="Aisling Kirwan" userId="048bb424-b1a1-4acb-9003-a96caae0e972" providerId="ADAL" clId="{70D3C29F-0C32-431D-A647-66A50A7DA050}" dt="2020-01-30T00:07:24.841" v="3727" actId="20577"/>
          <ac:spMkLst>
            <pc:docMk/>
            <pc:sldMk cId="445332298" sldId="649"/>
            <ac:spMk id="3" creationId="{AFFEE53C-0EEE-48D0-B754-1795BC4AA799}"/>
          </ac:spMkLst>
        </pc:spChg>
        <pc:picChg chg="add mod">
          <ac:chgData name="Aisling Kirwan" userId="048bb424-b1a1-4acb-9003-a96caae0e972" providerId="ADAL" clId="{70D3C29F-0C32-431D-A647-66A50A7DA050}" dt="2020-01-27T14:39:02.571" v="2227" actId="14100"/>
          <ac:picMkLst>
            <pc:docMk/>
            <pc:sldMk cId="445332298" sldId="649"/>
            <ac:picMk id="3074" creationId="{5ABF31D6-9B0C-4FC4-B17F-F671AA567FB7}"/>
          </ac:picMkLst>
        </pc:picChg>
      </pc:sldChg>
      <pc:sldChg chg="add del">
        <pc:chgData name="Aisling Kirwan" userId="048bb424-b1a1-4acb-9003-a96caae0e972" providerId="ADAL" clId="{70D3C29F-0C32-431D-A647-66A50A7DA050}" dt="2020-01-24T10:38:10.335" v="98"/>
        <pc:sldMkLst>
          <pc:docMk/>
          <pc:sldMk cId="3568702305" sldId="649"/>
        </pc:sldMkLst>
      </pc:sldChg>
      <pc:sldChg chg="addSp delSp modSp add ord">
        <pc:chgData name="Aisling Kirwan" userId="048bb424-b1a1-4acb-9003-a96caae0e972" providerId="ADAL" clId="{70D3C29F-0C32-431D-A647-66A50A7DA050}" dt="2020-01-27T14:26:50.419" v="2205" actId="14100"/>
        <pc:sldMkLst>
          <pc:docMk/>
          <pc:sldMk cId="1934083945" sldId="650"/>
        </pc:sldMkLst>
        <pc:spChg chg="add del mod">
          <ac:chgData name="Aisling Kirwan" userId="048bb424-b1a1-4acb-9003-a96caae0e972" providerId="ADAL" clId="{70D3C29F-0C32-431D-A647-66A50A7DA050}" dt="2020-01-27T10:46:28.896" v="2101"/>
          <ac:spMkLst>
            <pc:docMk/>
            <pc:sldMk cId="1934083945" sldId="650"/>
            <ac:spMk id="4" creationId="{CF7D16DA-247A-49C0-A712-57EC29C35803}"/>
          </ac:spMkLst>
        </pc:spChg>
        <pc:picChg chg="add del">
          <ac:chgData name="Aisling Kirwan" userId="048bb424-b1a1-4acb-9003-a96caae0e972" providerId="ADAL" clId="{70D3C29F-0C32-431D-A647-66A50A7DA050}" dt="2020-01-27T10:40:02.346" v="2043" actId="478"/>
          <ac:picMkLst>
            <pc:docMk/>
            <pc:sldMk cId="1934083945" sldId="650"/>
            <ac:picMk id="2" creationId="{DE1AE678-6E22-43DE-BAF0-E6DAC77962ED}"/>
          </ac:picMkLst>
        </pc:picChg>
        <pc:picChg chg="add mod">
          <ac:chgData name="Aisling Kirwan" userId="048bb424-b1a1-4acb-9003-a96caae0e972" providerId="ADAL" clId="{70D3C29F-0C32-431D-A647-66A50A7DA050}" dt="2020-01-27T14:26:50.419" v="2205" actId="14100"/>
          <ac:picMkLst>
            <pc:docMk/>
            <pc:sldMk cId="1934083945" sldId="650"/>
            <ac:picMk id="3" creationId="{5C9D5B1D-5653-47DC-BFF8-2BF3809DB74F}"/>
          </ac:picMkLst>
        </pc:picChg>
      </pc:sldChg>
      <pc:sldChg chg="add del">
        <pc:chgData name="Aisling Kirwan" userId="048bb424-b1a1-4acb-9003-a96caae0e972" providerId="ADAL" clId="{70D3C29F-0C32-431D-A647-66A50A7DA050}" dt="2020-01-24T10:38:10.335" v="98"/>
        <pc:sldMkLst>
          <pc:docMk/>
          <pc:sldMk cId="4185176247" sldId="650"/>
        </pc:sldMkLst>
      </pc:sldChg>
      <pc:sldChg chg="addSp modSp add">
        <pc:chgData name="Aisling Kirwan" userId="048bb424-b1a1-4acb-9003-a96caae0e972" providerId="ADAL" clId="{70D3C29F-0C32-431D-A647-66A50A7DA050}" dt="2020-01-29T17:30:38.969" v="3117" actId="20577"/>
        <pc:sldMkLst>
          <pc:docMk/>
          <pc:sldMk cId="874753262" sldId="651"/>
        </pc:sldMkLst>
        <pc:spChg chg="mod">
          <ac:chgData name="Aisling Kirwan" userId="048bb424-b1a1-4acb-9003-a96caae0e972" providerId="ADAL" clId="{70D3C29F-0C32-431D-A647-66A50A7DA050}" dt="2020-01-28T11:56:00.114" v="2436" actId="14100"/>
          <ac:spMkLst>
            <pc:docMk/>
            <pc:sldMk cId="874753262" sldId="651"/>
            <ac:spMk id="2" creationId="{05984BAB-D941-49DD-B2B9-D5481D615685}"/>
          </ac:spMkLst>
        </pc:spChg>
        <pc:spChg chg="mod">
          <ac:chgData name="Aisling Kirwan" userId="048bb424-b1a1-4acb-9003-a96caae0e972" providerId="ADAL" clId="{70D3C29F-0C32-431D-A647-66A50A7DA050}" dt="2020-01-29T17:08:55.074" v="2743" actId="1076"/>
          <ac:spMkLst>
            <pc:docMk/>
            <pc:sldMk cId="874753262" sldId="651"/>
            <ac:spMk id="3" creationId="{FB616D51-2DC0-4C3B-9717-04541040CA2D}"/>
          </ac:spMkLst>
        </pc:spChg>
        <pc:spChg chg="add mod">
          <ac:chgData name="Aisling Kirwan" userId="048bb424-b1a1-4acb-9003-a96caae0e972" providerId="ADAL" clId="{70D3C29F-0C32-431D-A647-66A50A7DA050}" dt="2020-01-29T17:30:38.969" v="3117" actId="20577"/>
          <ac:spMkLst>
            <pc:docMk/>
            <pc:sldMk cId="874753262" sldId="651"/>
            <ac:spMk id="4" creationId="{EB7181CF-380C-4FE7-9922-A37375B05330}"/>
          </ac:spMkLst>
        </pc:spChg>
      </pc:sldChg>
      <pc:sldChg chg="add del">
        <pc:chgData name="Aisling Kirwan" userId="048bb424-b1a1-4acb-9003-a96caae0e972" providerId="ADAL" clId="{70D3C29F-0C32-431D-A647-66A50A7DA050}" dt="2020-01-24T10:38:10.335" v="98"/>
        <pc:sldMkLst>
          <pc:docMk/>
          <pc:sldMk cId="2441395072" sldId="651"/>
        </pc:sldMkLst>
      </pc:sldChg>
      <pc:sldChg chg="modSp add del">
        <pc:chgData name="Aisling Kirwan" userId="048bb424-b1a1-4acb-9003-a96caae0e972" providerId="ADAL" clId="{70D3C29F-0C32-431D-A647-66A50A7DA050}" dt="2020-01-28T11:58:16.895" v="2499" actId="47"/>
        <pc:sldMkLst>
          <pc:docMk/>
          <pc:sldMk cId="550212467" sldId="652"/>
        </pc:sldMkLst>
        <pc:spChg chg="mod">
          <ac:chgData name="Aisling Kirwan" userId="048bb424-b1a1-4acb-9003-a96caae0e972" providerId="ADAL" clId="{70D3C29F-0C32-431D-A647-66A50A7DA050}" dt="2020-01-28T11:58:15.157" v="2498" actId="20577"/>
          <ac:spMkLst>
            <pc:docMk/>
            <pc:sldMk cId="550212467" sldId="652"/>
            <ac:spMk id="3" creationId="{F10B1572-33A3-4272-AAF3-88C93F2F68B4}"/>
          </ac:spMkLst>
        </pc:spChg>
      </pc:sldChg>
      <pc:sldChg chg="add del">
        <pc:chgData name="Aisling Kirwan" userId="048bb424-b1a1-4acb-9003-a96caae0e972" providerId="ADAL" clId="{70D3C29F-0C32-431D-A647-66A50A7DA050}" dt="2020-01-28T11:57:39.893" v="2438" actId="47"/>
        <pc:sldMkLst>
          <pc:docMk/>
          <pc:sldMk cId="886127138" sldId="652"/>
        </pc:sldMkLst>
      </pc:sldChg>
      <pc:sldChg chg="add del">
        <pc:chgData name="Aisling Kirwan" userId="048bb424-b1a1-4acb-9003-a96caae0e972" providerId="ADAL" clId="{70D3C29F-0C32-431D-A647-66A50A7DA050}" dt="2020-01-27T13:37:03.838" v="2124" actId="47"/>
        <pc:sldMkLst>
          <pc:docMk/>
          <pc:sldMk cId="2688910730" sldId="652"/>
        </pc:sldMkLst>
      </pc:sldChg>
      <pc:sldChg chg="add del">
        <pc:chgData name="Aisling Kirwan" userId="048bb424-b1a1-4acb-9003-a96caae0e972" providerId="ADAL" clId="{70D3C29F-0C32-431D-A647-66A50A7DA050}" dt="2020-01-24T10:38:10.335" v="98"/>
        <pc:sldMkLst>
          <pc:docMk/>
          <pc:sldMk cId="2897096721" sldId="652"/>
        </pc:sldMkLst>
      </pc:sldChg>
      <pc:sldChg chg="add del">
        <pc:chgData name="Aisling Kirwan" userId="048bb424-b1a1-4acb-9003-a96caae0e972" providerId="ADAL" clId="{70D3C29F-0C32-431D-A647-66A50A7DA050}" dt="2020-01-24T10:38:10.335" v="98"/>
        <pc:sldMkLst>
          <pc:docMk/>
          <pc:sldMk cId="4045671125" sldId="653"/>
        </pc:sldMkLst>
      </pc:sldChg>
      <pc:sldChg chg="addSp modSp modAnim">
        <pc:chgData name="Aisling Kirwan" userId="048bb424-b1a1-4acb-9003-a96caae0e972" providerId="ADAL" clId="{70D3C29F-0C32-431D-A647-66A50A7DA050}" dt="2020-01-29T23:33:17.657" v="3566" actId="1076"/>
        <pc:sldMkLst>
          <pc:docMk/>
          <pc:sldMk cId="1596331736" sldId="654"/>
        </pc:sldMkLst>
        <pc:spChg chg="mod">
          <ac:chgData name="Aisling Kirwan" userId="048bb424-b1a1-4acb-9003-a96caae0e972" providerId="ADAL" clId="{70D3C29F-0C32-431D-A647-66A50A7DA050}" dt="2020-01-29T23:30:57.938" v="3548" actId="14100"/>
          <ac:spMkLst>
            <pc:docMk/>
            <pc:sldMk cId="1596331736" sldId="654"/>
            <ac:spMk id="2" creationId="{EF831C51-9C2D-4267-B31A-7EFD902D4A85}"/>
          </ac:spMkLst>
        </pc:spChg>
        <pc:spChg chg="mod">
          <ac:chgData name="Aisling Kirwan" userId="048bb424-b1a1-4acb-9003-a96caae0e972" providerId="ADAL" clId="{70D3C29F-0C32-431D-A647-66A50A7DA050}" dt="2020-01-29T23:33:17.657" v="3566" actId="1076"/>
          <ac:spMkLst>
            <pc:docMk/>
            <pc:sldMk cId="1596331736" sldId="654"/>
            <ac:spMk id="5" creationId="{E96E58D0-5F33-49EC-8B3B-B97C2BF9FA4A}"/>
          </ac:spMkLst>
        </pc:spChg>
        <pc:spChg chg="add mod">
          <ac:chgData name="Aisling Kirwan" userId="048bb424-b1a1-4acb-9003-a96caae0e972" providerId="ADAL" clId="{70D3C29F-0C32-431D-A647-66A50A7DA050}" dt="2020-01-29T23:33:14.229" v="3565" actId="1076"/>
          <ac:spMkLst>
            <pc:docMk/>
            <pc:sldMk cId="1596331736" sldId="654"/>
            <ac:spMk id="6" creationId="{953C820F-8047-413B-B43D-D66D148F7E42}"/>
          </ac:spMkLst>
        </pc:spChg>
        <pc:picChg chg="mod">
          <ac:chgData name="Aisling Kirwan" userId="048bb424-b1a1-4acb-9003-a96caae0e972" providerId="ADAL" clId="{70D3C29F-0C32-431D-A647-66A50A7DA050}" dt="2020-01-29T23:31:24.685" v="3550" actId="1076"/>
          <ac:picMkLst>
            <pc:docMk/>
            <pc:sldMk cId="1596331736" sldId="654"/>
            <ac:picMk id="3" creationId="{8B2BC016-414F-454B-AC7B-37DA4336EA23}"/>
          </ac:picMkLst>
        </pc:picChg>
        <pc:picChg chg="mod">
          <ac:chgData name="Aisling Kirwan" userId="048bb424-b1a1-4acb-9003-a96caae0e972" providerId="ADAL" clId="{70D3C29F-0C32-431D-A647-66A50A7DA050}" dt="2020-01-29T23:33:11.194" v="3564" actId="1076"/>
          <ac:picMkLst>
            <pc:docMk/>
            <pc:sldMk cId="1596331736" sldId="654"/>
            <ac:picMk id="4" creationId="{E6D37DC2-80DB-4FC1-B388-33F637FCC860}"/>
          </ac:picMkLst>
        </pc:picChg>
      </pc:sldChg>
      <pc:sldChg chg="add del">
        <pc:chgData name="Aisling Kirwan" userId="048bb424-b1a1-4acb-9003-a96caae0e972" providerId="ADAL" clId="{70D3C29F-0C32-431D-A647-66A50A7DA050}" dt="2020-01-24T10:38:10.335" v="98"/>
        <pc:sldMkLst>
          <pc:docMk/>
          <pc:sldMk cId="2447962249" sldId="654"/>
        </pc:sldMkLst>
      </pc:sldChg>
      <pc:sldChg chg="add del">
        <pc:chgData name="Aisling Kirwan" userId="048bb424-b1a1-4acb-9003-a96caae0e972" providerId="ADAL" clId="{70D3C29F-0C32-431D-A647-66A50A7DA050}" dt="2020-01-24T10:38:10.335" v="98"/>
        <pc:sldMkLst>
          <pc:docMk/>
          <pc:sldMk cId="242661817" sldId="655"/>
        </pc:sldMkLst>
      </pc:sldChg>
      <pc:sldChg chg="addSp modSp modAnim">
        <pc:chgData name="Aisling Kirwan" userId="048bb424-b1a1-4acb-9003-a96caae0e972" providerId="ADAL" clId="{70D3C29F-0C32-431D-A647-66A50A7DA050}" dt="2020-01-29T16:12:13.515" v="2509" actId="14100"/>
        <pc:sldMkLst>
          <pc:docMk/>
          <pc:sldMk cId="1072264562" sldId="655"/>
        </pc:sldMkLst>
        <pc:spChg chg="mod">
          <ac:chgData name="Aisling Kirwan" userId="048bb424-b1a1-4acb-9003-a96caae0e972" providerId="ADAL" clId="{70D3C29F-0C32-431D-A647-66A50A7DA050}" dt="2020-01-29T16:12:10.818" v="2508" actId="1076"/>
          <ac:spMkLst>
            <pc:docMk/>
            <pc:sldMk cId="1072264562" sldId="655"/>
            <ac:spMk id="2" creationId="{0AE7A59E-972B-40C3-97D0-1EA932D7A542}"/>
          </ac:spMkLst>
        </pc:spChg>
        <pc:picChg chg="add mod">
          <ac:chgData name="Aisling Kirwan" userId="048bb424-b1a1-4acb-9003-a96caae0e972" providerId="ADAL" clId="{70D3C29F-0C32-431D-A647-66A50A7DA050}" dt="2020-01-29T16:12:13.515" v="2509" actId="14100"/>
          <ac:picMkLst>
            <pc:docMk/>
            <pc:sldMk cId="1072264562" sldId="655"/>
            <ac:picMk id="4" creationId="{0739FA8E-7222-4BAD-A541-7670DE65DE72}"/>
          </ac:picMkLst>
        </pc:picChg>
      </pc:sldChg>
      <pc:sldChg chg="modSp add ord">
        <pc:chgData name="Aisling Kirwan" userId="048bb424-b1a1-4acb-9003-a96caae0e972" providerId="ADAL" clId="{70D3C29F-0C32-431D-A647-66A50A7DA050}" dt="2020-01-29T23:50:00.743" v="3683" actId="20577"/>
        <pc:sldMkLst>
          <pc:docMk/>
          <pc:sldMk cId="2313460071" sldId="656"/>
        </pc:sldMkLst>
        <pc:spChg chg="mod">
          <ac:chgData name="Aisling Kirwan" userId="048bb424-b1a1-4acb-9003-a96caae0e972" providerId="ADAL" clId="{70D3C29F-0C32-431D-A647-66A50A7DA050}" dt="2020-01-29T17:36:23.683" v="3263" actId="1076"/>
          <ac:spMkLst>
            <pc:docMk/>
            <pc:sldMk cId="2313460071" sldId="656"/>
            <ac:spMk id="2" creationId="{0CBC40FD-09B2-4F02-B34B-51A1D9EFD70C}"/>
          </ac:spMkLst>
        </pc:spChg>
        <pc:spChg chg="mod">
          <ac:chgData name="Aisling Kirwan" userId="048bb424-b1a1-4acb-9003-a96caae0e972" providerId="ADAL" clId="{70D3C29F-0C32-431D-A647-66A50A7DA050}" dt="2020-01-29T23:50:00.743" v="3683" actId="20577"/>
          <ac:spMkLst>
            <pc:docMk/>
            <pc:sldMk cId="2313460071" sldId="656"/>
            <ac:spMk id="3" creationId="{12084A10-A141-40AF-889F-EA0E83CAA898}"/>
          </ac:spMkLst>
        </pc:spChg>
      </pc:sldChg>
      <pc:sldChg chg="modSp add">
        <pc:chgData name="Aisling Kirwan" userId="048bb424-b1a1-4acb-9003-a96caae0e972" providerId="ADAL" clId="{70D3C29F-0C32-431D-A647-66A50A7DA050}" dt="2020-01-29T23:47:09.371" v="3601" actId="20577"/>
        <pc:sldMkLst>
          <pc:docMk/>
          <pc:sldMk cId="214435627" sldId="657"/>
        </pc:sldMkLst>
        <pc:spChg chg="mod">
          <ac:chgData name="Aisling Kirwan" userId="048bb424-b1a1-4acb-9003-a96caae0e972" providerId="ADAL" clId="{70D3C29F-0C32-431D-A647-66A50A7DA050}" dt="2020-01-29T23:47:05.471" v="3600" actId="255"/>
          <ac:spMkLst>
            <pc:docMk/>
            <pc:sldMk cId="214435627" sldId="657"/>
            <ac:spMk id="2" creationId="{B2FDDB34-295E-478E-AC90-DC0F44C84293}"/>
          </ac:spMkLst>
        </pc:spChg>
        <pc:spChg chg="mod">
          <ac:chgData name="Aisling Kirwan" userId="048bb424-b1a1-4acb-9003-a96caae0e972" providerId="ADAL" clId="{70D3C29F-0C32-431D-A647-66A50A7DA050}" dt="2020-01-29T23:47:09.371" v="3601" actId="20577"/>
          <ac:spMkLst>
            <pc:docMk/>
            <pc:sldMk cId="214435627" sldId="657"/>
            <ac:spMk id="3" creationId="{B968D5CE-63A5-47D5-9195-E4B246CEE679}"/>
          </ac:spMkLst>
        </pc:spChg>
      </pc:sldChg>
      <pc:sldMasterChg chg="delSldLayout">
        <pc:chgData name="Aisling Kirwan" userId="048bb424-b1a1-4acb-9003-a96caae0e972" providerId="ADAL" clId="{70D3C29F-0C32-431D-A647-66A50A7DA050}" dt="2020-01-29T17:51:26.596" v="3495" actId="47"/>
        <pc:sldMasterMkLst>
          <pc:docMk/>
          <pc:sldMasterMk cId="1291136613" sldId="2147483662"/>
        </pc:sldMasterMkLst>
        <pc:sldLayoutChg chg="del">
          <pc:chgData name="Aisling Kirwan" userId="048bb424-b1a1-4acb-9003-a96caae0e972" providerId="ADAL" clId="{70D3C29F-0C32-431D-A647-66A50A7DA050}" dt="2020-01-29T17:51:26.596" v="3495" actId="47"/>
          <pc:sldLayoutMkLst>
            <pc:docMk/>
            <pc:sldMasterMk cId="1291136613" sldId="2147483662"/>
            <pc:sldLayoutMk cId="1799677495" sldId="2147483665"/>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95F365E-3138-4EB0-B231-D51D9C6D5D8C}"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en-GB"/>
        </a:p>
      </dgm:t>
    </dgm:pt>
    <dgm:pt modelId="{4E4D6CBB-D0F7-4E3A-A021-6E047E365DCC}">
      <dgm:prSet phldrT="[Text]"/>
      <dgm:spPr/>
      <dgm:t>
        <a:bodyPr/>
        <a:lstStyle/>
        <a:p>
          <a:r>
            <a:rPr lang="en-GB"/>
            <a:t>Electronic Database Searches </a:t>
          </a:r>
        </a:p>
        <a:p>
          <a:r>
            <a:rPr lang="en-GB"/>
            <a:t>(n= 3,994 records)</a:t>
          </a:r>
        </a:p>
      </dgm:t>
    </dgm:pt>
    <dgm:pt modelId="{7E22AEBA-35CC-4583-8EB4-14CBD8D99699}" type="parTrans" cxnId="{6DFB78FD-AB0E-48CD-8D5C-30BAFA7EF61A}">
      <dgm:prSet/>
      <dgm:spPr/>
      <dgm:t>
        <a:bodyPr/>
        <a:lstStyle/>
        <a:p>
          <a:endParaRPr lang="en-GB"/>
        </a:p>
      </dgm:t>
    </dgm:pt>
    <dgm:pt modelId="{EA458D78-C944-4FFA-ABEB-BC360C40A560}" type="sibTrans" cxnId="{6DFB78FD-AB0E-48CD-8D5C-30BAFA7EF61A}">
      <dgm:prSet/>
      <dgm:spPr/>
      <dgm:t>
        <a:bodyPr/>
        <a:lstStyle/>
        <a:p>
          <a:endParaRPr lang="en-GB"/>
        </a:p>
      </dgm:t>
    </dgm:pt>
    <dgm:pt modelId="{5B27164F-A06A-4F22-9BD3-80CADDAB21EC}">
      <dgm:prSet phldrT="[Text]" custT="1"/>
      <dgm:spPr/>
      <dgm:t>
        <a:bodyPr/>
        <a:lstStyle/>
        <a:p>
          <a:r>
            <a:rPr lang="en-GB" sz="2000"/>
            <a:t>Identification </a:t>
          </a:r>
        </a:p>
      </dgm:t>
    </dgm:pt>
    <dgm:pt modelId="{1883A1BD-51A2-4C4C-A506-B6C1F8CD58D0}" type="parTrans" cxnId="{A18D4318-9320-49B1-B7E1-FB033A5E64B4}">
      <dgm:prSet/>
      <dgm:spPr/>
      <dgm:t>
        <a:bodyPr/>
        <a:lstStyle/>
        <a:p>
          <a:endParaRPr lang="en-GB"/>
        </a:p>
      </dgm:t>
    </dgm:pt>
    <dgm:pt modelId="{1EF694BF-A1C8-4190-99F2-B0A8FB96F0D1}" type="sibTrans" cxnId="{A18D4318-9320-49B1-B7E1-FB033A5E64B4}">
      <dgm:prSet/>
      <dgm:spPr/>
      <dgm:t>
        <a:bodyPr/>
        <a:lstStyle/>
        <a:p>
          <a:endParaRPr lang="en-GB"/>
        </a:p>
      </dgm:t>
    </dgm:pt>
    <dgm:pt modelId="{A9FFC1AC-DBC6-468C-8DAD-B5F43EAB68E2}">
      <dgm:prSet phldrT="[Text]"/>
      <dgm:spPr/>
      <dgm:t>
        <a:bodyPr/>
        <a:lstStyle/>
        <a:p>
          <a:r>
            <a:rPr lang="en-GB"/>
            <a:t>922 articles screened for inclusion</a:t>
          </a:r>
        </a:p>
      </dgm:t>
    </dgm:pt>
    <dgm:pt modelId="{81C85FF0-5E73-4BF5-9EC7-F652AD5DF183}" type="parTrans" cxnId="{6CBC5AB5-E25D-401E-BB7F-70C7FA58C5E8}">
      <dgm:prSet/>
      <dgm:spPr/>
      <dgm:t>
        <a:bodyPr/>
        <a:lstStyle/>
        <a:p>
          <a:endParaRPr lang="en-GB"/>
        </a:p>
      </dgm:t>
    </dgm:pt>
    <dgm:pt modelId="{3534D8E3-A503-4E74-9DC6-FCB9798452ED}" type="sibTrans" cxnId="{6CBC5AB5-E25D-401E-BB7F-70C7FA58C5E8}">
      <dgm:prSet/>
      <dgm:spPr/>
      <dgm:t>
        <a:bodyPr/>
        <a:lstStyle/>
        <a:p>
          <a:endParaRPr lang="en-GB"/>
        </a:p>
      </dgm:t>
    </dgm:pt>
    <dgm:pt modelId="{3D51846D-0CB7-40BA-8BA0-2A1A09CCD104}">
      <dgm:prSet phldrT="[Text]" custT="1"/>
      <dgm:spPr/>
      <dgm:t>
        <a:bodyPr/>
        <a:lstStyle/>
        <a:p>
          <a:r>
            <a:rPr lang="en-GB" sz="2000"/>
            <a:t>Screening and Eligibility </a:t>
          </a:r>
        </a:p>
      </dgm:t>
    </dgm:pt>
    <dgm:pt modelId="{A4A482E0-CE2B-4DA8-84AA-9855542DC87B}" type="parTrans" cxnId="{3C002CCF-2472-4AE5-8B4F-39E8E2192461}">
      <dgm:prSet/>
      <dgm:spPr/>
      <dgm:t>
        <a:bodyPr/>
        <a:lstStyle/>
        <a:p>
          <a:endParaRPr lang="en-GB"/>
        </a:p>
      </dgm:t>
    </dgm:pt>
    <dgm:pt modelId="{3DA4A69D-E5B1-4E4A-901F-10E57B692302}" type="sibTrans" cxnId="{3C002CCF-2472-4AE5-8B4F-39E8E2192461}">
      <dgm:prSet/>
      <dgm:spPr/>
      <dgm:t>
        <a:bodyPr/>
        <a:lstStyle/>
        <a:p>
          <a:endParaRPr lang="en-GB"/>
        </a:p>
      </dgm:t>
    </dgm:pt>
    <dgm:pt modelId="{8D9AD16F-61F0-439D-9E62-6F0B73C1F22C}">
      <dgm:prSet phldrT="[Text]"/>
      <dgm:spPr/>
      <dgm:t>
        <a:bodyPr/>
        <a:lstStyle/>
        <a:p>
          <a:r>
            <a:rPr lang="en-GB"/>
            <a:t>128 full-text articles included for analysis</a:t>
          </a:r>
        </a:p>
      </dgm:t>
    </dgm:pt>
    <dgm:pt modelId="{7AEADAF3-38D8-4D09-B675-1DC380852AD7}" type="parTrans" cxnId="{2CA15E8B-475B-4A5C-8776-EA0CEFA8BB9E}">
      <dgm:prSet/>
      <dgm:spPr/>
      <dgm:t>
        <a:bodyPr/>
        <a:lstStyle/>
        <a:p>
          <a:endParaRPr lang="en-GB"/>
        </a:p>
      </dgm:t>
    </dgm:pt>
    <dgm:pt modelId="{FE8D635C-48A3-41B9-B3C5-834C88010B95}" type="sibTrans" cxnId="{2CA15E8B-475B-4A5C-8776-EA0CEFA8BB9E}">
      <dgm:prSet/>
      <dgm:spPr/>
      <dgm:t>
        <a:bodyPr/>
        <a:lstStyle/>
        <a:p>
          <a:endParaRPr lang="en-GB"/>
        </a:p>
      </dgm:t>
    </dgm:pt>
    <dgm:pt modelId="{16EEB262-C08E-4222-8E7C-0EBBB7991D4C}">
      <dgm:prSet phldrT="[Text]"/>
      <dgm:spPr/>
      <dgm:t>
        <a:bodyPr/>
        <a:lstStyle/>
        <a:p>
          <a:r>
            <a:rPr lang="en-GB"/>
            <a:t>Included </a:t>
          </a:r>
        </a:p>
      </dgm:t>
    </dgm:pt>
    <dgm:pt modelId="{0B5F0CC2-AED8-4352-8684-F99C1C67C33E}" type="parTrans" cxnId="{37F1C6B4-F895-4DE8-A2DD-A9FE30C853ED}">
      <dgm:prSet/>
      <dgm:spPr/>
      <dgm:t>
        <a:bodyPr/>
        <a:lstStyle/>
        <a:p>
          <a:endParaRPr lang="en-GB"/>
        </a:p>
      </dgm:t>
    </dgm:pt>
    <dgm:pt modelId="{1C0F416A-646E-4EE2-9D2D-F23E1D40C819}" type="sibTrans" cxnId="{37F1C6B4-F895-4DE8-A2DD-A9FE30C853ED}">
      <dgm:prSet/>
      <dgm:spPr/>
      <dgm:t>
        <a:bodyPr/>
        <a:lstStyle/>
        <a:p>
          <a:endParaRPr lang="en-GB"/>
        </a:p>
      </dgm:t>
    </dgm:pt>
    <dgm:pt modelId="{E5778F85-DC2B-4C37-BD51-BA2B9A85ED24}" type="pres">
      <dgm:prSet presAssocID="{395F365E-3138-4EB0-B231-D51D9C6D5D8C}" presName="rootnode" presStyleCnt="0">
        <dgm:presLayoutVars>
          <dgm:chMax/>
          <dgm:chPref/>
          <dgm:dir/>
          <dgm:animLvl val="lvl"/>
        </dgm:presLayoutVars>
      </dgm:prSet>
      <dgm:spPr/>
    </dgm:pt>
    <dgm:pt modelId="{C2144EEC-ADF3-4D58-8867-561310142CD1}" type="pres">
      <dgm:prSet presAssocID="{4E4D6CBB-D0F7-4E3A-A021-6E047E365DCC}" presName="composite" presStyleCnt="0"/>
      <dgm:spPr/>
    </dgm:pt>
    <dgm:pt modelId="{088EA36F-3FCF-4A86-B660-92A876EABA66}" type="pres">
      <dgm:prSet presAssocID="{4E4D6CBB-D0F7-4E3A-A021-6E047E365DCC}" presName="bentUpArrow1" presStyleLbl="alignImgPlace1" presStyleIdx="0" presStyleCnt="2"/>
      <dgm:spPr/>
    </dgm:pt>
    <dgm:pt modelId="{48D65E18-6BC1-4342-81F2-E82812F84320}" type="pres">
      <dgm:prSet presAssocID="{4E4D6CBB-D0F7-4E3A-A021-6E047E365DCC}" presName="ParentText" presStyleLbl="node1" presStyleIdx="0" presStyleCnt="3" custLinFactNeighborX="-373">
        <dgm:presLayoutVars>
          <dgm:chMax val="1"/>
          <dgm:chPref val="1"/>
          <dgm:bulletEnabled val="1"/>
        </dgm:presLayoutVars>
      </dgm:prSet>
      <dgm:spPr/>
    </dgm:pt>
    <dgm:pt modelId="{97D0BD29-0762-484A-B38C-469BD1E53958}" type="pres">
      <dgm:prSet presAssocID="{4E4D6CBB-D0F7-4E3A-A021-6E047E365DCC}" presName="ChildText" presStyleLbl="revTx" presStyleIdx="0" presStyleCnt="3" custScaleX="158865" custLinFactNeighborX="36848" custLinFactNeighborY="-3056">
        <dgm:presLayoutVars>
          <dgm:chMax val="0"/>
          <dgm:chPref val="0"/>
          <dgm:bulletEnabled val="1"/>
        </dgm:presLayoutVars>
      </dgm:prSet>
      <dgm:spPr/>
    </dgm:pt>
    <dgm:pt modelId="{81697D1B-2EF5-491F-B4DE-F3BEEA58F84D}" type="pres">
      <dgm:prSet presAssocID="{EA458D78-C944-4FFA-ABEB-BC360C40A560}" presName="sibTrans" presStyleCnt="0"/>
      <dgm:spPr/>
    </dgm:pt>
    <dgm:pt modelId="{81024471-E7DD-4537-BF54-835E91305DC3}" type="pres">
      <dgm:prSet presAssocID="{A9FFC1AC-DBC6-468C-8DAD-B5F43EAB68E2}" presName="composite" presStyleCnt="0"/>
      <dgm:spPr/>
    </dgm:pt>
    <dgm:pt modelId="{24DC76ED-FB5F-4E59-AE23-DA64C605A07A}" type="pres">
      <dgm:prSet presAssocID="{A9FFC1AC-DBC6-468C-8DAD-B5F43EAB68E2}" presName="bentUpArrow1" presStyleLbl="alignImgPlace1" presStyleIdx="1" presStyleCnt="2"/>
      <dgm:spPr/>
    </dgm:pt>
    <dgm:pt modelId="{5E37FF8B-22CC-4A5B-8B13-CA564B5B090C}" type="pres">
      <dgm:prSet presAssocID="{A9FFC1AC-DBC6-468C-8DAD-B5F43EAB68E2}" presName="ParentText" presStyleLbl="node1" presStyleIdx="1" presStyleCnt="3">
        <dgm:presLayoutVars>
          <dgm:chMax val="1"/>
          <dgm:chPref val="1"/>
          <dgm:bulletEnabled val="1"/>
        </dgm:presLayoutVars>
      </dgm:prSet>
      <dgm:spPr/>
    </dgm:pt>
    <dgm:pt modelId="{E67FCAA6-4FD4-47B2-9349-82C4414ACAD4}" type="pres">
      <dgm:prSet presAssocID="{A9FFC1AC-DBC6-468C-8DAD-B5F43EAB68E2}" presName="ChildText" presStyleLbl="revTx" presStyleIdx="1" presStyleCnt="3" custScaleX="103284">
        <dgm:presLayoutVars>
          <dgm:chMax val="0"/>
          <dgm:chPref val="0"/>
          <dgm:bulletEnabled val="1"/>
        </dgm:presLayoutVars>
      </dgm:prSet>
      <dgm:spPr/>
    </dgm:pt>
    <dgm:pt modelId="{BB37CE59-0A60-46E6-AC90-642082798229}" type="pres">
      <dgm:prSet presAssocID="{3534D8E3-A503-4E74-9DC6-FCB9798452ED}" presName="sibTrans" presStyleCnt="0"/>
      <dgm:spPr/>
    </dgm:pt>
    <dgm:pt modelId="{2C983B5B-5D76-45F3-BE78-EDD0982E3DAC}" type="pres">
      <dgm:prSet presAssocID="{8D9AD16F-61F0-439D-9E62-6F0B73C1F22C}" presName="composite" presStyleCnt="0"/>
      <dgm:spPr/>
    </dgm:pt>
    <dgm:pt modelId="{A94D7D56-4723-4B18-A127-999F371D42F5}" type="pres">
      <dgm:prSet presAssocID="{8D9AD16F-61F0-439D-9E62-6F0B73C1F22C}" presName="ParentText" presStyleLbl="node1" presStyleIdx="2" presStyleCnt="3">
        <dgm:presLayoutVars>
          <dgm:chMax val="1"/>
          <dgm:chPref val="1"/>
          <dgm:bulletEnabled val="1"/>
        </dgm:presLayoutVars>
      </dgm:prSet>
      <dgm:spPr/>
    </dgm:pt>
    <dgm:pt modelId="{01FD9467-C12D-4210-B025-241DC4EF19DE}" type="pres">
      <dgm:prSet presAssocID="{8D9AD16F-61F0-439D-9E62-6F0B73C1F22C}" presName="FinalChildText" presStyleLbl="revTx" presStyleIdx="2" presStyleCnt="3" custScaleX="93518" custScaleY="95616">
        <dgm:presLayoutVars>
          <dgm:chMax val="0"/>
          <dgm:chPref val="0"/>
          <dgm:bulletEnabled val="1"/>
        </dgm:presLayoutVars>
      </dgm:prSet>
      <dgm:spPr/>
    </dgm:pt>
  </dgm:ptLst>
  <dgm:cxnLst>
    <dgm:cxn modelId="{F453350B-A1E7-426E-9955-EAA1D27E939A}" type="presOf" srcId="{8D9AD16F-61F0-439D-9E62-6F0B73C1F22C}" destId="{A94D7D56-4723-4B18-A127-999F371D42F5}" srcOrd="0" destOrd="0" presId="urn:microsoft.com/office/officeart/2005/8/layout/StepDownProcess"/>
    <dgm:cxn modelId="{A18D4318-9320-49B1-B7E1-FB033A5E64B4}" srcId="{4E4D6CBB-D0F7-4E3A-A021-6E047E365DCC}" destId="{5B27164F-A06A-4F22-9BD3-80CADDAB21EC}" srcOrd="0" destOrd="0" parTransId="{1883A1BD-51A2-4C4C-A506-B6C1F8CD58D0}" sibTransId="{1EF694BF-A1C8-4190-99F2-B0A8FB96F0D1}"/>
    <dgm:cxn modelId="{66E86048-2DD9-4880-9E07-83BBA24CC92F}" type="presOf" srcId="{16EEB262-C08E-4222-8E7C-0EBBB7991D4C}" destId="{01FD9467-C12D-4210-B025-241DC4EF19DE}" srcOrd="0" destOrd="0" presId="urn:microsoft.com/office/officeart/2005/8/layout/StepDownProcess"/>
    <dgm:cxn modelId="{2CA15E8B-475B-4A5C-8776-EA0CEFA8BB9E}" srcId="{395F365E-3138-4EB0-B231-D51D9C6D5D8C}" destId="{8D9AD16F-61F0-439D-9E62-6F0B73C1F22C}" srcOrd="2" destOrd="0" parTransId="{7AEADAF3-38D8-4D09-B675-1DC380852AD7}" sibTransId="{FE8D635C-48A3-41B9-B3C5-834C88010B95}"/>
    <dgm:cxn modelId="{0BD2F08F-3390-4FC0-85B4-3EC45ED091D7}" type="presOf" srcId="{3D51846D-0CB7-40BA-8BA0-2A1A09CCD104}" destId="{E67FCAA6-4FD4-47B2-9349-82C4414ACAD4}" srcOrd="0" destOrd="0" presId="urn:microsoft.com/office/officeart/2005/8/layout/StepDownProcess"/>
    <dgm:cxn modelId="{831C54A4-07E2-42A6-89A2-7834B5E32694}" type="presOf" srcId="{395F365E-3138-4EB0-B231-D51D9C6D5D8C}" destId="{E5778F85-DC2B-4C37-BD51-BA2B9A85ED24}" srcOrd="0" destOrd="0" presId="urn:microsoft.com/office/officeart/2005/8/layout/StepDownProcess"/>
    <dgm:cxn modelId="{492508AE-E2E3-4343-8EA0-A4842F101D4E}" type="presOf" srcId="{A9FFC1AC-DBC6-468C-8DAD-B5F43EAB68E2}" destId="{5E37FF8B-22CC-4A5B-8B13-CA564B5B090C}" srcOrd="0" destOrd="0" presId="urn:microsoft.com/office/officeart/2005/8/layout/StepDownProcess"/>
    <dgm:cxn modelId="{37F1C6B4-F895-4DE8-A2DD-A9FE30C853ED}" srcId="{8D9AD16F-61F0-439D-9E62-6F0B73C1F22C}" destId="{16EEB262-C08E-4222-8E7C-0EBBB7991D4C}" srcOrd="0" destOrd="0" parTransId="{0B5F0CC2-AED8-4352-8684-F99C1C67C33E}" sibTransId="{1C0F416A-646E-4EE2-9D2D-F23E1D40C819}"/>
    <dgm:cxn modelId="{6CBC5AB5-E25D-401E-BB7F-70C7FA58C5E8}" srcId="{395F365E-3138-4EB0-B231-D51D9C6D5D8C}" destId="{A9FFC1AC-DBC6-468C-8DAD-B5F43EAB68E2}" srcOrd="1" destOrd="0" parTransId="{81C85FF0-5E73-4BF5-9EC7-F652AD5DF183}" sibTransId="{3534D8E3-A503-4E74-9DC6-FCB9798452ED}"/>
    <dgm:cxn modelId="{8F5D55C2-97B9-4EB1-BA74-67857EE6ED8D}" type="presOf" srcId="{5B27164F-A06A-4F22-9BD3-80CADDAB21EC}" destId="{97D0BD29-0762-484A-B38C-469BD1E53958}" srcOrd="0" destOrd="0" presId="urn:microsoft.com/office/officeart/2005/8/layout/StepDownProcess"/>
    <dgm:cxn modelId="{3C002CCF-2472-4AE5-8B4F-39E8E2192461}" srcId="{A9FFC1AC-DBC6-468C-8DAD-B5F43EAB68E2}" destId="{3D51846D-0CB7-40BA-8BA0-2A1A09CCD104}" srcOrd="0" destOrd="0" parTransId="{A4A482E0-CE2B-4DA8-84AA-9855542DC87B}" sibTransId="{3DA4A69D-E5B1-4E4A-901F-10E57B692302}"/>
    <dgm:cxn modelId="{640D08F2-55CB-46D3-BCD0-2121AC3F2919}" type="presOf" srcId="{4E4D6CBB-D0F7-4E3A-A021-6E047E365DCC}" destId="{48D65E18-6BC1-4342-81F2-E82812F84320}" srcOrd="0" destOrd="0" presId="urn:microsoft.com/office/officeart/2005/8/layout/StepDownProcess"/>
    <dgm:cxn modelId="{6DFB78FD-AB0E-48CD-8D5C-30BAFA7EF61A}" srcId="{395F365E-3138-4EB0-B231-D51D9C6D5D8C}" destId="{4E4D6CBB-D0F7-4E3A-A021-6E047E365DCC}" srcOrd="0" destOrd="0" parTransId="{7E22AEBA-35CC-4583-8EB4-14CBD8D99699}" sibTransId="{EA458D78-C944-4FFA-ABEB-BC360C40A560}"/>
    <dgm:cxn modelId="{2F62FF66-EAA5-4BE1-AB08-6D0AFF39C5FF}" type="presParOf" srcId="{E5778F85-DC2B-4C37-BD51-BA2B9A85ED24}" destId="{C2144EEC-ADF3-4D58-8867-561310142CD1}" srcOrd="0" destOrd="0" presId="urn:microsoft.com/office/officeart/2005/8/layout/StepDownProcess"/>
    <dgm:cxn modelId="{59B2428F-D296-463B-928A-36642BD606DC}" type="presParOf" srcId="{C2144EEC-ADF3-4D58-8867-561310142CD1}" destId="{088EA36F-3FCF-4A86-B660-92A876EABA66}" srcOrd="0" destOrd="0" presId="urn:microsoft.com/office/officeart/2005/8/layout/StepDownProcess"/>
    <dgm:cxn modelId="{15C6427F-9F09-4FE0-BB31-828E6AA3827A}" type="presParOf" srcId="{C2144EEC-ADF3-4D58-8867-561310142CD1}" destId="{48D65E18-6BC1-4342-81F2-E82812F84320}" srcOrd="1" destOrd="0" presId="urn:microsoft.com/office/officeart/2005/8/layout/StepDownProcess"/>
    <dgm:cxn modelId="{11306A82-10CE-4574-A0E1-88B99844A4B4}" type="presParOf" srcId="{C2144EEC-ADF3-4D58-8867-561310142CD1}" destId="{97D0BD29-0762-484A-B38C-469BD1E53958}" srcOrd="2" destOrd="0" presId="urn:microsoft.com/office/officeart/2005/8/layout/StepDownProcess"/>
    <dgm:cxn modelId="{E6856F44-3E8F-49B4-B353-520F28F1C8AA}" type="presParOf" srcId="{E5778F85-DC2B-4C37-BD51-BA2B9A85ED24}" destId="{81697D1B-2EF5-491F-B4DE-F3BEEA58F84D}" srcOrd="1" destOrd="0" presId="urn:microsoft.com/office/officeart/2005/8/layout/StepDownProcess"/>
    <dgm:cxn modelId="{F61DDCC1-A6DB-42BD-A64E-B60222C18BF8}" type="presParOf" srcId="{E5778F85-DC2B-4C37-BD51-BA2B9A85ED24}" destId="{81024471-E7DD-4537-BF54-835E91305DC3}" srcOrd="2" destOrd="0" presId="urn:microsoft.com/office/officeart/2005/8/layout/StepDownProcess"/>
    <dgm:cxn modelId="{70C4E7D9-FB1C-4305-9E54-036A6F6F615C}" type="presParOf" srcId="{81024471-E7DD-4537-BF54-835E91305DC3}" destId="{24DC76ED-FB5F-4E59-AE23-DA64C605A07A}" srcOrd="0" destOrd="0" presId="urn:microsoft.com/office/officeart/2005/8/layout/StepDownProcess"/>
    <dgm:cxn modelId="{AE8530FF-5338-40D2-864E-A0B9A6688A60}" type="presParOf" srcId="{81024471-E7DD-4537-BF54-835E91305DC3}" destId="{5E37FF8B-22CC-4A5B-8B13-CA564B5B090C}" srcOrd="1" destOrd="0" presId="urn:microsoft.com/office/officeart/2005/8/layout/StepDownProcess"/>
    <dgm:cxn modelId="{ABD0E0F9-BD9F-4838-96BD-199533E423A6}" type="presParOf" srcId="{81024471-E7DD-4537-BF54-835E91305DC3}" destId="{E67FCAA6-4FD4-47B2-9349-82C4414ACAD4}" srcOrd="2" destOrd="0" presId="urn:microsoft.com/office/officeart/2005/8/layout/StepDownProcess"/>
    <dgm:cxn modelId="{0BBC3B68-4F90-4A44-85EA-1B07160E00B6}" type="presParOf" srcId="{E5778F85-DC2B-4C37-BD51-BA2B9A85ED24}" destId="{BB37CE59-0A60-46E6-AC90-642082798229}" srcOrd="3" destOrd="0" presId="urn:microsoft.com/office/officeart/2005/8/layout/StepDownProcess"/>
    <dgm:cxn modelId="{FCA40027-0DE6-4810-A36C-90AE4D1F086B}" type="presParOf" srcId="{E5778F85-DC2B-4C37-BD51-BA2B9A85ED24}" destId="{2C983B5B-5D76-45F3-BE78-EDD0982E3DAC}" srcOrd="4" destOrd="0" presId="urn:microsoft.com/office/officeart/2005/8/layout/StepDownProcess"/>
    <dgm:cxn modelId="{1E84699C-9128-45EE-9B25-20055A6C8795}" type="presParOf" srcId="{2C983B5B-5D76-45F3-BE78-EDD0982E3DAC}" destId="{A94D7D56-4723-4B18-A127-999F371D42F5}" srcOrd="0" destOrd="0" presId="urn:microsoft.com/office/officeart/2005/8/layout/StepDownProcess"/>
    <dgm:cxn modelId="{E331B395-9EA6-4CE6-812B-B681491B872A}" type="presParOf" srcId="{2C983B5B-5D76-45F3-BE78-EDD0982E3DAC}" destId="{01FD9467-C12D-4210-B025-241DC4EF19DE}" srcOrd="1"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8EA36F-3FCF-4A86-B660-92A876EABA66}">
      <dsp:nvSpPr>
        <dsp:cNvPr id="0" name=""/>
        <dsp:cNvSpPr/>
      </dsp:nvSpPr>
      <dsp:spPr>
        <a:xfrm rot="5400000">
          <a:off x="317499" y="1792082"/>
          <a:ext cx="1191149" cy="1356081"/>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8D65E18-6BC1-4342-81F2-E82812F84320}">
      <dsp:nvSpPr>
        <dsp:cNvPr id="0" name=""/>
        <dsp:cNvSpPr/>
      </dsp:nvSpPr>
      <dsp:spPr>
        <a:xfrm>
          <a:off x="0" y="471669"/>
          <a:ext cx="2005194" cy="1403570"/>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Electronic Database Searches </a:t>
          </a:r>
        </a:p>
        <a:p>
          <a:pPr marL="0" lvl="0" indent="0" algn="ctr" defTabSz="800100">
            <a:lnSpc>
              <a:spcPct val="90000"/>
            </a:lnSpc>
            <a:spcBef>
              <a:spcPct val="0"/>
            </a:spcBef>
            <a:spcAft>
              <a:spcPct val="35000"/>
            </a:spcAft>
            <a:buNone/>
          </a:pPr>
          <a:r>
            <a:rPr lang="en-GB" sz="1800" kern="1200"/>
            <a:t>(n= 3,994 records)</a:t>
          </a:r>
        </a:p>
      </dsp:txBody>
      <dsp:txXfrm>
        <a:off x="68529" y="540198"/>
        <a:ext cx="1868136" cy="1266512"/>
      </dsp:txXfrm>
    </dsp:sp>
    <dsp:sp modelId="{97D0BD29-0762-484A-B38C-469BD1E53958}">
      <dsp:nvSpPr>
        <dsp:cNvPr id="0" name=""/>
        <dsp:cNvSpPr/>
      </dsp:nvSpPr>
      <dsp:spPr>
        <a:xfrm>
          <a:off x="2115258" y="570863"/>
          <a:ext cx="2316866" cy="11344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228600" lvl="1" indent="-228600" algn="l" defTabSz="889000">
            <a:lnSpc>
              <a:spcPct val="90000"/>
            </a:lnSpc>
            <a:spcBef>
              <a:spcPct val="0"/>
            </a:spcBef>
            <a:spcAft>
              <a:spcPct val="15000"/>
            </a:spcAft>
            <a:buChar char="•"/>
          </a:pPr>
          <a:r>
            <a:rPr lang="en-GB" sz="2000" kern="1200"/>
            <a:t>Identification </a:t>
          </a:r>
        </a:p>
      </dsp:txBody>
      <dsp:txXfrm>
        <a:off x="2115258" y="570863"/>
        <a:ext cx="2316866" cy="1134427"/>
      </dsp:txXfrm>
    </dsp:sp>
    <dsp:sp modelId="{24DC76ED-FB5F-4E59-AE23-DA64C605A07A}">
      <dsp:nvSpPr>
        <dsp:cNvPr id="0" name=""/>
        <dsp:cNvSpPr/>
      </dsp:nvSpPr>
      <dsp:spPr>
        <a:xfrm rot="5400000">
          <a:off x="2186053" y="3368755"/>
          <a:ext cx="1191149" cy="1356081"/>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E37FF8B-22CC-4A5B-8B13-CA564B5B090C}">
      <dsp:nvSpPr>
        <dsp:cNvPr id="0" name=""/>
        <dsp:cNvSpPr/>
      </dsp:nvSpPr>
      <dsp:spPr>
        <a:xfrm>
          <a:off x="1870471" y="2048342"/>
          <a:ext cx="2005194" cy="1403570"/>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922 articles screened for inclusion</a:t>
          </a:r>
        </a:p>
      </dsp:txBody>
      <dsp:txXfrm>
        <a:off x="1939000" y="2116871"/>
        <a:ext cx="1868136" cy="1266512"/>
      </dsp:txXfrm>
    </dsp:sp>
    <dsp:sp modelId="{E67FCAA6-4FD4-47B2-9349-82C4414ACAD4}">
      <dsp:nvSpPr>
        <dsp:cNvPr id="0" name=""/>
        <dsp:cNvSpPr/>
      </dsp:nvSpPr>
      <dsp:spPr>
        <a:xfrm>
          <a:off x="3851718" y="2182205"/>
          <a:ext cx="1506280" cy="11344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228600" lvl="1" indent="-228600" algn="l" defTabSz="889000">
            <a:lnSpc>
              <a:spcPct val="90000"/>
            </a:lnSpc>
            <a:spcBef>
              <a:spcPct val="0"/>
            </a:spcBef>
            <a:spcAft>
              <a:spcPct val="15000"/>
            </a:spcAft>
            <a:buChar char="•"/>
          </a:pPr>
          <a:r>
            <a:rPr lang="en-GB" sz="2000" kern="1200"/>
            <a:t>Screening and Eligibility </a:t>
          </a:r>
        </a:p>
      </dsp:txBody>
      <dsp:txXfrm>
        <a:off x="3851718" y="2182205"/>
        <a:ext cx="1506280" cy="1134427"/>
      </dsp:txXfrm>
    </dsp:sp>
    <dsp:sp modelId="{A94D7D56-4723-4B18-A127-999F371D42F5}">
      <dsp:nvSpPr>
        <dsp:cNvPr id="0" name=""/>
        <dsp:cNvSpPr/>
      </dsp:nvSpPr>
      <dsp:spPr>
        <a:xfrm>
          <a:off x="3739025" y="3625015"/>
          <a:ext cx="2005194" cy="1403570"/>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128 full-text articles included for analysis</a:t>
          </a:r>
        </a:p>
      </dsp:txBody>
      <dsp:txXfrm>
        <a:off x="3807554" y="3693544"/>
        <a:ext cx="1868136" cy="1266512"/>
      </dsp:txXfrm>
    </dsp:sp>
    <dsp:sp modelId="{01FD9467-C12D-4210-B025-241DC4EF19DE}">
      <dsp:nvSpPr>
        <dsp:cNvPr id="0" name=""/>
        <dsp:cNvSpPr/>
      </dsp:nvSpPr>
      <dsp:spPr>
        <a:xfrm>
          <a:off x="5791486" y="3783744"/>
          <a:ext cx="1363854" cy="10846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ctr" anchorCtr="0">
          <a:noAutofit/>
        </a:bodyPr>
        <a:lstStyle/>
        <a:p>
          <a:pPr marL="228600" lvl="1" indent="-228600" algn="l" defTabSz="889000">
            <a:lnSpc>
              <a:spcPct val="90000"/>
            </a:lnSpc>
            <a:spcBef>
              <a:spcPct val="0"/>
            </a:spcBef>
            <a:spcAft>
              <a:spcPct val="15000"/>
            </a:spcAft>
            <a:buChar char="•"/>
          </a:pPr>
          <a:r>
            <a:rPr lang="en-GB" sz="2000" kern="1200"/>
            <a:t>Included </a:t>
          </a:r>
        </a:p>
      </dsp:txBody>
      <dsp:txXfrm>
        <a:off x="5791486" y="3783744"/>
        <a:ext cx="1363854" cy="1084694"/>
      </dsp:txXfrm>
    </dsp:sp>
  </dsp:spTree>
</dsp:drawing>
</file>

<file path=ppt/diagrams/layout1.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E63FFC-B98C-4929-A187-B27B54911AAC}" type="datetimeFigureOut">
              <a:rPr lang="en-IE" smtClean="0"/>
              <a:t>06/02/2020</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435D37-54BE-49EF-8466-70FF911FE026}" type="slidenum">
              <a:rPr lang="en-IE" smtClean="0"/>
              <a:t>‹#›</a:t>
            </a:fld>
            <a:endParaRPr lang="en-IE"/>
          </a:p>
        </p:txBody>
      </p:sp>
    </p:spTree>
    <p:extLst>
      <p:ext uri="{BB962C8B-B14F-4D97-AF65-F5344CB8AC3E}">
        <p14:creationId xmlns:p14="http://schemas.microsoft.com/office/powerpoint/2010/main" val="20295592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7A435D37-54BE-49EF-8466-70FF911FE026}" type="slidenum">
              <a:rPr lang="en-IE" smtClean="0"/>
              <a:t>9</a:t>
            </a:fld>
            <a:endParaRPr lang="en-IE"/>
          </a:p>
        </p:txBody>
      </p:sp>
    </p:spTree>
    <p:extLst>
      <p:ext uri="{BB962C8B-B14F-4D97-AF65-F5344CB8AC3E}">
        <p14:creationId xmlns:p14="http://schemas.microsoft.com/office/powerpoint/2010/main" val="37394406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b="1" kern="1200" dirty="0">
                <a:solidFill>
                  <a:schemeClr val="tx1"/>
                </a:solidFill>
                <a:effectLst/>
                <a:latin typeface="+mn-lt"/>
                <a:ea typeface="+mn-ea"/>
                <a:cs typeface="+mn-cs"/>
              </a:rPr>
              <a:t>Electronic Database searches: </a:t>
            </a:r>
            <a:r>
              <a:rPr lang="en-GB" sz="1200" kern="1200" dirty="0">
                <a:solidFill>
                  <a:schemeClr val="tx1"/>
                </a:solidFill>
                <a:effectLst/>
                <a:latin typeface="+mn-lt"/>
                <a:ea typeface="+mn-ea"/>
                <a:cs typeface="+mn-cs"/>
              </a:rPr>
              <a:t>Science Direct, JSTOR, ERIC, EBSCO, Psych INFO, and Dissertation Abstracts</a:t>
            </a:r>
            <a:endParaRPr lang="en-IE" sz="1200" kern="1200" dirty="0">
              <a:solidFill>
                <a:schemeClr val="tx1"/>
              </a:solidFill>
              <a:effectLst/>
              <a:latin typeface="+mn-lt"/>
              <a:ea typeface="+mn-ea"/>
              <a:cs typeface="+mn-cs"/>
            </a:endParaRPr>
          </a:p>
          <a:p>
            <a:r>
              <a:rPr lang="en-IE" sz="1200" kern="1200" dirty="0">
                <a:solidFill>
                  <a:schemeClr val="tx1"/>
                </a:solidFill>
                <a:effectLst/>
                <a:latin typeface="+mn-lt"/>
                <a:ea typeface="+mn-ea"/>
                <a:cs typeface="+mn-cs"/>
              </a:rPr>
              <a:t>(n = 3,994 records)</a:t>
            </a:r>
          </a:p>
          <a:p>
            <a:r>
              <a:rPr lang="en-IE" sz="1200" kern="1200" dirty="0">
                <a:solidFill>
                  <a:schemeClr val="tx1"/>
                </a:solidFill>
                <a:effectLst/>
                <a:latin typeface="+mn-lt"/>
                <a:ea typeface="+mn-ea"/>
                <a:cs typeface="+mn-cs"/>
              </a:rPr>
              <a:t>Records after duplicates removed </a:t>
            </a:r>
          </a:p>
          <a:p>
            <a:r>
              <a:rPr lang="en-IE" sz="1200" kern="1200" dirty="0">
                <a:solidFill>
                  <a:schemeClr val="tx1"/>
                </a:solidFill>
                <a:effectLst/>
                <a:latin typeface="+mn-lt"/>
                <a:ea typeface="+mn-ea"/>
                <a:cs typeface="+mn-cs"/>
              </a:rPr>
              <a:t>(n = 3,605)</a:t>
            </a:r>
          </a:p>
          <a:p>
            <a:r>
              <a:rPr lang="en-IE" sz="1200" kern="1200" dirty="0">
                <a:solidFill>
                  <a:schemeClr val="tx1"/>
                </a:solidFill>
                <a:effectLst/>
                <a:latin typeface="+mn-lt"/>
                <a:ea typeface="+mn-ea"/>
                <a:cs typeface="+mn-cs"/>
              </a:rPr>
              <a:t>Titles/Abstracts screened</a:t>
            </a:r>
          </a:p>
          <a:p>
            <a:r>
              <a:rPr lang="en-IE" sz="1200" kern="1200" dirty="0">
                <a:solidFill>
                  <a:schemeClr val="tx1"/>
                </a:solidFill>
                <a:effectLst/>
                <a:latin typeface="+mn-lt"/>
                <a:ea typeface="+mn-ea"/>
                <a:cs typeface="+mn-cs"/>
              </a:rPr>
              <a:t>(n = 3,605)</a:t>
            </a:r>
          </a:p>
          <a:p>
            <a:r>
              <a:rPr lang="en-IE" sz="1200" kern="1200" dirty="0">
                <a:solidFill>
                  <a:schemeClr val="tx1"/>
                </a:solidFill>
                <a:effectLst/>
                <a:latin typeface="+mn-lt"/>
                <a:ea typeface="+mn-ea"/>
                <a:cs typeface="+mn-cs"/>
              </a:rPr>
              <a:t>Full-text articles assessed for eligibility (n = 924)</a:t>
            </a:r>
          </a:p>
          <a:p>
            <a:r>
              <a:rPr lang="en-IE" sz="1200" kern="1200" dirty="0">
                <a:solidFill>
                  <a:schemeClr val="tx1"/>
                </a:solidFill>
                <a:effectLst/>
                <a:latin typeface="+mn-lt"/>
                <a:ea typeface="+mn-ea"/>
                <a:cs typeface="+mn-cs"/>
              </a:rPr>
              <a:t>Excluded (n = 3,320) not relevant population, higher education institutions, special needs population, books</a:t>
            </a:r>
          </a:p>
          <a:p>
            <a:r>
              <a:rPr lang="en-IE" sz="1200" kern="1200" dirty="0">
                <a:solidFill>
                  <a:schemeClr val="tx1"/>
                </a:solidFill>
                <a:effectLst/>
                <a:latin typeface="+mn-lt"/>
                <a:ea typeface="+mn-ea"/>
                <a:cs typeface="+mn-cs"/>
              </a:rPr>
              <a:t>Excluded (n = 43) full text article not available – authors contacted (n = 753) full text assessed and not relevant </a:t>
            </a:r>
          </a:p>
          <a:p>
            <a:r>
              <a:rPr lang="en-IE" sz="1200" kern="1200" dirty="0">
                <a:solidFill>
                  <a:schemeClr val="tx1"/>
                </a:solidFill>
                <a:effectLst/>
                <a:latin typeface="+mn-lt"/>
                <a:ea typeface="+mn-ea"/>
                <a:cs typeface="+mn-cs"/>
              </a:rPr>
              <a:t>Full-text articles assessed and included looking at core values in education (n = 128)</a:t>
            </a:r>
          </a:p>
          <a:p>
            <a:r>
              <a:rPr lang="en-IE" dirty="0">
                <a:effectLst/>
              </a:rPr>
              <a:t>  </a:t>
            </a:r>
            <a:endParaRPr lang="en-IE" dirty="0"/>
          </a:p>
        </p:txBody>
      </p:sp>
      <p:sp>
        <p:nvSpPr>
          <p:cNvPr id="4" name="Slide Number Placeholder 3"/>
          <p:cNvSpPr>
            <a:spLocks noGrp="1"/>
          </p:cNvSpPr>
          <p:nvPr>
            <p:ph type="sldNum" sz="quarter" idx="10"/>
          </p:nvPr>
        </p:nvSpPr>
        <p:spPr/>
        <p:txBody>
          <a:bodyPr/>
          <a:lstStyle/>
          <a:p>
            <a:fld id="{7A435D37-54BE-49EF-8466-70FF911FE026}" type="slidenum">
              <a:rPr lang="en-IE" smtClean="0"/>
              <a:t>13</a:t>
            </a:fld>
            <a:endParaRPr lang="en-IE"/>
          </a:p>
        </p:txBody>
      </p:sp>
    </p:spTree>
    <p:extLst>
      <p:ext uri="{BB962C8B-B14F-4D97-AF65-F5344CB8AC3E}">
        <p14:creationId xmlns:p14="http://schemas.microsoft.com/office/powerpoint/2010/main" val="8033246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1"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7A435D37-54BE-49EF-8466-70FF911FE026}" type="slidenum">
              <a:rPr lang="en-IE" smtClean="0"/>
              <a:t>14</a:t>
            </a:fld>
            <a:endParaRPr lang="en-IE"/>
          </a:p>
        </p:txBody>
      </p:sp>
    </p:spTree>
    <p:extLst>
      <p:ext uri="{BB962C8B-B14F-4D97-AF65-F5344CB8AC3E}">
        <p14:creationId xmlns:p14="http://schemas.microsoft.com/office/powerpoint/2010/main" val="13607539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a:solidFill>
                  <a:schemeClr val="tx1"/>
                </a:solidFill>
                <a:effectLst/>
                <a:latin typeface="+mn-lt"/>
                <a:ea typeface="+mn-ea"/>
                <a:cs typeface="+mn-cs"/>
              </a:rPr>
              <a:t>Education (Admissions to schools Act) 2018</a:t>
            </a:r>
          </a:p>
          <a:p>
            <a:endParaRPr lang="en-GB" sz="1200" b="1"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Equal Status Act</a:t>
            </a:r>
          </a:p>
          <a:p>
            <a:endParaRPr lang="en-GB" sz="1200" b="1"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Values</a:t>
            </a:r>
            <a:endParaRPr lang="en-GB"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Active circulars (n=179)</a:t>
            </a:r>
            <a:endParaRPr lang="en-GB"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  </a:t>
            </a:r>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12 </a:t>
            </a:r>
          </a:p>
          <a:p>
            <a:r>
              <a:rPr lang="en-GB" sz="1200" kern="1200">
                <a:solidFill>
                  <a:schemeClr val="tx1"/>
                </a:solidFill>
                <a:effectLst/>
                <a:latin typeface="+mn-lt"/>
                <a:ea typeface="+mn-ea"/>
                <a:cs typeface="+mn-cs"/>
              </a:rPr>
              <a:t>(7%)</a:t>
            </a:r>
          </a:p>
          <a:p>
            <a:r>
              <a:rPr lang="en-GB" sz="1200" b="1" kern="1200">
                <a:solidFill>
                  <a:schemeClr val="tx1"/>
                </a:solidFill>
                <a:effectLst/>
                <a:latin typeface="+mn-lt"/>
                <a:ea typeface="+mn-ea"/>
                <a:cs typeface="+mn-cs"/>
              </a:rPr>
              <a:t>Archived circulars (n=249)</a:t>
            </a:r>
            <a:endParaRPr lang="en-GB"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 </a:t>
            </a:r>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4(2%)</a:t>
            </a:r>
          </a:p>
          <a:p>
            <a:r>
              <a:rPr lang="en-GB" sz="1200" b="1" kern="1200">
                <a:solidFill>
                  <a:schemeClr val="tx1"/>
                </a:solidFill>
                <a:effectLst/>
                <a:latin typeface="+mn-lt"/>
                <a:ea typeface="+mn-ea"/>
                <a:cs typeface="+mn-cs"/>
              </a:rPr>
              <a:t>Legislation (n=39)</a:t>
            </a:r>
            <a:endParaRPr lang="en-GB"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 </a:t>
            </a:r>
            <a:endParaRPr lang="en-GB"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 </a:t>
            </a:r>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5 (13%)</a:t>
            </a:r>
          </a:p>
          <a:p>
            <a:r>
              <a:rPr lang="en-GB" sz="1200" b="1" kern="1200">
                <a:solidFill>
                  <a:schemeClr val="tx1"/>
                </a:solidFill>
                <a:effectLst/>
                <a:latin typeface="+mn-lt"/>
                <a:ea typeface="+mn-ea"/>
                <a:cs typeface="+mn-cs"/>
              </a:rPr>
              <a:t>Policies </a:t>
            </a:r>
            <a:endParaRPr lang="en-GB"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(n=49)</a:t>
            </a:r>
            <a:endParaRPr lang="en-GB"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  </a:t>
            </a:r>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19</a:t>
            </a:r>
          </a:p>
          <a:p>
            <a:r>
              <a:rPr lang="en-GB" sz="1200" kern="1200">
                <a:solidFill>
                  <a:schemeClr val="tx1"/>
                </a:solidFill>
                <a:effectLst/>
                <a:latin typeface="+mn-lt"/>
                <a:ea typeface="+mn-ea"/>
                <a:cs typeface="+mn-cs"/>
              </a:rPr>
              <a:t>(39%)</a:t>
            </a:r>
          </a:p>
          <a:p>
            <a:r>
              <a:rPr lang="en-GB" sz="1200" b="1" kern="1200">
                <a:solidFill>
                  <a:schemeClr val="tx1"/>
                </a:solidFill>
                <a:effectLst/>
                <a:latin typeface="+mn-lt"/>
                <a:ea typeface="+mn-ea"/>
                <a:cs typeface="+mn-cs"/>
              </a:rPr>
              <a:t>Curriculum specification</a:t>
            </a:r>
            <a:endParaRPr lang="en-GB"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(n= 100)</a:t>
            </a:r>
            <a:endParaRPr lang="en-GB"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  </a:t>
            </a:r>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50</a:t>
            </a:r>
          </a:p>
          <a:p>
            <a:r>
              <a:rPr lang="en-GB" sz="1200" kern="1200">
                <a:solidFill>
                  <a:schemeClr val="tx1"/>
                </a:solidFill>
                <a:effectLst/>
                <a:latin typeface="+mn-lt"/>
                <a:ea typeface="+mn-ea"/>
                <a:cs typeface="+mn-cs"/>
              </a:rPr>
              <a:t>(50%)</a:t>
            </a:r>
          </a:p>
          <a:p>
            <a:r>
              <a:rPr lang="en-GB" sz="1200" b="1" kern="1200">
                <a:solidFill>
                  <a:schemeClr val="tx1"/>
                </a:solidFill>
                <a:effectLst/>
                <a:latin typeface="+mn-lt"/>
                <a:ea typeface="+mn-ea"/>
                <a:cs typeface="+mn-cs"/>
              </a:rPr>
              <a:t>Total</a:t>
            </a:r>
            <a:endParaRPr lang="en-GB"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 </a:t>
            </a:r>
            <a:endParaRPr lang="en-GB"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 </a:t>
            </a:r>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91</a:t>
            </a:r>
          </a:p>
          <a:p>
            <a:endParaRPr lang="en-GB"/>
          </a:p>
        </p:txBody>
      </p:sp>
      <p:sp>
        <p:nvSpPr>
          <p:cNvPr id="4" name="Slide Number Placeholder 3"/>
          <p:cNvSpPr>
            <a:spLocks noGrp="1"/>
          </p:cNvSpPr>
          <p:nvPr>
            <p:ph type="sldNum" sz="quarter" idx="5"/>
          </p:nvPr>
        </p:nvSpPr>
        <p:spPr/>
        <p:txBody>
          <a:bodyPr/>
          <a:lstStyle/>
          <a:p>
            <a:fld id="{7A435D37-54BE-49EF-8466-70FF911FE026}" type="slidenum">
              <a:rPr lang="en-IE" smtClean="0"/>
              <a:t>15</a:t>
            </a:fld>
            <a:endParaRPr lang="en-IE"/>
          </a:p>
        </p:txBody>
      </p:sp>
    </p:spTree>
    <p:extLst>
      <p:ext uri="{BB962C8B-B14F-4D97-AF65-F5344CB8AC3E}">
        <p14:creationId xmlns:p14="http://schemas.microsoft.com/office/powerpoint/2010/main" val="9398869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a:solidFill>
                  <a:schemeClr val="tx1"/>
                </a:solidFill>
                <a:effectLst/>
                <a:latin typeface="+mn-lt"/>
                <a:ea typeface="+mn-ea"/>
                <a:cs typeface="+mn-cs"/>
              </a:rPr>
              <a:t>Some conclusions we can draw from this</a:t>
            </a:r>
            <a:endParaRPr lang="en-GB"/>
          </a:p>
        </p:txBody>
      </p:sp>
      <p:sp>
        <p:nvSpPr>
          <p:cNvPr id="4" name="Slide Number Placeholder 3"/>
          <p:cNvSpPr>
            <a:spLocks noGrp="1"/>
          </p:cNvSpPr>
          <p:nvPr>
            <p:ph type="sldNum" sz="quarter" idx="5"/>
          </p:nvPr>
        </p:nvSpPr>
        <p:spPr/>
        <p:txBody>
          <a:bodyPr/>
          <a:lstStyle/>
          <a:p>
            <a:fld id="{7A435D37-54BE-49EF-8466-70FF911FE026}" type="slidenum">
              <a:rPr lang="en-IE" smtClean="0"/>
              <a:t>16</a:t>
            </a:fld>
            <a:endParaRPr lang="en-IE"/>
          </a:p>
        </p:txBody>
      </p:sp>
    </p:spTree>
    <p:extLst>
      <p:ext uri="{BB962C8B-B14F-4D97-AF65-F5344CB8AC3E}">
        <p14:creationId xmlns:p14="http://schemas.microsoft.com/office/powerpoint/2010/main" val="25626469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a:solidFill>
                  <a:schemeClr val="tx1"/>
                </a:solidFill>
                <a:effectLst/>
                <a:latin typeface="+mn-lt"/>
                <a:ea typeface="+mn-ea"/>
                <a:cs typeface="+mn-cs"/>
              </a:rPr>
              <a:t>Wellbeing policy, </a:t>
            </a:r>
          </a:p>
          <a:p>
            <a:pPr lvl="0"/>
            <a:endParaRPr lang="en-GB" sz="1200" kern="1200">
              <a:solidFill>
                <a:schemeClr val="tx1"/>
              </a:solidFill>
              <a:effectLst/>
              <a:latin typeface="+mn-lt"/>
              <a:ea typeface="+mn-ea"/>
              <a:cs typeface="+mn-cs"/>
            </a:endParaRPr>
          </a:p>
          <a:p>
            <a:pPr lvl="0"/>
            <a:r>
              <a:rPr lang="en-GB" sz="1200" kern="1200">
                <a:solidFill>
                  <a:schemeClr val="tx1"/>
                </a:solidFill>
                <a:effectLst/>
                <a:latin typeface="+mn-lt"/>
                <a:ea typeface="+mn-ea"/>
                <a:cs typeface="+mn-cs"/>
              </a:rPr>
              <a:t>OECD Thematic review of migrant education – country report for Ireland</a:t>
            </a:r>
          </a:p>
          <a:p>
            <a:pPr lvl="0"/>
            <a:endParaRPr lang="en-GB" sz="1200" kern="1200">
              <a:solidFill>
                <a:schemeClr val="tx1"/>
              </a:solidFill>
              <a:effectLst/>
              <a:latin typeface="+mn-lt"/>
              <a:ea typeface="+mn-ea"/>
              <a:cs typeface="+mn-cs"/>
            </a:endParaRPr>
          </a:p>
          <a:p>
            <a:pPr lvl="0"/>
            <a:r>
              <a:rPr lang="en-GB" sz="1200" kern="1200">
                <a:solidFill>
                  <a:schemeClr val="tx1"/>
                </a:solidFill>
                <a:effectLst/>
                <a:latin typeface="+mn-lt"/>
                <a:ea typeface="+mn-ea"/>
                <a:cs typeface="+mn-cs"/>
              </a:rPr>
              <a:t>Literacy and numeracy for life</a:t>
            </a:r>
          </a:p>
          <a:p>
            <a:pPr lvl="0"/>
            <a:endParaRPr lang="en-GB" sz="1200" kern="1200">
              <a:solidFill>
                <a:schemeClr val="tx1"/>
              </a:solidFill>
              <a:effectLst/>
              <a:latin typeface="+mn-lt"/>
              <a:ea typeface="+mn-ea"/>
              <a:cs typeface="+mn-cs"/>
            </a:endParaRPr>
          </a:p>
          <a:p>
            <a:pPr lvl="0"/>
            <a:r>
              <a:rPr lang="en-GB" sz="1200" kern="1200">
                <a:solidFill>
                  <a:schemeClr val="tx1"/>
                </a:solidFill>
                <a:effectLst/>
                <a:latin typeface="+mn-lt"/>
                <a:ea typeface="+mn-ea"/>
                <a:cs typeface="+mn-cs"/>
              </a:rPr>
              <a:t>DEIS plan 2017</a:t>
            </a:r>
          </a:p>
          <a:p>
            <a:pPr lvl="0"/>
            <a:endParaRPr lang="en-GB" sz="1200" kern="1200">
              <a:solidFill>
                <a:schemeClr val="tx1"/>
              </a:solidFill>
              <a:effectLst/>
              <a:latin typeface="+mn-lt"/>
              <a:ea typeface="+mn-ea"/>
              <a:cs typeface="+mn-cs"/>
            </a:endParaRPr>
          </a:p>
          <a:p>
            <a:pPr lvl="0"/>
            <a:endParaRPr lang="en-GB" sz="1200" kern="1200">
              <a:solidFill>
                <a:schemeClr val="tx1"/>
              </a:solidFill>
              <a:effectLst/>
              <a:latin typeface="+mn-lt"/>
              <a:ea typeface="+mn-ea"/>
              <a:cs typeface="+mn-cs"/>
            </a:endParaRPr>
          </a:p>
          <a:p>
            <a:pPr lvl="0"/>
            <a:endParaRPr lang="en-GB" sz="1200" kern="1200">
              <a:solidFill>
                <a:schemeClr val="tx1"/>
              </a:solidFill>
              <a:effectLst/>
              <a:latin typeface="+mn-lt"/>
              <a:ea typeface="+mn-ea"/>
              <a:cs typeface="+mn-cs"/>
            </a:endParaRPr>
          </a:p>
          <a:p>
            <a:pPr lvl="0"/>
            <a:r>
              <a:rPr lang="en-GB" sz="1200" kern="1200">
                <a:solidFill>
                  <a:schemeClr val="tx1"/>
                </a:solidFill>
                <a:effectLst/>
                <a:latin typeface="+mn-lt"/>
                <a:ea typeface="+mn-ea"/>
                <a:cs typeface="+mn-cs"/>
              </a:rPr>
              <a:t>Supporting academic achievement (0010/2013’ 20/98; 11/95; M29/95; M02/95; Youth Work Act 1997; 2001; Education Act 1998)</a:t>
            </a:r>
          </a:p>
          <a:p>
            <a:r>
              <a:rPr lang="en-GB" sz="1200" kern="1200">
                <a:solidFill>
                  <a:schemeClr val="tx1"/>
                </a:solidFill>
                <a:effectLst/>
                <a:latin typeface="+mn-lt"/>
                <a:ea typeface="+mn-ea"/>
                <a:cs typeface="+mn-cs"/>
              </a:rPr>
              <a:t> </a:t>
            </a:r>
          </a:p>
          <a:p>
            <a:pPr lvl="0"/>
            <a:r>
              <a:rPr lang="en-GB" sz="1200" kern="1200">
                <a:solidFill>
                  <a:schemeClr val="tx1"/>
                </a:solidFill>
                <a:effectLst/>
                <a:latin typeface="+mn-lt"/>
                <a:ea typeface="+mn-ea"/>
                <a:cs typeface="+mn-cs"/>
              </a:rPr>
              <a:t>Monitoring academic achievement/standards (0056/2011; 0077/2007; 0075/2008</a:t>
            </a:r>
          </a:p>
          <a:p>
            <a:r>
              <a:rPr lang="en-GB" sz="1200" kern="1200">
                <a:solidFill>
                  <a:schemeClr val="tx1"/>
                </a:solidFill>
                <a:effectLst/>
                <a:latin typeface="+mn-lt"/>
                <a:ea typeface="+mn-ea"/>
                <a:cs typeface="+mn-cs"/>
              </a:rPr>
              <a:t> </a:t>
            </a:r>
          </a:p>
          <a:p>
            <a:pPr lvl="0"/>
            <a:r>
              <a:rPr lang="en-GB" sz="1200" kern="1200">
                <a:solidFill>
                  <a:schemeClr val="tx1"/>
                </a:solidFill>
                <a:effectLst/>
                <a:latin typeface="+mn-lt"/>
                <a:ea typeface="+mn-ea"/>
                <a:cs typeface="+mn-cs"/>
              </a:rPr>
              <a:t>Preventing selection/comparisons based on academic achievement (M51/93; student support act 2000; Education Miscellaneous Provisions Act 2015; Admissions to Schools Act 2018; Education Act 1998)</a:t>
            </a:r>
          </a:p>
          <a:p>
            <a:r>
              <a:rPr lang="en-GB" sz="1200" kern="1200">
                <a:solidFill>
                  <a:schemeClr val="tx1"/>
                </a:solidFill>
                <a:effectLst/>
                <a:latin typeface="+mn-lt"/>
                <a:ea typeface="+mn-ea"/>
                <a:cs typeface="+mn-cs"/>
              </a:rPr>
              <a:t> </a:t>
            </a:r>
          </a:p>
          <a:p>
            <a:pPr lvl="0"/>
            <a:r>
              <a:rPr lang="en-GB" sz="1200" kern="1200">
                <a:solidFill>
                  <a:schemeClr val="tx1"/>
                </a:solidFill>
                <a:effectLst/>
                <a:latin typeface="+mn-lt"/>
                <a:ea typeface="+mn-ea"/>
                <a:cs typeface="+mn-cs"/>
              </a:rPr>
              <a:t>Posts of responsibility/academic role: 06/97;  P17/00; P07/03</a:t>
            </a:r>
          </a:p>
          <a:p>
            <a:r>
              <a:rPr lang="en-GB" sz="1200" kern="1200">
                <a:solidFill>
                  <a:schemeClr val="tx1"/>
                </a:solidFill>
                <a:effectLst/>
                <a:latin typeface="+mn-lt"/>
                <a:ea typeface="+mn-ea"/>
                <a:cs typeface="+mn-cs"/>
              </a:rPr>
              <a:t> </a:t>
            </a:r>
          </a:p>
          <a:p>
            <a:pPr lvl="0"/>
            <a:r>
              <a:rPr lang="en-GB" sz="1200" kern="1200">
                <a:solidFill>
                  <a:schemeClr val="tx1"/>
                </a:solidFill>
                <a:effectLst/>
                <a:latin typeface="+mn-lt"/>
                <a:ea typeface="+mn-ea"/>
                <a:cs typeface="+mn-cs"/>
              </a:rPr>
              <a:t>Relationship between physical fitness/health and academic achievement (0013/2016; 0051/2015</a:t>
            </a:r>
          </a:p>
          <a:p>
            <a:r>
              <a:rPr lang="en-GB" sz="1200" kern="1200">
                <a:solidFill>
                  <a:schemeClr val="tx1"/>
                </a:solidFill>
                <a:effectLst/>
                <a:latin typeface="+mn-lt"/>
                <a:ea typeface="+mn-ea"/>
                <a:cs typeface="+mn-cs"/>
              </a:rPr>
              <a:t> </a:t>
            </a:r>
          </a:p>
          <a:p>
            <a:pPr lvl="0"/>
            <a:r>
              <a:rPr lang="en-GB" sz="1200" kern="1200">
                <a:solidFill>
                  <a:schemeClr val="tx1"/>
                </a:solidFill>
                <a:effectLst/>
                <a:latin typeface="+mn-lt"/>
                <a:ea typeface="+mn-ea"/>
                <a:cs typeface="+mn-cs"/>
              </a:rPr>
              <a:t>SEN students: mixed ability teaching/academic ability: sped24/03; SPED02/05</a:t>
            </a:r>
          </a:p>
          <a:p>
            <a:r>
              <a:rPr lang="en-GB" sz="1200" kern="1200">
                <a:solidFill>
                  <a:schemeClr val="tx1"/>
                </a:solidFill>
                <a:effectLst/>
                <a:latin typeface="+mn-lt"/>
                <a:ea typeface="+mn-ea"/>
                <a:cs typeface="+mn-cs"/>
              </a:rPr>
              <a:t> </a:t>
            </a:r>
          </a:p>
          <a:p>
            <a:endParaRPr lang="en-GB"/>
          </a:p>
        </p:txBody>
      </p:sp>
      <p:sp>
        <p:nvSpPr>
          <p:cNvPr id="4" name="Slide Number Placeholder 3"/>
          <p:cNvSpPr>
            <a:spLocks noGrp="1"/>
          </p:cNvSpPr>
          <p:nvPr>
            <p:ph type="sldNum" sz="quarter" idx="5"/>
          </p:nvPr>
        </p:nvSpPr>
        <p:spPr/>
        <p:txBody>
          <a:bodyPr/>
          <a:lstStyle/>
          <a:p>
            <a:fld id="{7A435D37-54BE-49EF-8466-70FF911FE026}" type="slidenum">
              <a:rPr lang="en-IE" smtClean="0"/>
              <a:t>17</a:t>
            </a:fld>
            <a:endParaRPr lang="en-IE"/>
          </a:p>
        </p:txBody>
      </p:sp>
    </p:spTree>
    <p:extLst>
      <p:ext uri="{BB962C8B-B14F-4D97-AF65-F5344CB8AC3E}">
        <p14:creationId xmlns:p14="http://schemas.microsoft.com/office/powerpoint/2010/main" val="31880365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PE, Politics and Society, RE, </a:t>
            </a:r>
          </a:p>
          <a:p>
            <a:endParaRPr lang="en-GB"/>
          </a:p>
          <a:p>
            <a:endParaRPr lang="en-GB"/>
          </a:p>
          <a:p>
            <a:r>
              <a:rPr lang="en-GB"/>
              <a:t>(</a:t>
            </a:r>
            <a:r>
              <a:rPr lang="en-GB" err="1"/>
              <a:t>nCur</a:t>
            </a:r>
            <a:r>
              <a:rPr lang="en-GB"/>
              <a:t> (n18 articles focusing on respect; Overlapped with equality (11 articles focused on both)</a:t>
            </a:r>
          </a:p>
          <a:p>
            <a:endParaRPr lang="en-GB"/>
          </a:p>
          <a:p>
            <a:r>
              <a:rPr lang="en-GB"/>
              <a:t>How respect can be taught in schools; often from a curriculum perspective</a:t>
            </a:r>
          </a:p>
          <a:p>
            <a:endParaRPr lang="en-GB"/>
          </a:p>
          <a:p>
            <a:r>
              <a:rPr lang="en-GB" sz="1200" b="1" kern="1200">
                <a:solidFill>
                  <a:schemeClr val="tx1"/>
                </a:solidFill>
                <a:effectLst/>
                <a:latin typeface="+mn-lt"/>
                <a:ea typeface="+mn-ea"/>
                <a:cs typeface="+mn-cs"/>
              </a:rPr>
              <a:t> </a:t>
            </a:r>
            <a:endParaRPr lang="en-GB"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Respect</a:t>
            </a:r>
            <a:endParaRPr lang="en-GB"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Active circulars (n=179)</a:t>
            </a:r>
            <a:endParaRPr lang="en-GB"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 </a:t>
            </a:r>
            <a:endParaRPr lang="en-GB"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 </a:t>
            </a:r>
            <a:endParaRPr lang="en-GB"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 </a:t>
            </a:r>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6 </a:t>
            </a:r>
          </a:p>
          <a:p>
            <a:r>
              <a:rPr lang="en-GB" sz="1200" kern="1200">
                <a:solidFill>
                  <a:schemeClr val="tx1"/>
                </a:solidFill>
                <a:effectLst/>
                <a:latin typeface="+mn-lt"/>
                <a:ea typeface="+mn-ea"/>
                <a:cs typeface="+mn-cs"/>
              </a:rPr>
              <a:t>(3%)</a:t>
            </a:r>
          </a:p>
          <a:p>
            <a:r>
              <a:rPr lang="en-GB" sz="1200" b="1" kern="1200">
                <a:solidFill>
                  <a:schemeClr val="tx1"/>
                </a:solidFill>
                <a:effectLst/>
                <a:latin typeface="+mn-lt"/>
                <a:ea typeface="+mn-ea"/>
                <a:cs typeface="+mn-cs"/>
              </a:rPr>
              <a:t>Archived circulars (n=249)</a:t>
            </a:r>
            <a:endParaRPr lang="en-GB"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 </a:t>
            </a:r>
            <a:endParaRPr lang="en-GB"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 </a:t>
            </a:r>
            <a:endParaRPr lang="en-GB"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 </a:t>
            </a:r>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8</a:t>
            </a:r>
          </a:p>
          <a:p>
            <a:r>
              <a:rPr lang="en-GB" sz="1200" kern="1200">
                <a:solidFill>
                  <a:schemeClr val="tx1"/>
                </a:solidFill>
                <a:effectLst/>
                <a:latin typeface="+mn-lt"/>
                <a:ea typeface="+mn-ea"/>
                <a:cs typeface="+mn-cs"/>
              </a:rPr>
              <a:t>(3%)</a:t>
            </a:r>
          </a:p>
          <a:p>
            <a:r>
              <a:rPr lang="en-GB" sz="1200" b="1" kern="1200">
                <a:solidFill>
                  <a:schemeClr val="tx1"/>
                </a:solidFill>
                <a:effectLst/>
                <a:latin typeface="+mn-lt"/>
                <a:ea typeface="+mn-ea"/>
                <a:cs typeface="+mn-cs"/>
              </a:rPr>
              <a:t>Legislation (n=39)</a:t>
            </a:r>
            <a:endParaRPr lang="en-GB"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 </a:t>
            </a:r>
            <a:endParaRPr lang="en-GB"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 </a:t>
            </a:r>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3</a:t>
            </a:r>
          </a:p>
          <a:p>
            <a:r>
              <a:rPr lang="en-GB" sz="1200" kern="1200">
                <a:solidFill>
                  <a:schemeClr val="tx1"/>
                </a:solidFill>
                <a:effectLst/>
                <a:latin typeface="+mn-lt"/>
                <a:ea typeface="+mn-ea"/>
                <a:cs typeface="+mn-cs"/>
              </a:rPr>
              <a:t>(8%)</a:t>
            </a:r>
          </a:p>
          <a:p>
            <a:r>
              <a:rPr lang="en-GB" sz="1200" b="1" kern="1200">
                <a:solidFill>
                  <a:schemeClr val="tx1"/>
                </a:solidFill>
                <a:effectLst/>
                <a:latin typeface="+mn-lt"/>
                <a:ea typeface="+mn-ea"/>
                <a:cs typeface="+mn-cs"/>
              </a:rPr>
              <a:t>Policies </a:t>
            </a:r>
            <a:endParaRPr lang="en-GB"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(n=49)</a:t>
            </a:r>
            <a:endParaRPr lang="en-GB"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 </a:t>
            </a:r>
            <a:endParaRPr lang="en-GB"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 </a:t>
            </a:r>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16</a:t>
            </a:r>
          </a:p>
          <a:p>
            <a:r>
              <a:rPr lang="en-GB" sz="1200" kern="1200">
                <a:solidFill>
                  <a:schemeClr val="tx1"/>
                </a:solidFill>
                <a:effectLst/>
                <a:latin typeface="+mn-lt"/>
                <a:ea typeface="+mn-ea"/>
                <a:cs typeface="+mn-cs"/>
              </a:rPr>
              <a:t>(33%)</a:t>
            </a:r>
          </a:p>
          <a:p>
            <a:r>
              <a:rPr lang="en-GB" sz="1200" b="1" kern="1200">
                <a:solidFill>
                  <a:schemeClr val="tx1"/>
                </a:solidFill>
                <a:effectLst/>
                <a:latin typeface="+mn-lt"/>
                <a:ea typeface="+mn-ea"/>
                <a:cs typeface="+mn-cs"/>
              </a:rPr>
              <a:t>Curriculum specification</a:t>
            </a:r>
            <a:endParaRPr lang="en-GB"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(n= 100)</a:t>
            </a:r>
            <a:endParaRPr lang="en-GB"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 </a:t>
            </a:r>
            <a:endParaRPr lang="en-GB"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 </a:t>
            </a:r>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49</a:t>
            </a:r>
          </a:p>
          <a:p>
            <a:r>
              <a:rPr lang="en-GB" sz="1200" kern="1200">
                <a:solidFill>
                  <a:schemeClr val="tx1"/>
                </a:solidFill>
                <a:effectLst/>
                <a:latin typeface="+mn-lt"/>
                <a:ea typeface="+mn-ea"/>
                <a:cs typeface="+mn-cs"/>
              </a:rPr>
              <a:t>(49%)</a:t>
            </a:r>
          </a:p>
          <a:p>
            <a:r>
              <a:rPr lang="en-GB" sz="1200" b="1" kern="1200">
                <a:solidFill>
                  <a:schemeClr val="tx1"/>
                </a:solidFill>
                <a:effectLst/>
                <a:latin typeface="+mn-lt"/>
                <a:ea typeface="+mn-ea"/>
                <a:cs typeface="+mn-cs"/>
              </a:rPr>
              <a:t>Total</a:t>
            </a:r>
            <a:endParaRPr lang="en-GB"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 </a:t>
            </a:r>
            <a:endParaRPr lang="en-GB"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 </a:t>
            </a:r>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82</a:t>
            </a:r>
          </a:p>
          <a:p>
            <a:endParaRPr lang="en-GB"/>
          </a:p>
          <a:p>
            <a:endParaRPr lang="en-GB"/>
          </a:p>
          <a:p>
            <a:endParaRPr lang="en-GB"/>
          </a:p>
        </p:txBody>
      </p:sp>
      <p:sp>
        <p:nvSpPr>
          <p:cNvPr id="4" name="Slide Number Placeholder 3"/>
          <p:cNvSpPr>
            <a:spLocks noGrp="1"/>
          </p:cNvSpPr>
          <p:nvPr>
            <p:ph type="sldNum" sz="quarter" idx="5"/>
          </p:nvPr>
        </p:nvSpPr>
        <p:spPr/>
        <p:txBody>
          <a:bodyPr/>
          <a:lstStyle/>
          <a:p>
            <a:fld id="{7A435D37-54BE-49EF-8466-70FF911FE026}" type="slidenum">
              <a:rPr lang="en-IE" smtClean="0"/>
              <a:t>19</a:t>
            </a:fld>
            <a:endParaRPr lang="en-IE"/>
          </a:p>
        </p:txBody>
      </p:sp>
    </p:spTree>
    <p:extLst>
      <p:ext uri="{BB962C8B-B14F-4D97-AF65-F5344CB8AC3E}">
        <p14:creationId xmlns:p14="http://schemas.microsoft.com/office/powerpoint/2010/main" val="8306310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Least well evident in general</a:t>
            </a:r>
          </a:p>
        </p:txBody>
      </p:sp>
      <p:sp>
        <p:nvSpPr>
          <p:cNvPr id="4" name="Slide Number Placeholder 3"/>
          <p:cNvSpPr>
            <a:spLocks noGrp="1"/>
          </p:cNvSpPr>
          <p:nvPr>
            <p:ph type="sldNum" sz="quarter" idx="5"/>
          </p:nvPr>
        </p:nvSpPr>
        <p:spPr/>
        <p:txBody>
          <a:bodyPr/>
          <a:lstStyle/>
          <a:p>
            <a:fld id="{7A435D37-54BE-49EF-8466-70FF911FE026}" type="slidenum">
              <a:rPr lang="en-IE" smtClean="0"/>
              <a:t>20</a:t>
            </a:fld>
            <a:endParaRPr lang="en-IE"/>
          </a:p>
        </p:txBody>
      </p:sp>
    </p:spTree>
    <p:extLst>
      <p:ext uri="{BB962C8B-B14F-4D97-AF65-F5344CB8AC3E}">
        <p14:creationId xmlns:p14="http://schemas.microsoft.com/office/powerpoint/2010/main" val="26343255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a:solidFill>
                  <a:schemeClr val="tx1"/>
                </a:solidFill>
                <a:effectLst/>
                <a:latin typeface="+mn-lt"/>
                <a:ea typeface="+mn-ea"/>
                <a:cs typeface="+mn-cs"/>
              </a:rPr>
              <a:t>Philosophy, music, RE, CSPE</a:t>
            </a:r>
          </a:p>
          <a:p>
            <a:pPr lvl="0"/>
            <a:endParaRPr lang="en-GB" sz="1200" kern="1200">
              <a:solidFill>
                <a:schemeClr val="tx1"/>
              </a:solidFill>
              <a:effectLst/>
              <a:latin typeface="+mn-lt"/>
              <a:ea typeface="+mn-ea"/>
              <a:cs typeface="+mn-cs"/>
            </a:endParaRPr>
          </a:p>
          <a:p>
            <a:pPr lvl="0"/>
            <a:r>
              <a:rPr lang="en-GB" sz="1200" kern="1200">
                <a:solidFill>
                  <a:schemeClr val="tx1"/>
                </a:solidFill>
                <a:effectLst/>
                <a:latin typeface="+mn-lt"/>
                <a:ea typeface="+mn-ea"/>
                <a:cs typeface="+mn-cs"/>
              </a:rPr>
              <a:t>Consult with/communicate with school community (0061/2019’ 0002/2019; 0043/2018; 0038/2018; 0080/2017; 0059/2017; 0034/2017; 0033/2017; 0032/2017; 0009/2017; 0056/2011; 18/02; F11/05; 0058/2013; 0018/2015; 0034/2011; 0016/2014; 0067/2017; 0039/2012; 0040/2012; Education and Training Act 1999; Education Act 1998;)</a:t>
            </a:r>
            <a:endParaRPr lang="en-IE"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 </a:t>
            </a:r>
            <a:endParaRPr lang="en-IE"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 </a:t>
            </a:r>
            <a:endParaRPr lang="en-IE" sz="1200" kern="1200">
              <a:solidFill>
                <a:schemeClr val="tx1"/>
              </a:solidFill>
              <a:effectLst/>
              <a:latin typeface="+mn-lt"/>
              <a:ea typeface="+mn-ea"/>
              <a:cs typeface="+mn-cs"/>
            </a:endParaRPr>
          </a:p>
          <a:p>
            <a:pPr lvl="0"/>
            <a:r>
              <a:rPr lang="en-GB" sz="1200" kern="1200">
                <a:solidFill>
                  <a:schemeClr val="tx1"/>
                </a:solidFill>
                <a:effectLst/>
                <a:latin typeface="+mn-lt"/>
                <a:ea typeface="+mn-ea"/>
                <a:cs typeface="+mn-cs"/>
              </a:rPr>
              <a:t>Membership of boards (0057/2019; 0064/2011; Education and Training Act 1999’ Vocation Education (Amendment) Act 2001; ETB Acts 2013</a:t>
            </a:r>
            <a:endParaRPr lang="en-IE"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 </a:t>
            </a:r>
            <a:endParaRPr lang="en-IE"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 </a:t>
            </a:r>
            <a:endParaRPr lang="en-IE" sz="1200" kern="1200">
              <a:solidFill>
                <a:schemeClr val="tx1"/>
              </a:solidFill>
              <a:effectLst/>
              <a:latin typeface="+mn-lt"/>
              <a:ea typeface="+mn-ea"/>
              <a:cs typeface="+mn-cs"/>
            </a:endParaRPr>
          </a:p>
          <a:p>
            <a:pPr lvl="0"/>
            <a:r>
              <a:rPr lang="en-GB" sz="1200" kern="1200">
                <a:solidFill>
                  <a:schemeClr val="tx1"/>
                </a:solidFill>
                <a:effectLst/>
                <a:latin typeface="+mn-lt"/>
                <a:ea typeface="+mn-ea"/>
                <a:cs typeface="+mn-cs"/>
              </a:rPr>
              <a:t>Travelling Community (0051/2019; 0002/2019; 0018/2015; 0023/2016; (Youth Work Act 1997; 2001; Admissions to Schools Act; equality Act 2004)</a:t>
            </a:r>
            <a:endParaRPr lang="en-IE"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 </a:t>
            </a:r>
            <a:endParaRPr lang="en-IE" sz="1200" kern="1200">
              <a:solidFill>
                <a:schemeClr val="tx1"/>
              </a:solidFill>
              <a:effectLst/>
              <a:latin typeface="+mn-lt"/>
              <a:ea typeface="+mn-ea"/>
              <a:cs typeface="+mn-cs"/>
            </a:endParaRPr>
          </a:p>
          <a:p>
            <a:pPr lvl="0"/>
            <a:r>
              <a:rPr lang="en-GB" sz="1200" kern="1200">
                <a:solidFill>
                  <a:schemeClr val="tx1"/>
                </a:solidFill>
                <a:effectLst/>
                <a:latin typeface="+mn-lt"/>
                <a:ea typeface="+mn-ea"/>
                <a:cs typeface="+mn-cs"/>
              </a:rPr>
              <a:t>Awareness of/in community/school-community links: 0016/2019; 0050/2018; 0048/2018; 0003/2018; 0027/2012 0025/2012;  0056/2011; M18/15’ PRIM16/05; 18/02; M01/00; M18/99; M51/93; M33/91/ P20/90; 0058/2013’ 0063/2017; 0070/2018</a:t>
            </a:r>
            <a:endParaRPr lang="en-IE"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 </a:t>
            </a:r>
            <a:endParaRPr lang="en-IE" sz="1200" kern="1200">
              <a:solidFill>
                <a:schemeClr val="tx1"/>
              </a:solidFill>
              <a:effectLst/>
              <a:latin typeface="+mn-lt"/>
              <a:ea typeface="+mn-ea"/>
              <a:cs typeface="+mn-cs"/>
            </a:endParaRPr>
          </a:p>
          <a:p>
            <a:pPr lvl="0"/>
            <a:r>
              <a:rPr lang="en-GB" sz="1200" kern="1200">
                <a:solidFill>
                  <a:schemeClr val="tx1"/>
                </a:solidFill>
                <a:effectLst/>
                <a:latin typeface="+mn-lt"/>
                <a:ea typeface="+mn-ea"/>
                <a:cs typeface="+mn-cs"/>
              </a:rPr>
              <a:t>Ethos as a sense of community: M33/91/ P20/90</a:t>
            </a:r>
            <a:endParaRPr lang="en-IE"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 </a:t>
            </a:r>
            <a:endParaRPr lang="en-IE" sz="1200" kern="1200">
              <a:solidFill>
                <a:schemeClr val="tx1"/>
              </a:solidFill>
              <a:effectLst/>
              <a:latin typeface="+mn-lt"/>
              <a:ea typeface="+mn-ea"/>
              <a:cs typeface="+mn-cs"/>
            </a:endParaRPr>
          </a:p>
          <a:p>
            <a:pPr lvl="0"/>
            <a:r>
              <a:rPr lang="en-GB" sz="1200" kern="1200">
                <a:solidFill>
                  <a:schemeClr val="tx1"/>
                </a:solidFill>
                <a:effectLst/>
                <a:latin typeface="+mn-lt"/>
                <a:ea typeface="+mn-ea"/>
                <a:cs typeface="+mn-cs"/>
              </a:rPr>
              <a:t>School as community: 0038/2018; 0003/2018; 0034/2017; 0013/2016; 0051/2015; 0030/2014; 0010/2013; 0056/2011; M33/91</a:t>
            </a:r>
            <a:endParaRPr lang="en-IE"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 </a:t>
            </a:r>
            <a:endParaRPr lang="en-IE" sz="1200" kern="1200">
              <a:solidFill>
                <a:schemeClr val="tx1"/>
              </a:solidFill>
              <a:effectLst/>
              <a:latin typeface="+mn-lt"/>
              <a:ea typeface="+mn-ea"/>
              <a:cs typeface="+mn-cs"/>
            </a:endParaRPr>
          </a:p>
          <a:p>
            <a:pPr lvl="0"/>
            <a:r>
              <a:rPr lang="en-GB" sz="1200" kern="1200">
                <a:solidFill>
                  <a:schemeClr val="tx1"/>
                </a:solidFill>
                <a:effectLst/>
                <a:latin typeface="+mn-lt"/>
                <a:ea typeface="+mn-ea"/>
                <a:cs typeface="+mn-cs"/>
              </a:rPr>
              <a:t>Support and educate community: 0016/2019; 0009/2012; 0058/2013</a:t>
            </a:r>
            <a:endParaRPr lang="en-IE"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 </a:t>
            </a:r>
            <a:endParaRPr lang="en-IE" sz="1200" kern="1200">
              <a:solidFill>
                <a:schemeClr val="tx1"/>
              </a:solidFill>
              <a:effectLst/>
              <a:latin typeface="+mn-lt"/>
              <a:ea typeface="+mn-ea"/>
              <a:cs typeface="+mn-cs"/>
            </a:endParaRPr>
          </a:p>
          <a:p>
            <a:pPr lvl="0"/>
            <a:r>
              <a:rPr lang="en-GB" sz="1200" kern="1200">
                <a:solidFill>
                  <a:schemeClr val="tx1"/>
                </a:solidFill>
                <a:effectLst/>
                <a:latin typeface="+mn-lt"/>
                <a:ea typeface="+mn-ea"/>
                <a:cs typeface="+mn-cs"/>
              </a:rPr>
              <a:t>Partnership (0016/2019; 0058/2013)</a:t>
            </a:r>
            <a:endParaRPr lang="en-IE"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 </a:t>
            </a:r>
            <a:endParaRPr lang="en-IE"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 </a:t>
            </a:r>
            <a:endParaRPr lang="en-IE" sz="1200" kern="1200">
              <a:solidFill>
                <a:schemeClr val="tx1"/>
              </a:solidFill>
              <a:effectLst/>
              <a:latin typeface="+mn-lt"/>
              <a:ea typeface="+mn-ea"/>
              <a:cs typeface="+mn-cs"/>
            </a:endParaRPr>
          </a:p>
          <a:p>
            <a:pPr lvl="0"/>
            <a:r>
              <a:rPr lang="en-GB" sz="1200" kern="1200">
                <a:solidFill>
                  <a:schemeClr val="tx1"/>
                </a:solidFill>
                <a:effectLst/>
                <a:latin typeface="+mn-lt"/>
                <a:ea typeface="+mn-ea"/>
                <a:cs typeface="+mn-cs"/>
              </a:rPr>
              <a:t>Involve community in school/T&amp;L/as a resource: PPT 12/05; 0058/2013; number of curriculum and policies to go here</a:t>
            </a:r>
            <a:endParaRPr lang="en-IE"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 </a:t>
            </a:r>
            <a:endParaRPr lang="en-IE" sz="1200" kern="1200">
              <a:solidFill>
                <a:schemeClr val="tx1"/>
              </a:solidFill>
              <a:effectLst/>
              <a:latin typeface="+mn-lt"/>
              <a:ea typeface="+mn-ea"/>
              <a:cs typeface="+mn-cs"/>
            </a:endParaRPr>
          </a:p>
          <a:p>
            <a:pPr lvl="0"/>
            <a:r>
              <a:rPr lang="en-GB" sz="1200" kern="1200">
                <a:solidFill>
                  <a:schemeClr val="tx1"/>
                </a:solidFill>
                <a:effectLst/>
                <a:latin typeface="+mn-lt"/>
                <a:ea typeface="+mn-ea"/>
                <a:cs typeface="+mn-cs"/>
              </a:rPr>
              <a:t>HSCL: 0058/2013; 0001/2016; 0002/2016; 0012/2017; 0009/20180</a:t>
            </a:r>
            <a:endParaRPr lang="en-IE"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 </a:t>
            </a:r>
            <a:endParaRPr lang="en-IE" sz="1200" kern="1200">
              <a:solidFill>
                <a:schemeClr val="tx1"/>
              </a:solidFill>
              <a:effectLst/>
              <a:latin typeface="+mn-lt"/>
              <a:ea typeface="+mn-ea"/>
              <a:cs typeface="+mn-cs"/>
            </a:endParaRPr>
          </a:p>
          <a:p>
            <a:pPr lvl="0"/>
            <a:r>
              <a:rPr lang="en-GB" sz="1200" kern="1200">
                <a:solidFill>
                  <a:schemeClr val="tx1"/>
                </a:solidFill>
                <a:effectLst/>
                <a:latin typeface="+mn-lt"/>
                <a:ea typeface="+mn-ea"/>
                <a:cs typeface="+mn-cs"/>
              </a:rPr>
              <a:t>Irish language community (Education Act)</a:t>
            </a:r>
            <a:endParaRPr lang="en-IE"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 </a:t>
            </a:r>
            <a:endParaRPr lang="en-IE" sz="1200" kern="1200">
              <a:solidFill>
                <a:schemeClr val="tx1"/>
              </a:solidFill>
              <a:effectLst/>
              <a:latin typeface="+mn-lt"/>
              <a:ea typeface="+mn-ea"/>
              <a:cs typeface="+mn-cs"/>
            </a:endParaRPr>
          </a:p>
          <a:p>
            <a:endParaRPr lang="en-IE"/>
          </a:p>
        </p:txBody>
      </p:sp>
      <p:sp>
        <p:nvSpPr>
          <p:cNvPr id="4" name="Slide Number Placeholder 3"/>
          <p:cNvSpPr>
            <a:spLocks noGrp="1"/>
          </p:cNvSpPr>
          <p:nvPr>
            <p:ph type="sldNum" sz="quarter" idx="10"/>
          </p:nvPr>
        </p:nvSpPr>
        <p:spPr/>
        <p:txBody>
          <a:bodyPr/>
          <a:lstStyle/>
          <a:p>
            <a:fld id="{7A435D37-54BE-49EF-8466-70FF911FE026}" type="slidenum">
              <a:rPr lang="en-IE" smtClean="0"/>
              <a:t>21</a:t>
            </a:fld>
            <a:endParaRPr lang="en-IE"/>
          </a:p>
        </p:txBody>
      </p:sp>
    </p:spTree>
    <p:extLst>
      <p:ext uri="{BB962C8B-B14F-4D97-AF65-F5344CB8AC3E}">
        <p14:creationId xmlns:p14="http://schemas.microsoft.com/office/powerpoint/2010/main" val="17957296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7A435D37-54BE-49EF-8466-70FF911FE026}" type="slidenum">
              <a:rPr lang="en-IE" smtClean="0"/>
              <a:t>22</a:t>
            </a:fld>
            <a:endParaRPr lang="en-IE"/>
          </a:p>
        </p:txBody>
      </p:sp>
    </p:spTree>
    <p:extLst>
      <p:ext uri="{BB962C8B-B14F-4D97-AF65-F5344CB8AC3E}">
        <p14:creationId xmlns:p14="http://schemas.microsoft.com/office/powerpoint/2010/main" val="25449668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7A435D37-54BE-49EF-8466-70FF911FE026}" type="slidenum">
              <a:rPr lang="en-IE" smtClean="0"/>
              <a:t>23</a:t>
            </a:fld>
            <a:endParaRPr lang="en-IE"/>
          </a:p>
        </p:txBody>
      </p:sp>
    </p:spTree>
    <p:extLst>
      <p:ext uri="{BB962C8B-B14F-4D97-AF65-F5344CB8AC3E}">
        <p14:creationId xmlns:p14="http://schemas.microsoft.com/office/powerpoint/2010/main" val="8571300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a:t>Pros and Cons ….</a:t>
            </a:r>
          </a:p>
          <a:p>
            <a:pPr marL="171450" indent="-171450">
              <a:buFontTx/>
              <a:buChar char="-"/>
            </a:pPr>
            <a:r>
              <a:rPr lang="en-IE"/>
              <a:t>The demand</a:t>
            </a:r>
            <a:r>
              <a:rPr lang="en-IE" baseline="0"/>
              <a:t> for </a:t>
            </a:r>
            <a:r>
              <a:rPr lang="en-IE"/>
              <a:t>stronger faith/secular partnerships and commitments. </a:t>
            </a:r>
          </a:p>
          <a:p>
            <a:pPr marL="171450" indent="-171450">
              <a:buFontTx/>
              <a:buChar char="-"/>
            </a:pPr>
            <a:r>
              <a:rPr lang="en-IE"/>
              <a:t>secularism alone can safeguard the public freedom of religious belief</a:t>
            </a:r>
            <a:r>
              <a:rPr lang="en-IE" baseline="0"/>
              <a:t> </a:t>
            </a:r>
          </a:p>
          <a:p>
            <a:pPr marL="171450" indent="-171450">
              <a:buFontTx/>
              <a:buChar char="-"/>
            </a:pPr>
            <a:r>
              <a:rPr lang="en-IE" baseline="0"/>
              <a:t>schools should be encouraged to provide a modern religious education in ways that illuminate what might be described as the mutually constitutive relationship between “the development of religious ideas and the rise of the modern secular state” (</a:t>
            </a:r>
            <a:r>
              <a:rPr lang="en-IE" baseline="0" dirty="0"/>
              <a:t>Andreescu</a:t>
            </a:r>
            <a:r>
              <a:rPr lang="en-IE" baseline="0"/>
              <a:t>, 2011)</a:t>
            </a:r>
          </a:p>
          <a:p>
            <a:pPr marL="171450" indent="-171450">
              <a:buFontTx/>
              <a:buChar char="-"/>
            </a:pPr>
            <a:r>
              <a:rPr lang="en-IE" baseline="0"/>
              <a:t>‘secular schools that ‘maintain a deafening silence about spiritual or </a:t>
            </a:r>
            <a:r>
              <a:rPr lang="en-IE" baseline="0" err="1"/>
              <a:t>antimaterialist</a:t>
            </a:r>
            <a:r>
              <a:rPr lang="en-IE" baseline="0"/>
              <a:t> values’ (Brighouse, 2005, p. 85). </a:t>
            </a:r>
          </a:p>
          <a:p>
            <a:pPr marL="171450" indent="-171450">
              <a:buFontTx/>
              <a:buChar char="-"/>
            </a:pPr>
            <a:r>
              <a:rPr lang="en-IE" baseline="0"/>
              <a:t>The lack of stillness is recognised as a deficit in the avidly secular educational systems of the US: “Silence, stillness, and solitude have been almost eliminated from the lives of children and from U.S. culture in general.” (Kessler 2000, 37). A position supported by Williams (2003) – who notes that the loss of stillness is damaging. </a:t>
            </a:r>
          </a:p>
          <a:p>
            <a:pPr marL="171450" indent="-171450">
              <a:buFontTx/>
              <a:buChar char="-"/>
            </a:pPr>
            <a:r>
              <a:rPr lang="en-IE" baseline="0"/>
              <a:t>“In this [secular] sector religious and heritage education is characterized by its secular ideological roots. Students are taught about religion, the history of religion, religion as a part of culture, and religious tradition and folklore from the spiritual and humanistic point of view” (Katz, 2017). </a:t>
            </a:r>
          </a:p>
          <a:p>
            <a:pPr marL="171450" indent="-171450">
              <a:buFontTx/>
              <a:buChar char="-"/>
            </a:pPr>
            <a:endParaRPr lang="en-IE" baseline="0"/>
          </a:p>
          <a:p>
            <a:pPr marL="171450" indent="-171450">
              <a:buFontTx/>
              <a:buChar char="-"/>
            </a:pPr>
            <a:r>
              <a:rPr lang="en-IE" b="1" baseline="0"/>
              <a:t>Other definitions:</a:t>
            </a:r>
          </a:p>
          <a:p>
            <a:pPr marL="0" indent="0">
              <a:buFontTx/>
              <a:buNone/>
            </a:pPr>
            <a:r>
              <a:rPr lang="en-IE" baseline="0"/>
              <a:t>‘...promote and establish a secular society; promote the provision of secular education; promote, provide and develop Humanist ceremonies; extend the contributions made by Humanists to a wide range of social, civic and health care provision … ‘ (Humanist Society Scotland http://www.humanismscotland.org.uk ) </a:t>
            </a:r>
          </a:p>
          <a:p>
            <a:pPr marL="0" indent="0">
              <a:buFontTx/>
              <a:buNone/>
            </a:pPr>
            <a:r>
              <a:rPr lang="en-IE" baseline="0"/>
              <a:t>“Secularism is a way of thinking that appreciates the need for change, relativism, and thus tolerance. It also involves a true legal contract that gives people the “right to control and manage their own social and political life according to their will, through social consensus in a civil society” (</a:t>
            </a:r>
            <a:r>
              <a:rPr lang="en-IE" baseline="0" dirty="0"/>
              <a:t>Andreescu</a:t>
            </a:r>
            <a:r>
              <a:rPr lang="en-IE" baseline="0"/>
              <a:t>, 2011).</a:t>
            </a:r>
          </a:p>
          <a:p>
            <a:pPr marL="0" indent="0">
              <a:buFontTx/>
              <a:buNone/>
            </a:pPr>
            <a:r>
              <a:rPr lang="en-IE" baseline="0"/>
              <a:t>“”secularisation, ‘believing without belonging”’ (Davie 1994)</a:t>
            </a:r>
          </a:p>
          <a:p>
            <a:pPr marL="0" indent="0">
              <a:buFontTx/>
              <a:buNone/>
            </a:pPr>
            <a:r>
              <a:rPr lang="en-IE" baseline="0"/>
              <a:t>“an enduring presence of theology within modern secular culture,” theology meaning “speculative engagement with an abstract notion of transcendent divinity, not faith or a religious belief in any simple sense” (Wexler, 2011).</a:t>
            </a:r>
          </a:p>
          <a:p>
            <a:pPr marL="0" indent="0">
              <a:buFontTx/>
              <a:buNone/>
            </a:pPr>
            <a:r>
              <a:rPr lang="en-IE" baseline="0"/>
              <a:t>“We agree that more thoughtful consideration of religion in education is much needed and that it must be grounded in a deep respect both for the essence of secular values and of the human quest for religious understanding, not to speak of religious identities. We also see a paramount role for the dimensions of secularism that demand protection of religious freedom and of religious minorities” (Marshall, 2011) . </a:t>
            </a:r>
          </a:p>
          <a:p>
            <a:pPr marL="0" indent="0">
              <a:buFontTx/>
              <a:buNone/>
            </a:pPr>
            <a:r>
              <a:rPr lang="en-IE" baseline="0"/>
              <a:t>Education needs to “begin with an acknowledgment of the ways in which religion, secularity, and especially the ﬂux within them already overlap” (Nelson, 2011). </a:t>
            </a:r>
          </a:p>
          <a:p>
            <a:pPr marL="0" indent="0">
              <a:buFontTx/>
              <a:buNone/>
            </a:pPr>
            <a:endParaRPr lang="en-IE" baseline="0"/>
          </a:p>
          <a:p>
            <a:pPr marL="0" indent="0">
              <a:buFontTx/>
              <a:buNone/>
            </a:pPr>
            <a:endParaRPr lang="en-IE"/>
          </a:p>
          <a:p>
            <a:endParaRPr lang="en-IE"/>
          </a:p>
        </p:txBody>
      </p:sp>
      <p:sp>
        <p:nvSpPr>
          <p:cNvPr id="4" name="Slide Number Placeholder 3"/>
          <p:cNvSpPr>
            <a:spLocks noGrp="1"/>
          </p:cNvSpPr>
          <p:nvPr>
            <p:ph type="sldNum" sz="quarter" idx="10"/>
          </p:nvPr>
        </p:nvSpPr>
        <p:spPr/>
        <p:txBody>
          <a:bodyPr/>
          <a:lstStyle/>
          <a:p>
            <a:fld id="{7A435D37-54BE-49EF-8466-70FF911FE026}" type="slidenum">
              <a:rPr lang="en-IE" smtClean="0"/>
              <a:t>27</a:t>
            </a:fld>
            <a:endParaRPr lang="en-IE"/>
          </a:p>
        </p:txBody>
      </p:sp>
    </p:spTree>
    <p:extLst>
      <p:ext uri="{BB962C8B-B14F-4D97-AF65-F5344CB8AC3E}">
        <p14:creationId xmlns:p14="http://schemas.microsoft.com/office/powerpoint/2010/main" val="12089440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a:t>Pros … Cons</a:t>
            </a:r>
            <a:r>
              <a:rPr lang="en-IE" baseline="0"/>
              <a:t> …</a:t>
            </a:r>
          </a:p>
          <a:p>
            <a:pPr marL="171450" indent="-171450">
              <a:buFontTx/>
              <a:buChar char="-"/>
            </a:pPr>
            <a:r>
              <a:rPr lang="en-IE" baseline="0"/>
              <a:t>Indeed, pluralism itself is not possible without agreement on values such as justice, honesty, civility, democratic process, and a respect for truth. (</a:t>
            </a:r>
            <a:r>
              <a:rPr lang="en-IE" baseline="0" err="1"/>
              <a:t>Lickona</a:t>
            </a:r>
            <a:r>
              <a:rPr lang="en-IE" baseline="0"/>
              <a:t>, 1991, p. 20)</a:t>
            </a:r>
          </a:p>
          <a:p>
            <a:pPr marL="171450" indent="-171450">
              <a:buFontTx/>
              <a:buChar char="-"/>
            </a:pPr>
            <a:r>
              <a:rPr lang="en-IE" baseline="0" err="1"/>
              <a:t>Conyer</a:t>
            </a:r>
            <a:r>
              <a:rPr lang="en-IE" baseline="0"/>
              <a:t> (2009, p. 164)) argues that if teachers are to ‘effectively implement pluralistic education practices, they must first have a clear theory of what is a pluralistic education (McFarland 1999; </a:t>
            </a:r>
            <a:r>
              <a:rPr lang="en-IE" baseline="0" err="1"/>
              <a:t>Sleeter</a:t>
            </a:r>
            <a:r>
              <a:rPr lang="en-IE" baseline="0"/>
              <a:t> and Grant 2003; Banks 2005)’.</a:t>
            </a:r>
          </a:p>
          <a:p>
            <a:pPr marL="171450" indent="-171450">
              <a:buFontTx/>
              <a:buChar char="-"/>
            </a:pPr>
            <a:r>
              <a:rPr lang="en-IE" baseline="0" err="1"/>
              <a:t>Conyer</a:t>
            </a:r>
            <a:r>
              <a:rPr lang="en-IE" baseline="0"/>
              <a:t> (2009) explores how teachers understand and enact pluralism as a core value within the context of Jewish Community Schools ‘and the pedagogical implications of their understandings’ (p. 160). Interestingly two of his four case-study teachers (all of whom are affiliated with carious Jewish denominations – conservation, orthodox, ultra </a:t>
            </a:r>
            <a:r>
              <a:rPr lang="en-IE" baseline="0" err="1"/>
              <a:t>orthodx</a:t>
            </a:r>
            <a:r>
              <a:rPr lang="en-IE" baseline="0"/>
              <a:t>) suggest that ‘their primary reason for affiliating with a denomination is to be part of its community, not because of its beliefs’ (</a:t>
            </a:r>
            <a:r>
              <a:rPr lang="en-IE" baseline="0" err="1"/>
              <a:t>Shaul</a:t>
            </a:r>
            <a:r>
              <a:rPr lang="en-IE" baseline="0"/>
              <a:t> and David p. 162). </a:t>
            </a:r>
          </a:p>
          <a:p>
            <a:pPr marL="171450" indent="-171450">
              <a:buFontTx/>
              <a:buChar char="-"/>
            </a:pPr>
            <a:r>
              <a:rPr lang="en-IE" baseline="0"/>
              <a:t>giving pupils opportunities to learn about other religions and beliefs, and to celebrate other religious festivals in schools.</a:t>
            </a:r>
          </a:p>
          <a:p>
            <a:pPr marL="171450" indent="-171450">
              <a:buFontTx/>
              <a:buChar char="-"/>
            </a:pPr>
            <a:r>
              <a:rPr lang="en-IE" baseline="0"/>
              <a:t>“In a pluralistic world where education is part of life and culture and is relevant for politics, concepts of family and community, literature and history, knowledge about religions is not an option; it is essential. The question is how that knowledge can be part of education in ways that are respectful and thoughtful” (Marshall, 2011). </a:t>
            </a:r>
          </a:p>
          <a:p>
            <a:pPr marL="171450" indent="-171450">
              <a:buFontTx/>
              <a:buChar char="-"/>
            </a:pPr>
            <a:endParaRPr lang="en-IE" baseline="0"/>
          </a:p>
          <a:p>
            <a:pPr marL="171450" indent="-171450">
              <a:buFontTx/>
              <a:buChar char="-"/>
            </a:pPr>
            <a:endParaRPr lang="en-IE" baseline="0"/>
          </a:p>
          <a:p>
            <a:pPr marL="171450" indent="-171450">
              <a:buFontTx/>
              <a:buChar char="-"/>
            </a:pPr>
            <a:r>
              <a:rPr lang="en-IE" b="1" baseline="0"/>
              <a:t>Other definitions</a:t>
            </a:r>
          </a:p>
          <a:p>
            <a:pPr marL="171450" indent="-171450">
              <a:buFontTx/>
              <a:buChar char="-"/>
            </a:pPr>
            <a:r>
              <a:rPr lang="en-IE" b="0" baseline="0"/>
              <a:t>“‘respecting the otherness of others” (</a:t>
            </a:r>
            <a:r>
              <a:rPr lang="en-IE" b="0" baseline="0" err="1"/>
              <a:t>Faas</a:t>
            </a:r>
            <a:r>
              <a:rPr lang="en-IE" b="0" baseline="0"/>
              <a:t>, </a:t>
            </a:r>
            <a:r>
              <a:rPr lang="en-IE" b="0" baseline="0" err="1"/>
              <a:t>Darmody</a:t>
            </a:r>
            <a:r>
              <a:rPr lang="en-IE" b="0" baseline="0"/>
              <a:t> &amp; </a:t>
            </a:r>
            <a:r>
              <a:rPr lang="en-IE" b="0" baseline="0" err="1"/>
              <a:t>Sokolowska</a:t>
            </a:r>
            <a:r>
              <a:rPr lang="en-IE" b="0" baseline="0"/>
              <a:t>, 2016)</a:t>
            </a:r>
          </a:p>
          <a:p>
            <a:pPr marL="171450" indent="-171450">
              <a:buFontTx/>
              <a:buChar char="-"/>
            </a:pPr>
            <a:r>
              <a:rPr lang="en-IE" b="0" baseline="0"/>
              <a:t>religious toleration regarding the diversity of religious belief systems co-existing in society (</a:t>
            </a:r>
            <a:r>
              <a:rPr lang="en-IE" b="0" baseline="0" err="1"/>
              <a:t>Beneke</a:t>
            </a:r>
            <a:r>
              <a:rPr lang="en-IE" b="0" baseline="0"/>
              <a:t> 2007)</a:t>
            </a:r>
          </a:p>
          <a:p>
            <a:pPr marL="171450" indent="-171450">
              <a:buFontTx/>
              <a:buChar char="-"/>
            </a:pPr>
            <a:r>
              <a:rPr lang="en-IE" b="0" baseline="0"/>
              <a:t>“Pluralism  is an ambiguous term that is easily applied to almost any field. At a philosophical level, it usually refers to a rejection of monism (Watson 1990). At a sociological level, it often refers to an ideology that responds in some way to ethno-cultural diversity, such as cultural pluralism (</a:t>
            </a:r>
            <a:r>
              <a:rPr lang="en-IE" b="0" baseline="0" err="1"/>
              <a:t>Kallen</a:t>
            </a:r>
            <a:r>
              <a:rPr lang="en-IE" b="0" baseline="0"/>
              <a:t> 1924). At a religious level, it acknowledges diversity between and within religious traditions (</a:t>
            </a:r>
            <a:r>
              <a:rPr lang="en-IE" b="0" baseline="0" err="1"/>
              <a:t>Veverka</a:t>
            </a:r>
            <a:r>
              <a:rPr lang="en-IE" b="0" baseline="0"/>
              <a:t> 2004; Hartman 2001). For educators, it most often refers to the social, economic, racial, cultural, religious, and linguistic diversity of every student, and the challenges that that diversity raises (</a:t>
            </a:r>
            <a:r>
              <a:rPr lang="en-IE" b="0" baseline="0" err="1"/>
              <a:t>Sleeter</a:t>
            </a:r>
            <a:r>
              <a:rPr lang="en-IE" b="0" baseline="0"/>
              <a:t> and Grant 2003; </a:t>
            </a:r>
            <a:r>
              <a:rPr lang="en-IE" b="0" baseline="0" err="1"/>
              <a:t>Gollnick</a:t>
            </a:r>
            <a:r>
              <a:rPr lang="en-IE" b="0" baseline="0"/>
              <a:t> and Chinn 2002)” (</a:t>
            </a:r>
            <a:r>
              <a:rPr lang="en-IE" b="0" baseline="0" err="1"/>
              <a:t>Conyer</a:t>
            </a:r>
            <a:r>
              <a:rPr lang="en-IE" b="0" baseline="0"/>
              <a:t>, 2009, 159) . </a:t>
            </a:r>
          </a:p>
          <a:p>
            <a:pPr marL="171450" indent="-171450">
              <a:buFontTx/>
              <a:buChar char="-"/>
            </a:pPr>
            <a:endParaRPr lang="en-IE" b="0" baseline="0"/>
          </a:p>
          <a:p>
            <a:endParaRPr lang="en-IE"/>
          </a:p>
        </p:txBody>
      </p:sp>
      <p:sp>
        <p:nvSpPr>
          <p:cNvPr id="4" name="Slide Number Placeholder 3"/>
          <p:cNvSpPr>
            <a:spLocks noGrp="1"/>
          </p:cNvSpPr>
          <p:nvPr>
            <p:ph type="sldNum" sz="quarter" idx="10"/>
          </p:nvPr>
        </p:nvSpPr>
        <p:spPr/>
        <p:txBody>
          <a:bodyPr/>
          <a:lstStyle/>
          <a:p>
            <a:fld id="{7A435D37-54BE-49EF-8466-70FF911FE026}" type="slidenum">
              <a:rPr lang="en-IE" smtClean="0"/>
              <a:t>28</a:t>
            </a:fld>
            <a:endParaRPr lang="en-IE"/>
          </a:p>
        </p:txBody>
      </p:sp>
    </p:spTree>
    <p:extLst>
      <p:ext uri="{BB962C8B-B14F-4D97-AF65-F5344CB8AC3E}">
        <p14:creationId xmlns:p14="http://schemas.microsoft.com/office/powerpoint/2010/main" val="20306357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a:t>Pros … Cons …</a:t>
            </a:r>
          </a:p>
          <a:p>
            <a:pPr marL="171450" indent="-171450">
              <a:buFontTx/>
              <a:buChar char="-"/>
            </a:pPr>
            <a:r>
              <a:rPr lang="en-IE"/>
              <a:t>Interface with the beliefs and values of school personnel/staff</a:t>
            </a:r>
            <a:r>
              <a:rPr lang="en-IE" baseline="0"/>
              <a:t> or parents/guardians</a:t>
            </a:r>
          </a:p>
          <a:p>
            <a:pPr marL="171450" indent="-171450">
              <a:buFontTx/>
              <a:buChar char="-"/>
            </a:pPr>
            <a:r>
              <a:rPr lang="en-IE" baseline="0"/>
              <a:t>Confusion as to ‘acts of worship’ (Younger, 2018).</a:t>
            </a:r>
          </a:p>
          <a:p>
            <a:pPr marL="171450" indent="-171450">
              <a:buFontTx/>
              <a:buChar char="-"/>
            </a:pPr>
            <a:r>
              <a:rPr lang="en-IE"/>
              <a:t>“If society is becoming more diverse and pluralistic, it is difficult to see how a non-denominational system better accommodates, this diversity. First, it, by definition, eliminates the diversity of the denominations by homogenizing the system. Second, it can only accommodate the diversity of other beliefs and religious convictions by ceasing to be a system based on the Christian tradition. That is, this system would, as it tried to accommodate diversity, retreat further and further from the Christian culture (Brown, 1993, p. 81).</a:t>
            </a:r>
          </a:p>
        </p:txBody>
      </p:sp>
      <p:sp>
        <p:nvSpPr>
          <p:cNvPr id="4" name="Slide Number Placeholder 3"/>
          <p:cNvSpPr>
            <a:spLocks noGrp="1"/>
          </p:cNvSpPr>
          <p:nvPr>
            <p:ph type="sldNum" sz="quarter" idx="10"/>
          </p:nvPr>
        </p:nvSpPr>
        <p:spPr/>
        <p:txBody>
          <a:bodyPr/>
          <a:lstStyle/>
          <a:p>
            <a:fld id="{7A435D37-54BE-49EF-8466-70FF911FE026}" type="slidenum">
              <a:rPr lang="en-IE" smtClean="0"/>
              <a:t>29</a:t>
            </a:fld>
            <a:endParaRPr lang="en-IE"/>
          </a:p>
        </p:txBody>
      </p:sp>
    </p:spTree>
    <p:extLst>
      <p:ext uri="{BB962C8B-B14F-4D97-AF65-F5344CB8AC3E}">
        <p14:creationId xmlns:p14="http://schemas.microsoft.com/office/powerpoint/2010/main" val="19515629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7A435D37-54BE-49EF-8466-70FF911FE026}" type="slidenum">
              <a:rPr lang="en-IE" smtClean="0"/>
              <a:t>30</a:t>
            </a:fld>
            <a:endParaRPr lang="en-IE"/>
          </a:p>
        </p:txBody>
      </p:sp>
    </p:spTree>
    <p:extLst>
      <p:ext uri="{BB962C8B-B14F-4D97-AF65-F5344CB8AC3E}">
        <p14:creationId xmlns:p14="http://schemas.microsoft.com/office/powerpoint/2010/main" val="29423587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 - a growing demand for these schools, as the proportion of the population who do not belong to the Catholic faith has increased</a:t>
            </a:r>
            <a:r>
              <a:rPr lang="en-IE" baseline="0" dirty="0"/>
              <a:t> (Hyland, 1989)</a:t>
            </a:r>
          </a:p>
          <a:p>
            <a:endParaRPr lang="en-IE" baseline="0" dirty="0"/>
          </a:p>
        </p:txBody>
      </p:sp>
      <p:sp>
        <p:nvSpPr>
          <p:cNvPr id="4" name="Slide Number Placeholder 3"/>
          <p:cNvSpPr>
            <a:spLocks noGrp="1"/>
          </p:cNvSpPr>
          <p:nvPr>
            <p:ph type="sldNum" sz="quarter" idx="10"/>
          </p:nvPr>
        </p:nvSpPr>
        <p:spPr/>
        <p:txBody>
          <a:bodyPr/>
          <a:lstStyle/>
          <a:p>
            <a:fld id="{7A435D37-54BE-49EF-8466-70FF911FE026}" type="slidenum">
              <a:rPr lang="en-IE" smtClean="0"/>
              <a:t>31</a:t>
            </a:fld>
            <a:endParaRPr lang="en-IE"/>
          </a:p>
        </p:txBody>
      </p:sp>
    </p:spTree>
    <p:extLst>
      <p:ext uri="{BB962C8B-B14F-4D97-AF65-F5344CB8AC3E}">
        <p14:creationId xmlns:p14="http://schemas.microsoft.com/office/powerpoint/2010/main" val="1204377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7A435D37-54BE-49EF-8466-70FF911FE026}" type="slidenum">
              <a:rPr lang="en-IE" smtClean="0"/>
              <a:t>32</a:t>
            </a:fld>
            <a:endParaRPr lang="en-IE"/>
          </a:p>
        </p:txBody>
      </p:sp>
    </p:spTree>
    <p:extLst>
      <p:ext uri="{BB962C8B-B14F-4D97-AF65-F5344CB8AC3E}">
        <p14:creationId xmlns:p14="http://schemas.microsoft.com/office/powerpoint/2010/main" val="17680708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IE" sz="1200" b="1"/>
          </a:p>
          <a:p>
            <a:pPr marL="171450" indent="-171450">
              <a:buFontTx/>
              <a:buChar char="-"/>
            </a:pPr>
            <a:endParaRPr lang="en-IE"/>
          </a:p>
          <a:p>
            <a:pPr marL="171450" indent="-171450">
              <a:buFontTx/>
              <a:buChar char="-"/>
            </a:pPr>
            <a:endParaRPr lang="en-IE"/>
          </a:p>
          <a:p>
            <a:pPr marL="171450" indent="-171450">
              <a:buFontTx/>
              <a:buChar char="-"/>
            </a:pPr>
            <a:endParaRPr lang="en-IE"/>
          </a:p>
        </p:txBody>
      </p:sp>
      <p:sp>
        <p:nvSpPr>
          <p:cNvPr id="4" name="Slide Number Placeholder 3"/>
          <p:cNvSpPr>
            <a:spLocks noGrp="1"/>
          </p:cNvSpPr>
          <p:nvPr>
            <p:ph type="sldNum" sz="quarter" idx="10"/>
          </p:nvPr>
        </p:nvSpPr>
        <p:spPr/>
        <p:txBody>
          <a:bodyPr/>
          <a:lstStyle/>
          <a:p>
            <a:fld id="{7A435D37-54BE-49EF-8466-70FF911FE026}" type="slidenum">
              <a:rPr lang="en-IE" smtClean="0"/>
              <a:t>33</a:t>
            </a:fld>
            <a:endParaRPr lang="en-IE"/>
          </a:p>
        </p:txBody>
      </p:sp>
    </p:spTree>
    <p:extLst>
      <p:ext uri="{BB962C8B-B14F-4D97-AF65-F5344CB8AC3E}">
        <p14:creationId xmlns:p14="http://schemas.microsoft.com/office/powerpoint/2010/main" val="23254503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IE" dirty="0"/>
              <a:t>Offering children and young people opportunities to develop their own beliefs and values through learning about a range of religions and other beliefs.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IE" sz="1200" dirty="0"/>
              <a:t>Children and young people increasingly engage in learning about religions and beliefs relevant to their local community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IE" sz="1200" dirty="0"/>
              <a:t>RE as offered in Scotland is unique because two distinct and separate curricula are offered: one with a ‘secular’ and neo-confessional slant for non-denominational schools called ‘RME’ and the other with a neo-confessional slant but typically faith based by its intention for Catholic schools called ‘RE’ (Rodger 2003). All other faith-based schools follow the non-denominational curriculum (</a:t>
            </a:r>
            <a:r>
              <a:rPr lang="en-IE" sz="1200" dirty="0" err="1"/>
              <a:t>Matemba</a:t>
            </a:r>
            <a:r>
              <a:rPr lang="en-IE" sz="1200" dirty="0"/>
              <a:t> 2011; Grant</a:t>
            </a:r>
            <a:r>
              <a:rPr lang="en-IE" sz="1200" baseline="0" dirty="0"/>
              <a:t> &amp;</a:t>
            </a:r>
            <a:r>
              <a:rPr lang="en-IE" sz="1200" dirty="0"/>
              <a:t> </a:t>
            </a:r>
            <a:r>
              <a:rPr lang="en-IE" sz="1200" dirty="0" err="1"/>
              <a:t>Matemba</a:t>
            </a:r>
            <a:r>
              <a:rPr lang="en-IE" sz="1200" dirty="0"/>
              <a:t>, 2013).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IE" sz="1200" dirty="0"/>
              <a:t>Coates (2011) notes the key positionality of parents as supporting the development of curriculum and resources of Jewish Montessori schools.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200"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IE" sz="1200" b="1" dirty="0"/>
              <a:t>Interesting point: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IE" sz="1200" b="0" dirty="0"/>
              <a:t>Across much of the literature reviewed authors when discussing various</a:t>
            </a:r>
            <a:r>
              <a:rPr lang="en-IE" sz="1200" b="0" baseline="0" dirty="0"/>
              <a:t> ‘state education’ sectors  describe them as secular (US, UK, Turkey, Israel etc.)</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IE" sz="1200" b="0" baseline="0" dirty="0"/>
              <a:t>Scottish public schools are referred to as denominational or non-denominational in the literature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IE" sz="1200" b="0" baseline="0" dirty="0"/>
              <a:t>DES describes schools as ‘multi-denominational’ or ‘inter-denominational’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IE" sz="1200" b="0" dirty="0"/>
              <a:t>An </a:t>
            </a:r>
            <a:r>
              <a:rPr lang="en-IE" sz="1200" b="0" dirty="0" err="1"/>
              <a:t>Foras</a:t>
            </a:r>
            <a:r>
              <a:rPr lang="en-IE" sz="1200" b="0" dirty="0"/>
              <a:t> </a:t>
            </a:r>
            <a:r>
              <a:rPr lang="en-IE" sz="1200" b="0" dirty="0" err="1"/>
              <a:t>Pátrúnachta</a:t>
            </a:r>
            <a:r>
              <a:rPr lang="en-IE" sz="1200" b="0" dirty="0"/>
              <a:t> is the only Patron body to offer a choice of three ethos’s to parents: Catholic, Multidenominational &amp; Interdenominational</a:t>
            </a:r>
            <a:r>
              <a:rPr lang="en-IE" sz="1200" b="0" baseline="0" dirty="0"/>
              <a:t> and describes these as </a:t>
            </a:r>
            <a:r>
              <a:rPr lang="en-IE" sz="1200" b="1" baseline="0" dirty="0"/>
              <a:t>Catholic characteristic spirit; Interdenominational characteristic spirit and Multi-denominational characteristic spirit</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IE" sz="1200" b="1" dirty="0"/>
          </a:p>
          <a:p>
            <a:pPr marL="171450" indent="-171450">
              <a:buFontTx/>
              <a:buChar char="-"/>
            </a:pPr>
            <a:endParaRPr lang="en-IE" dirty="0"/>
          </a:p>
          <a:p>
            <a:pPr marL="171450" indent="-171450">
              <a:buFontTx/>
              <a:buChar char="-"/>
            </a:pPr>
            <a:endParaRPr lang="en-IE" dirty="0"/>
          </a:p>
          <a:p>
            <a:pPr marL="171450" indent="-171450">
              <a:buFontTx/>
              <a:buChar char="-"/>
            </a:pPr>
            <a:endParaRPr lang="en-IE" dirty="0"/>
          </a:p>
        </p:txBody>
      </p:sp>
      <p:sp>
        <p:nvSpPr>
          <p:cNvPr id="4" name="Slide Number Placeholder 3"/>
          <p:cNvSpPr>
            <a:spLocks noGrp="1"/>
          </p:cNvSpPr>
          <p:nvPr>
            <p:ph type="sldNum" sz="quarter" idx="10"/>
          </p:nvPr>
        </p:nvSpPr>
        <p:spPr/>
        <p:txBody>
          <a:bodyPr/>
          <a:lstStyle/>
          <a:p>
            <a:fld id="{7A435D37-54BE-49EF-8466-70FF911FE026}" type="slidenum">
              <a:rPr lang="en-IE" smtClean="0"/>
              <a:t>34</a:t>
            </a:fld>
            <a:endParaRPr lang="en-IE"/>
          </a:p>
        </p:txBody>
      </p:sp>
    </p:spTree>
    <p:extLst>
      <p:ext uri="{BB962C8B-B14F-4D97-AF65-F5344CB8AC3E}">
        <p14:creationId xmlns:p14="http://schemas.microsoft.com/office/powerpoint/2010/main" val="15658650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7A435D37-54BE-49EF-8466-70FF911FE026}" type="slidenum">
              <a:rPr lang="en-IE" smtClean="0"/>
              <a:t>36</a:t>
            </a:fld>
            <a:endParaRPr lang="en-IE"/>
          </a:p>
        </p:txBody>
      </p:sp>
    </p:spTree>
    <p:extLst>
      <p:ext uri="{BB962C8B-B14F-4D97-AF65-F5344CB8AC3E}">
        <p14:creationId xmlns:p14="http://schemas.microsoft.com/office/powerpoint/2010/main" val="23951645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gradFill>
          <a:gsLst>
            <a:gs pos="0">
              <a:srgbClr val="C4E2E2"/>
            </a:gs>
            <a:gs pos="100000">
              <a:schemeClr val="bg1"/>
            </a:gs>
          </a:gsLst>
          <a:lin ang="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25552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7267F-D232-415E-A6BA-9A551CDABD9C}"/>
              </a:ext>
            </a:extLst>
          </p:cNvPr>
          <p:cNvSpPr>
            <a:spLocks noGrp="1"/>
          </p:cNvSpPr>
          <p:nvPr>
            <p:ph type="title"/>
          </p:nvPr>
        </p:nvSpPr>
        <p:spPr>
          <a:xfrm>
            <a:off x="1475014" y="773341"/>
            <a:ext cx="6477000" cy="592818"/>
          </a:xfrm>
          <a:prstGeom prst="rect">
            <a:avLst/>
          </a:prstGeom>
        </p:spPr>
        <p:txBody>
          <a:bodyPr/>
          <a:lstStyle>
            <a:lvl1pPr>
              <a:defRPr sz="2600">
                <a:solidFill>
                  <a:srgbClr val="006666"/>
                </a:solidFill>
                <a:latin typeface="Bookman Old Style" panose="02050604050505020204" pitchFamily="18" charset="0"/>
              </a:defRPr>
            </a:lvl1pPr>
          </a:lstStyle>
          <a:p>
            <a:r>
              <a:rPr lang="en-US"/>
              <a:t>Click to edit Master title style</a:t>
            </a:r>
            <a:endParaRPr lang="en-IE"/>
          </a:p>
        </p:txBody>
      </p:sp>
      <p:sp>
        <p:nvSpPr>
          <p:cNvPr id="5" name="Text Placeholder 4">
            <a:extLst>
              <a:ext uri="{FF2B5EF4-FFF2-40B4-BE49-F238E27FC236}">
                <a16:creationId xmlns:a16="http://schemas.microsoft.com/office/drawing/2014/main" id="{E196A108-7198-4B4D-B217-0FE0315A1B01}"/>
              </a:ext>
            </a:extLst>
          </p:cNvPr>
          <p:cNvSpPr>
            <a:spLocks noGrp="1"/>
          </p:cNvSpPr>
          <p:nvPr>
            <p:ph type="body" sz="quarter" idx="10"/>
          </p:nvPr>
        </p:nvSpPr>
        <p:spPr>
          <a:xfrm>
            <a:off x="1474788" y="1671638"/>
            <a:ext cx="10194925" cy="3781425"/>
          </a:xfrm>
          <a:prstGeom prst="rect">
            <a:avLst/>
          </a:prstGeom>
        </p:spPr>
        <p:txBody>
          <a:bodyPr/>
          <a:lstStyle>
            <a:lvl1pPr marL="0" indent="0">
              <a:buNone/>
              <a:defRPr sz="1800"/>
            </a:lvl1pPr>
          </a:lstStyle>
          <a:p>
            <a:pPr lvl="0"/>
            <a:r>
              <a:rPr lang="en-US"/>
              <a:t>Edit Master text styles</a:t>
            </a:r>
          </a:p>
        </p:txBody>
      </p:sp>
    </p:spTree>
    <p:extLst>
      <p:ext uri="{BB962C8B-B14F-4D97-AF65-F5344CB8AC3E}">
        <p14:creationId xmlns:p14="http://schemas.microsoft.com/office/powerpoint/2010/main" val="336724377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7267F-D232-415E-A6BA-9A551CDABD9C}"/>
              </a:ext>
            </a:extLst>
          </p:cNvPr>
          <p:cNvSpPr>
            <a:spLocks noGrp="1"/>
          </p:cNvSpPr>
          <p:nvPr>
            <p:ph type="title"/>
          </p:nvPr>
        </p:nvSpPr>
        <p:spPr>
          <a:xfrm>
            <a:off x="1475014" y="773341"/>
            <a:ext cx="6477000" cy="592818"/>
          </a:xfrm>
          <a:prstGeom prst="rect">
            <a:avLst/>
          </a:prstGeom>
        </p:spPr>
        <p:txBody>
          <a:bodyPr/>
          <a:lstStyle>
            <a:lvl1pPr>
              <a:defRPr sz="2600">
                <a:solidFill>
                  <a:srgbClr val="006666"/>
                </a:solidFill>
                <a:latin typeface="Bookman Old Style" panose="02050604050505020204" pitchFamily="18" charset="0"/>
              </a:defRPr>
            </a:lvl1pPr>
          </a:lstStyle>
          <a:p>
            <a:r>
              <a:rPr lang="en-US"/>
              <a:t>Click to edit Master title style</a:t>
            </a:r>
            <a:endParaRPr lang="en-IE"/>
          </a:p>
        </p:txBody>
      </p:sp>
      <p:sp>
        <p:nvSpPr>
          <p:cNvPr id="5" name="Text Placeholder 4">
            <a:extLst>
              <a:ext uri="{FF2B5EF4-FFF2-40B4-BE49-F238E27FC236}">
                <a16:creationId xmlns:a16="http://schemas.microsoft.com/office/drawing/2014/main" id="{E196A108-7198-4B4D-B217-0FE0315A1B01}"/>
              </a:ext>
            </a:extLst>
          </p:cNvPr>
          <p:cNvSpPr>
            <a:spLocks noGrp="1"/>
          </p:cNvSpPr>
          <p:nvPr>
            <p:ph type="body" sz="quarter" idx="10"/>
          </p:nvPr>
        </p:nvSpPr>
        <p:spPr>
          <a:xfrm>
            <a:off x="1474788" y="1671638"/>
            <a:ext cx="10194925" cy="3781425"/>
          </a:xfrm>
          <a:prstGeom prst="rect">
            <a:avLst/>
          </a:prstGeom>
        </p:spPr>
        <p:txBody>
          <a:bodyPr/>
          <a:lstStyle>
            <a:lvl1pPr marL="0" indent="0">
              <a:buNone/>
              <a:defRPr sz="1800"/>
            </a:lvl1pPr>
          </a:lstStyle>
          <a:p>
            <a:pPr lvl="0"/>
            <a:r>
              <a:rPr lang="en-US"/>
              <a:t>Edit Master text styles</a:t>
            </a:r>
          </a:p>
        </p:txBody>
      </p:sp>
    </p:spTree>
    <p:extLst>
      <p:ext uri="{BB962C8B-B14F-4D97-AF65-F5344CB8AC3E}">
        <p14:creationId xmlns:p14="http://schemas.microsoft.com/office/powerpoint/2010/main" val="407754661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4680AA86-6F90-4285-B6F9-0715360588F8}" type="slidenum">
              <a:rPr lang="en-IE" smtClean="0"/>
              <a:t>‹#›</a:t>
            </a:fld>
            <a:endParaRPr lang="en-IE"/>
          </a:p>
        </p:txBody>
      </p:sp>
    </p:spTree>
    <p:extLst>
      <p:ext uri="{BB962C8B-B14F-4D97-AF65-F5344CB8AC3E}">
        <p14:creationId xmlns:p14="http://schemas.microsoft.com/office/powerpoint/2010/main" val="267227466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12" name="Content Placeholder 2"/>
          <p:cNvSpPr>
            <a:spLocks noGrp="1"/>
          </p:cNvSpPr>
          <p:nvPr>
            <p:ph sz="quarter" idx="13"/>
          </p:nvPr>
        </p:nvSpPr>
        <p:spPr>
          <a:xfrm>
            <a:off x="913774" y="2367092"/>
            <a:ext cx="10363826"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dirty="0"/>
              <a:t>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244657816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5" Type="http://schemas.openxmlformats.org/officeDocument/2006/relationships/image" Target="../media/image1.jpe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B1D8D8"/>
            </a:gs>
            <a:gs pos="100000">
              <a:schemeClr val="bg1"/>
            </a:gs>
          </a:gsLst>
          <a:lin ang="0" scaled="1"/>
        </a:gra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8849A44A-E14D-4418-A3EF-5EDCE8DC632E}"/>
              </a:ext>
            </a:extLst>
          </p:cNvPr>
          <p:cNvCxnSpPr>
            <a:cxnSpLocks/>
          </p:cNvCxnSpPr>
          <p:nvPr userDrawn="1"/>
        </p:nvCxnSpPr>
        <p:spPr>
          <a:xfrm>
            <a:off x="6612341" y="3148581"/>
            <a:ext cx="5580000" cy="0"/>
          </a:xfrm>
          <a:prstGeom prst="line">
            <a:avLst/>
          </a:prstGeom>
          <a:ln w="28575">
            <a:solidFill>
              <a:srgbClr val="00808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4A6A3EA-0687-4CA3-A15C-E8A7FD6DA116}"/>
              </a:ext>
            </a:extLst>
          </p:cNvPr>
          <p:cNvCxnSpPr>
            <a:cxnSpLocks/>
          </p:cNvCxnSpPr>
          <p:nvPr userDrawn="1"/>
        </p:nvCxnSpPr>
        <p:spPr>
          <a:xfrm>
            <a:off x="6605519" y="679637"/>
            <a:ext cx="5580000" cy="0"/>
          </a:xfrm>
          <a:prstGeom prst="line">
            <a:avLst/>
          </a:prstGeom>
          <a:ln w="28575">
            <a:solidFill>
              <a:srgbClr val="008080"/>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71F652FE-E243-413A-B608-DC0AD8CEFB55}"/>
              </a:ext>
            </a:extLst>
          </p:cNvPr>
          <p:cNvPicPr>
            <a:picLocks noChangeAspect="1"/>
          </p:cNvPicPr>
          <p:nvPr userDrawn="1"/>
        </p:nvPicPr>
        <p:blipFill rotWithShape="1">
          <a:blip r:embed="rId4">
            <a:clrChange>
              <a:clrFrom>
                <a:srgbClr val="FFFFFF"/>
              </a:clrFrom>
              <a:clrTo>
                <a:srgbClr val="FFFFFF">
                  <a:alpha val="0"/>
                </a:srgbClr>
              </a:clrTo>
            </a:clrChange>
            <a:lum bright="70000" contrast="-70000"/>
          </a:blip>
          <a:srcRect l="13297" t="16483" r="58480" b="17441"/>
          <a:stretch/>
        </p:blipFill>
        <p:spPr>
          <a:xfrm>
            <a:off x="-21516" y="-1"/>
            <a:ext cx="5858535" cy="6858001"/>
          </a:xfrm>
          <a:prstGeom prst="rect">
            <a:avLst/>
          </a:prstGeom>
          <a:effectLst>
            <a:softEdge rad="25400"/>
          </a:effectLst>
        </p:spPr>
      </p:pic>
      <p:grpSp>
        <p:nvGrpSpPr>
          <p:cNvPr id="17" name="Group 16">
            <a:extLst>
              <a:ext uri="{FF2B5EF4-FFF2-40B4-BE49-F238E27FC236}">
                <a16:creationId xmlns:a16="http://schemas.microsoft.com/office/drawing/2014/main" id="{9614D20B-4EB5-4904-8EF3-FD5AA855079D}"/>
              </a:ext>
            </a:extLst>
          </p:cNvPr>
          <p:cNvGrpSpPr/>
          <p:nvPr userDrawn="1"/>
        </p:nvGrpSpPr>
        <p:grpSpPr>
          <a:xfrm>
            <a:off x="0" y="5622878"/>
            <a:ext cx="2567867" cy="1235122"/>
            <a:chOff x="4543893" y="4860878"/>
            <a:chExt cx="2567866" cy="1235122"/>
          </a:xfrm>
        </p:grpSpPr>
        <p:pic>
          <p:nvPicPr>
            <p:cNvPr id="15" name="Picture 14">
              <a:extLst>
                <a:ext uri="{FF2B5EF4-FFF2-40B4-BE49-F238E27FC236}">
                  <a16:creationId xmlns:a16="http://schemas.microsoft.com/office/drawing/2014/main" id="{B1534692-8AB5-4EDB-90AB-9BAA0B9A001F}"/>
                </a:ext>
              </a:extLst>
            </p:cNvPr>
            <p:cNvPicPr>
              <a:picLocks noChangeAspect="1"/>
            </p:cNvPicPr>
            <p:nvPr userDrawn="1"/>
          </p:nvPicPr>
          <p:blipFill rotWithShape="1">
            <a:blip r:embed="rId4">
              <a:clrChange>
                <a:clrFrom>
                  <a:srgbClr val="FFFFFF"/>
                </a:clrFrom>
                <a:clrTo>
                  <a:srgbClr val="FFFFFF">
                    <a:alpha val="0"/>
                  </a:srgbClr>
                </a:clrTo>
              </a:clrChange>
            </a:blip>
            <a:srcRect l="4145" t="12289" r="15717" b="8730"/>
            <a:stretch/>
          </p:blipFill>
          <p:spPr>
            <a:xfrm>
              <a:off x="4605309" y="4860878"/>
              <a:ext cx="2506450" cy="1235122"/>
            </a:xfrm>
            <a:prstGeom prst="rect">
              <a:avLst/>
            </a:prstGeom>
          </p:spPr>
        </p:pic>
        <p:cxnSp>
          <p:nvCxnSpPr>
            <p:cNvPr id="16" name="Straight Connector 15">
              <a:extLst>
                <a:ext uri="{FF2B5EF4-FFF2-40B4-BE49-F238E27FC236}">
                  <a16:creationId xmlns:a16="http://schemas.microsoft.com/office/drawing/2014/main" id="{6516859A-A5A0-47EA-A65A-0A248EDFFA31}"/>
                </a:ext>
              </a:extLst>
            </p:cNvPr>
            <p:cNvCxnSpPr>
              <a:cxnSpLocks/>
              <a:endCxn id="15" idx="0"/>
            </p:cNvCxnSpPr>
            <p:nvPr userDrawn="1"/>
          </p:nvCxnSpPr>
          <p:spPr>
            <a:xfrm>
              <a:off x="4543893" y="4860878"/>
              <a:ext cx="1314641" cy="0"/>
            </a:xfrm>
            <a:prstGeom prst="line">
              <a:avLst/>
            </a:prstGeom>
            <a:ln w="28575">
              <a:solidFill>
                <a:srgbClr val="00808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2656281"/>
      </p:ext>
    </p:extLst>
  </p:cSld>
  <p:clrMap bg1="lt1" tx1="dk1" bg2="lt2" tx2="dk2" accent1="accent1" accent2="accent2" accent3="accent3" accent4="accent4" accent5="accent5" accent6="accent6" hlink="hlink" folHlink="folHlink"/>
  <p:sldLayoutIdLst>
    <p:sldLayoutId id="2147483651" r:id="rId1"/>
    <p:sldLayoutId id="2147483667" r:id="rId2"/>
  </p:sldLayoutIdLst>
  <mc:AlternateContent xmlns:mc="http://schemas.openxmlformats.org/markup-compatibility/2006" xmlns:p14="http://schemas.microsoft.com/office/powerpoint/2010/main">
    <mc:Choice Requires="p14">
      <p:transition p14:dur="10"/>
    </mc:Choice>
    <mc:Fallback xmlns="">
      <p:transition/>
    </mc:Fallback>
  </mc:AlternateConten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C4E2E2"/>
            </a:gs>
            <a:gs pos="100000">
              <a:schemeClr val="bg1"/>
            </a:gs>
          </a:gsLst>
          <a:lin ang="0" scaled="1"/>
        </a:gra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7A434C8-84C5-47BC-95DB-B7794AD9C8A8}"/>
              </a:ext>
            </a:extLst>
          </p:cNvPr>
          <p:cNvPicPr>
            <a:picLocks noChangeAspect="1"/>
          </p:cNvPicPr>
          <p:nvPr userDrawn="1"/>
        </p:nvPicPr>
        <p:blipFill rotWithShape="1">
          <a:blip r:embed="rId5">
            <a:clrChange>
              <a:clrFrom>
                <a:srgbClr val="FFFFFF"/>
              </a:clrFrom>
              <a:clrTo>
                <a:srgbClr val="FFFFFF">
                  <a:alpha val="0"/>
                </a:srgbClr>
              </a:clrTo>
            </a:clrChange>
          </a:blip>
          <a:srcRect l="4145" t="12289" r="15717" b="8730"/>
          <a:stretch/>
        </p:blipFill>
        <p:spPr>
          <a:xfrm>
            <a:off x="84468" y="5622878"/>
            <a:ext cx="2506451" cy="1235122"/>
          </a:xfrm>
          <a:prstGeom prst="rect">
            <a:avLst/>
          </a:prstGeom>
        </p:spPr>
      </p:pic>
      <p:cxnSp>
        <p:nvCxnSpPr>
          <p:cNvPr id="8" name="Straight Connector 7">
            <a:extLst>
              <a:ext uri="{FF2B5EF4-FFF2-40B4-BE49-F238E27FC236}">
                <a16:creationId xmlns:a16="http://schemas.microsoft.com/office/drawing/2014/main" id="{D07DA8B1-004D-409D-A951-1958F87BD341}"/>
              </a:ext>
            </a:extLst>
          </p:cNvPr>
          <p:cNvCxnSpPr>
            <a:cxnSpLocks/>
          </p:cNvCxnSpPr>
          <p:nvPr userDrawn="1"/>
        </p:nvCxnSpPr>
        <p:spPr>
          <a:xfrm>
            <a:off x="5712000" y="6356350"/>
            <a:ext cx="6480000" cy="0"/>
          </a:xfrm>
          <a:prstGeom prst="line">
            <a:avLst/>
          </a:prstGeom>
          <a:ln w="28575">
            <a:solidFill>
              <a:srgbClr val="00808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8B4BC93E-3E36-4EBD-A411-E0361B604EB8}"/>
              </a:ext>
            </a:extLst>
          </p:cNvPr>
          <p:cNvCxnSpPr>
            <a:cxnSpLocks/>
            <a:endCxn id="7" idx="0"/>
          </p:cNvCxnSpPr>
          <p:nvPr userDrawn="1"/>
        </p:nvCxnSpPr>
        <p:spPr>
          <a:xfrm>
            <a:off x="23053" y="5622878"/>
            <a:ext cx="1314641" cy="0"/>
          </a:xfrm>
          <a:prstGeom prst="line">
            <a:avLst/>
          </a:prstGeom>
          <a:ln w="28575">
            <a:solidFill>
              <a:srgbClr val="00808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1136613"/>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6" r:id="rId3"/>
  </p:sldLayoutIdLst>
  <mc:AlternateContent xmlns:mc="http://schemas.openxmlformats.org/markup-compatibility/2006" xmlns:p14="http://schemas.microsoft.com/office/powerpoint/2010/main">
    <mc:Choice Requires="p14">
      <p:transition p14:dur="10"/>
    </mc:Choice>
    <mc:Fallback xmlns="">
      <p:transition/>
    </mc:Fallback>
  </mc:AlternateConten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21.pn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hyperlink" Target="http://www.secularism.org.uk/"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hyperlink" Target="http://www.education.ie/"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hyperlink" Target="http://www.education.ie/"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hyperlink" Target="http://www.tinyurl.com/corevalues2020" TargetMode="External"/><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3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hyperlink" Target="mailto:Joanne.OFlaherty@ul.ie" TargetMode="External"/><Relationship Id="rId2" Type="http://schemas.openxmlformats.org/officeDocument/2006/relationships/hyperlink" Target="mailto:Orla.McCormack@ul.ie" TargetMode="External"/><Relationship Id="rId1" Type="http://schemas.openxmlformats.org/officeDocument/2006/relationships/slideLayout" Target="../slideLayouts/slideLayout3.xml"/><Relationship Id="rId5" Type="http://schemas.openxmlformats.org/officeDocument/2006/relationships/hyperlink" Target="mailto:aisling.kirwan@etbi.ie" TargetMode="External"/><Relationship Id="rId4" Type="http://schemas.openxmlformats.org/officeDocument/2006/relationships/hyperlink" Target="mailto:seamus.conboy@etbi.i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school of education ul">
            <a:extLst>
              <a:ext uri="{FF2B5EF4-FFF2-40B4-BE49-F238E27FC236}">
                <a16:creationId xmlns:a16="http://schemas.microsoft.com/office/drawing/2014/main" id="{F798FD47-2149-408A-875E-5356CEF1B9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80219" y="5468112"/>
            <a:ext cx="2306955" cy="105460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7689E32-F7D1-4611-9695-F4A7F092DC3C}"/>
              </a:ext>
            </a:extLst>
          </p:cNvPr>
          <p:cNvSpPr txBox="1"/>
          <p:nvPr/>
        </p:nvSpPr>
        <p:spPr>
          <a:xfrm>
            <a:off x="6614160" y="922020"/>
            <a:ext cx="4572000" cy="4431983"/>
          </a:xfrm>
          <a:prstGeom prst="rect">
            <a:avLst/>
          </a:prstGeom>
          <a:noFill/>
        </p:spPr>
        <p:txBody>
          <a:bodyPr wrap="square" rtlCol="0">
            <a:spAutoFit/>
          </a:bodyPr>
          <a:lstStyle/>
          <a:p>
            <a:r>
              <a:rPr lang="en-US" sz="3600" kern="1200">
                <a:solidFill>
                  <a:schemeClr val="tx1"/>
                </a:solidFill>
                <a:latin typeface="+mn-lt"/>
                <a:ea typeface="+mn-ea"/>
                <a:cs typeface="+mn-cs"/>
              </a:rPr>
              <a:t>Towards </a:t>
            </a:r>
            <a:r>
              <a:rPr lang="en-US" sz="3600" kern="1200" err="1">
                <a:solidFill>
                  <a:schemeClr val="tx1"/>
                </a:solidFill>
                <a:latin typeface="+mn-lt"/>
                <a:ea typeface="+mn-ea"/>
                <a:cs typeface="+mn-cs"/>
              </a:rPr>
              <a:t>Finalising</a:t>
            </a:r>
            <a:r>
              <a:rPr lang="en-US" sz="3600" kern="1200">
                <a:solidFill>
                  <a:schemeClr val="tx1"/>
                </a:solidFill>
                <a:latin typeface="+mn-lt"/>
                <a:ea typeface="+mn-ea"/>
                <a:cs typeface="+mn-cs"/>
              </a:rPr>
              <a:t> a Patron’s Framework for ETB Schools </a:t>
            </a:r>
          </a:p>
          <a:p>
            <a:endParaRPr lang="en-US"/>
          </a:p>
          <a:p>
            <a:endParaRPr lang="en-US"/>
          </a:p>
          <a:p>
            <a:endParaRPr lang="en-US"/>
          </a:p>
          <a:p>
            <a:r>
              <a:rPr lang="en-US" sz="2400" kern="1200">
                <a:solidFill>
                  <a:schemeClr val="tx1"/>
                </a:solidFill>
                <a:latin typeface="+mn-lt"/>
                <a:ea typeface="+mn-ea"/>
                <a:cs typeface="+mn-cs"/>
              </a:rPr>
              <a:t>Séamus Conboy &amp; Aisling Kirwan, ETBI</a:t>
            </a:r>
          </a:p>
          <a:p>
            <a:endParaRPr lang="en-US" sz="2400"/>
          </a:p>
          <a:p>
            <a:r>
              <a:rPr lang="en-US" sz="2400"/>
              <a:t>Dr Orla McCormack &amp; Dr Joanne O’Flaherty, University of Limerick </a:t>
            </a:r>
            <a:endParaRPr lang="en-US" sz="2400" kern="1200">
              <a:solidFill>
                <a:schemeClr val="tx1"/>
              </a:solidFill>
              <a:latin typeface="+mn-lt"/>
              <a:ea typeface="+mn-ea"/>
              <a:cs typeface="+mn-cs"/>
            </a:endParaRPr>
          </a:p>
        </p:txBody>
      </p:sp>
    </p:spTree>
    <p:extLst>
      <p:ext uri="{BB962C8B-B14F-4D97-AF65-F5344CB8AC3E}">
        <p14:creationId xmlns:p14="http://schemas.microsoft.com/office/powerpoint/2010/main" val="38153189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8EB3F-40EF-4319-9BBE-05DED20D981C}"/>
              </a:ext>
            </a:extLst>
          </p:cNvPr>
          <p:cNvSpPr>
            <a:spLocks noGrp="1"/>
          </p:cNvSpPr>
          <p:nvPr>
            <p:ph type="title" idx="4294967295"/>
          </p:nvPr>
        </p:nvSpPr>
        <p:spPr>
          <a:xfrm>
            <a:off x="0" y="2460625"/>
            <a:ext cx="9931400" cy="592138"/>
          </a:xfrm>
          <a:prstGeom prst="rect">
            <a:avLst/>
          </a:prstGeom>
        </p:spPr>
        <p:txBody>
          <a:bodyPr/>
          <a:lstStyle/>
          <a:p>
            <a:pPr algn="ctr"/>
            <a:r>
              <a:rPr lang="en-IE" sz="5400"/>
              <a:t>Question &amp; Comments Wall</a:t>
            </a:r>
          </a:p>
        </p:txBody>
      </p:sp>
    </p:spTree>
    <p:extLst>
      <p:ext uri="{BB962C8B-B14F-4D97-AF65-F5344CB8AC3E}">
        <p14:creationId xmlns:p14="http://schemas.microsoft.com/office/powerpoint/2010/main" val="153411860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7A59E-972B-40C3-97D0-1EA932D7A542}"/>
              </a:ext>
            </a:extLst>
          </p:cNvPr>
          <p:cNvSpPr>
            <a:spLocks noGrp="1"/>
          </p:cNvSpPr>
          <p:nvPr>
            <p:ph type="title"/>
          </p:nvPr>
        </p:nvSpPr>
        <p:spPr/>
        <p:txBody>
          <a:bodyPr/>
          <a:lstStyle/>
          <a:p>
            <a:r>
              <a:rPr lang="en-IE" sz="3200"/>
              <a:t>Aims of the Presentation  </a:t>
            </a:r>
          </a:p>
        </p:txBody>
      </p:sp>
      <p:sp>
        <p:nvSpPr>
          <p:cNvPr id="3" name="Text Placeholder 2">
            <a:extLst>
              <a:ext uri="{FF2B5EF4-FFF2-40B4-BE49-F238E27FC236}">
                <a16:creationId xmlns:a16="http://schemas.microsoft.com/office/drawing/2014/main" id="{38B5F758-715B-460D-8346-DC41A19A246A}"/>
              </a:ext>
            </a:extLst>
          </p:cNvPr>
          <p:cNvSpPr>
            <a:spLocks noGrp="1"/>
          </p:cNvSpPr>
          <p:nvPr>
            <p:ph type="body" sz="quarter" idx="10"/>
          </p:nvPr>
        </p:nvSpPr>
        <p:spPr/>
        <p:txBody>
          <a:bodyPr anchor="t"/>
          <a:lstStyle/>
          <a:p>
            <a:r>
              <a:rPr lang="en-IE" sz="2400"/>
              <a:t>The aims of today’s presentation are to:</a:t>
            </a:r>
          </a:p>
          <a:p>
            <a:pPr marL="342900" indent="-342900">
              <a:lnSpc>
                <a:spcPct val="150000"/>
              </a:lnSpc>
              <a:buFont typeface="Arial" panose="020B0604020202020204" pitchFamily="34" charset="0"/>
              <a:buChar char="•"/>
            </a:pPr>
            <a:r>
              <a:rPr lang="en-IE" sz="2400"/>
              <a:t>Recap on the rationale for a Patron's Framework and the journey so far</a:t>
            </a:r>
            <a:endParaRPr lang="en-IE" sz="2400">
              <a:cs typeface="Calibri"/>
            </a:endParaRPr>
          </a:p>
          <a:p>
            <a:pPr marL="342900" indent="-342900">
              <a:lnSpc>
                <a:spcPct val="150000"/>
              </a:lnSpc>
              <a:buFont typeface="Arial" panose="020B0604020202020204" pitchFamily="34" charset="0"/>
              <a:buChar char="•"/>
            </a:pPr>
            <a:r>
              <a:rPr lang="en-IE" sz="2400"/>
              <a:t>Outline understandings of the core values identified in the review</a:t>
            </a:r>
            <a:endParaRPr lang="en-IE" sz="2400">
              <a:cs typeface="Calibri"/>
            </a:endParaRPr>
          </a:p>
          <a:p>
            <a:pPr marL="342900" indent="-342900">
              <a:lnSpc>
                <a:spcPct val="150000"/>
              </a:lnSpc>
              <a:buFont typeface="Arial" panose="020B0604020202020204" pitchFamily="34" charset="0"/>
              <a:buChar char="•"/>
            </a:pPr>
            <a:r>
              <a:rPr lang="en-IE" sz="2400"/>
              <a:t>Provide an opportunity to apply these values to your own school context </a:t>
            </a:r>
          </a:p>
          <a:p>
            <a:pPr marL="342900" indent="-342900">
              <a:lnSpc>
                <a:spcPct val="150000"/>
              </a:lnSpc>
              <a:buFont typeface="Arial" panose="020B0604020202020204" pitchFamily="34" charset="0"/>
              <a:buChar char="•"/>
            </a:pPr>
            <a:r>
              <a:rPr lang="en-IE" sz="2400"/>
              <a:t>Outline next steps </a:t>
            </a:r>
            <a:endParaRPr lang="en-IE" sz="2400">
              <a:cs typeface="Calibri"/>
            </a:endParaRPr>
          </a:p>
          <a:p>
            <a:endParaRPr lang="en-IE" sz="2400"/>
          </a:p>
        </p:txBody>
      </p:sp>
    </p:spTree>
    <p:extLst>
      <p:ext uri="{BB962C8B-B14F-4D97-AF65-F5344CB8AC3E}">
        <p14:creationId xmlns:p14="http://schemas.microsoft.com/office/powerpoint/2010/main" val="289138800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7A59E-972B-40C3-97D0-1EA932D7A542}"/>
              </a:ext>
            </a:extLst>
          </p:cNvPr>
          <p:cNvSpPr>
            <a:spLocks noGrp="1"/>
          </p:cNvSpPr>
          <p:nvPr>
            <p:ph type="title"/>
          </p:nvPr>
        </p:nvSpPr>
        <p:spPr>
          <a:xfrm>
            <a:off x="1475014" y="773341"/>
            <a:ext cx="8429624" cy="592818"/>
          </a:xfrm>
        </p:spPr>
        <p:txBody>
          <a:bodyPr anchor="t"/>
          <a:lstStyle/>
          <a:p>
            <a:r>
              <a:rPr lang="en-IE" sz="3200">
                <a:latin typeface="Bookman Old Style"/>
              </a:rPr>
              <a:t>Rationale for the Patron's Framework</a:t>
            </a:r>
            <a:endParaRPr lang="en-IE" sz="3200"/>
          </a:p>
        </p:txBody>
      </p:sp>
      <p:sp>
        <p:nvSpPr>
          <p:cNvPr id="3" name="Text Placeholder 2">
            <a:extLst>
              <a:ext uri="{FF2B5EF4-FFF2-40B4-BE49-F238E27FC236}">
                <a16:creationId xmlns:a16="http://schemas.microsoft.com/office/drawing/2014/main" id="{38B5F758-715B-460D-8346-DC41A19A246A}"/>
              </a:ext>
            </a:extLst>
          </p:cNvPr>
          <p:cNvSpPr>
            <a:spLocks noGrp="1"/>
          </p:cNvSpPr>
          <p:nvPr>
            <p:ph type="body" sz="quarter" idx="10"/>
          </p:nvPr>
        </p:nvSpPr>
        <p:spPr/>
        <p:txBody>
          <a:bodyPr anchor="t"/>
          <a:lstStyle/>
          <a:p>
            <a:pPr marL="342900" indent="-342900">
              <a:buChar char="•"/>
            </a:pPr>
            <a:r>
              <a:rPr lang="en-IE" sz="2400">
                <a:cs typeface="Calibri"/>
              </a:rPr>
              <a:t>Education Act (1998) - Identified ETBs as Patrons – requirement for Patrons to define its characteristic spirit</a:t>
            </a:r>
          </a:p>
          <a:p>
            <a:pPr marL="342900" indent="-342900">
              <a:buChar char="•"/>
            </a:pPr>
            <a:endParaRPr lang="en-IE" sz="2400">
              <a:cs typeface="Calibri"/>
            </a:endParaRPr>
          </a:p>
          <a:p>
            <a:pPr marL="342900" indent="-342900">
              <a:buChar char="•"/>
            </a:pPr>
            <a:r>
              <a:rPr lang="en-IE" sz="2400">
                <a:cs typeface="Calibri"/>
              </a:rPr>
              <a:t>Increased calls from the sector and others for clarity </a:t>
            </a:r>
          </a:p>
          <a:p>
            <a:pPr marL="342900" indent="-342900">
              <a:buChar char="•"/>
            </a:pPr>
            <a:endParaRPr lang="en-IE" sz="2400">
              <a:cs typeface="Calibri"/>
            </a:endParaRPr>
          </a:p>
          <a:p>
            <a:pPr marL="342900" indent="-342900">
              <a:buChar char="•"/>
            </a:pPr>
            <a:r>
              <a:rPr lang="en-IE" sz="2400">
                <a:cs typeface="Calibri"/>
              </a:rPr>
              <a:t>Circulars on religion in ETB schools (13/18 and 62/18)</a:t>
            </a:r>
          </a:p>
          <a:p>
            <a:pPr marL="342900" indent="-342900">
              <a:buChar char="•"/>
            </a:pPr>
            <a:endParaRPr lang="en-IE" sz="2400">
              <a:cs typeface="Calibri"/>
            </a:endParaRPr>
          </a:p>
          <a:p>
            <a:pPr marL="342900" indent="-342900">
              <a:buChar char="•"/>
            </a:pPr>
            <a:r>
              <a:rPr lang="en-IE" sz="2400">
                <a:cs typeface="Calibri"/>
              </a:rPr>
              <a:t>Admissions Act (2018)</a:t>
            </a:r>
          </a:p>
          <a:p>
            <a:endParaRPr lang="en-IE" sz="2400">
              <a:cs typeface="Calibri"/>
            </a:endParaRPr>
          </a:p>
        </p:txBody>
      </p:sp>
    </p:spTree>
    <p:extLst>
      <p:ext uri="{BB962C8B-B14F-4D97-AF65-F5344CB8AC3E}">
        <p14:creationId xmlns:p14="http://schemas.microsoft.com/office/powerpoint/2010/main" val="188471171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7A59E-972B-40C3-97D0-1EA932D7A542}"/>
              </a:ext>
            </a:extLst>
          </p:cNvPr>
          <p:cNvSpPr>
            <a:spLocks noGrp="1"/>
          </p:cNvSpPr>
          <p:nvPr>
            <p:ph type="title"/>
          </p:nvPr>
        </p:nvSpPr>
        <p:spPr>
          <a:xfrm>
            <a:off x="1475014" y="773341"/>
            <a:ext cx="8429624" cy="592818"/>
          </a:xfrm>
        </p:spPr>
        <p:txBody>
          <a:bodyPr anchor="t"/>
          <a:lstStyle/>
          <a:p>
            <a:r>
              <a:rPr lang="en-IE" sz="3200">
                <a:latin typeface="Bookman Old Style"/>
              </a:rPr>
              <a:t>What has happened so far? </a:t>
            </a:r>
            <a:endParaRPr lang="en-IE" sz="3200"/>
          </a:p>
        </p:txBody>
      </p:sp>
      <p:sp>
        <p:nvSpPr>
          <p:cNvPr id="3" name="Text Placeholder 2">
            <a:extLst>
              <a:ext uri="{FF2B5EF4-FFF2-40B4-BE49-F238E27FC236}">
                <a16:creationId xmlns:a16="http://schemas.microsoft.com/office/drawing/2014/main" id="{38B5F758-715B-460D-8346-DC41A19A246A}"/>
              </a:ext>
            </a:extLst>
          </p:cNvPr>
          <p:cNvSpPr>
            <a:spLocks noGrp="1"/>
          </p:cNvSpPr>
          <p:nvPr>
            <p:ph type="body" sz="quarter" idx="10"/>
          </p:nvPr>
        </p:nvSpPr>
        <p:spPr/>
        <p:txBody>
          <a:bodyPr anchor="t"/>
          <a:lstStyle/>
          <a:p>
            <a:pPr marL="342900" indent="-342900">
              <a:buChar char="•"/>
            </a:pPr>
            <a:r>
              <a:rPr lang="en-IE" sz="2400">
                <a:cs typeface="Calibri"/>
              </a:rPr>
              <a:t>John Marcus O'Sullivan Conferences</a:t>
            </a:r>
          </a:p>
          <a:p>
            <a:pPr marL="342900" indent="-342900">
              <a:buChar char="•"/>
            </a:pPr>
            <a:endParaRPr lang="en-IE" sz="2400">
              <a:cs typeface="Calibri"/>
            </a:endParaRPr>
          </a:p>
          <a:p>
            <a:pPr marL="342900" indent="-342900">
              <a:buChar char="•"/>
            </a:pPr>
            <a:r>
              <a:rPr lang="en-IE" sz="2400">
                <a:cs typeface="Calibri"/>
              </a:rPr>
              <a:t>UL Research </a:t>
            </a:r>
          </a:p>
          <a:p>
            <a:pPr marL="342900" indent="-342900">
              <a:buChar char="•"/>
            </a:pPr>
            <a:endParaRPr lang="en-IE" sz="2400">
              <a:cs typeface="Calibri"/>
            </a:endParaRPr>
          </a:p>
          <a:p>
            <a:pPr marL="342900" indent="-342900">
              <a:buChar char="•"/>
            </a:pPr>
            <a:r>
              <a:rPr lang="en-IE" sz="2400">
                <a:cs typeface="Calibri"/>
              </a:rPr>
              <a:t>Core Values Review </a:t>
            </a:r>
          </a:p>
          <a:p>
            <a:pPr marL="342900" indent="-342900">
              <a:buChar char="•"/>
            </a:pPr>
            <a:endParaRPr lang="en-IE" sz="2400">
              <a:cs typeface="Calibri"/>
            </a:endParaRPr>
          </a:p>
          <a:p>
            <a:endParaRPr lang="en-IE" sz="2400">
              <a:cs typeface="Calibri"/>
            </a:endParaRPr>
          </a:p>
        </p:txBody>
      </p:sp>
    </p:spTree>
    <p:extLst>
      <p:ext uri="{BB962C8B-B14F-4D97-AF65-F5344CB8AC3E}">
        <p14:creationId xmlns:p14="http://schemas.microsoft.com/office/powerpoint/2010/main" val="4400453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7A59E-972B-40C3-97D0-1EA932D7A542}"/>
              </a:ext>
            </a:extLst>
          </p:cNvPr>
          <p:cNvSpPr>
            <a:spLocks noGrp="1"/>
          </p:cNvSpPr>
          <p:nvPr>
            <p:ph type="title"/>
          </p:nvPr>
        </p:nvSpPr>
        <p:spPr>
          <a:xfrm>
            <a:off x="704453" y="359068"/>
            <a:ext cx="8429624" cy="592818"/>
          </a:xfrm>
        </p:spPr>
        <p:txBody>
          <a:bodyPr anchor="t"/>
          <a:lstStyle/>
          <a:p>
            <a:r>
              <a:rPr lang="en-IE" sz="3200">
                <a:latin typeface="Bookman Old Style"/>
              </a:rPr>
              <a:t>Core Values Identified </a:t>
            </a:r>
            <a:endParaRPr lang="en-IE" sz="3200"/>
          </a:p>
        </p:txBody>
      </p:sp>
      <p:sp>
        <p:nvSpPr>
          <p:cNvPr id="3" name="Text Placeholder 2">
            <a:extLst>
              <a:ext uri="{FF2B5EF4-FFF2-40B4-BE49-F238E27FC236}">
                <a16:creationId xmlns:a16="http://schemas.microsoft.com/office/drawing/2014/main" id="{38B5F758-715B-460D-8346-DC41A19A246A}"/>
              </a:ext>
            </a:extLst>
          </p:cNvPr>
          <p:cNvSpPr>
            <a:spLocks noGrp="1"/>
          </p:cNvSpPr>
          <p:nvPr>
            <p:ph type="body" sz="quarter" idx="10"/>
          </p:nvPr>
        </p:nvSpPr>
        <p:spPr/>
        <p:txBody>
          <a:bodyPr anchor="t"/>
          <a:lstStyle/>
          <a:p>
            <a:pPr marL="342900" indent="-342900">
              <a:buChar char="•"/>
            </a:pPr>
            <a:endParaRPr lang="en-IE" sz="2400">
              <a:cs typeface="Calibri"/>
            </a:endParaRPr>
          </a:p>
          <a:p>
            <a:endParaRPr lang="en-IE" sz="2400">
              <a:cs typeface="Calibri"/>
            </a:endParaRPr>
          </a:p>
        </p:txBody>
      </p:sp>
      <p:pic>
        <p:nvPicPr>
          <p:cNvPr id="4" name="Picture 3" descr="A screenshot of a cell phone&#10;&#10;Description automatically generated">
            <a:extLst>
              <a:ext uri="{FF2B5EF4-FFF2-40B4-BE49-F238E27FC236}">
                <a16:creationId xmlns:a16="http://schemas.microsoft.com/office/drawing/2014/main" id="{0739FA8E-7222-4BAD-A541-7670DE65DE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9681" y="1191803"/>
            <a:ext cx="9649164" cy="4659402"/>
          </a:xfrm>
          <a:prstGeom prst="rect">
            <a:avLst/>
          </a:prstGeom>
        </p:spPr>
      </p:pic>
    </p:spTree>
    <p:extLst>
      <p:ext uri="{BB962C8B-B14F-4D97-AF65-F5344CB8AC3E}">
        <p14:creationId xmlns:p14="http://schemas.microsoft.com/office/powerpoint/2010/main" val="107226456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F831C51-9C2D-4267-B31A-7EFD902D4A85}"/>
              </a:ext>
            </a:extLst>
          </p:cNvPr>
          <p:cNvSpPr txBox="1"/>
          <p:nvPr/>
        </p:nvSpPr>
        <p:spPr>
          <a:xfrm>
            <a:off x="114976" y="355973"/>
            <a:ext cx="7913456" cy="1077218"/>
          </a:xfrm>
          <a:prstGeom prst="rect">
            <a:avLst/>
          </a:prstGeom>
          <a:noFill/>
        </p:spPr>
        <p:txBody>
          <a:bodyPr wrap="square" rtlCol="0">
            <a:spAutoFit/>
          </a:bodyPr>
          <a:lstStyle/>
          <a:p>
            <a:r>
              <a:rPr lang="en-IE" sz="3200" dirty="0">
                <a:solidFill>
                  <a:srgbClr val="006666"/>
                </a:solidFill>
                <a:latin typeface="Bookman Old Style" panose="02050604050505020204" pitchFamily="18" charset="0"/>
              </a:rPr>
              <a:t>Which of the following values are already present in your school? </a:t>
            </a:r>
          </a:p>
        </p:txBody>
      </p:sp>
      <p:pic>
        <p:nvPicPr>
          <p:cNvPr id="3" name="Picture 2">
            <a:extLst>
              <a:ext uri="{FF2B5EF4-FFF2-40B4-BE49-F238E27FC236}">
                <a16:creationId xmlns:a16="http://schemas.microsoft.com/office/drawing/2014/main" id="{8B2BC016-414F-454B-AC7B-37DA4336EA23}"/>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6096000" y="629031"/>
            <a:ext cx="6181297" cy="5395885"/>
          </a:xfrm>
          <a:prstGeom prst="rect">
            <a:avLst/>
          </a:prstGeom>
        </p:spPr>
      </p:pic>
      <p:pic>
        <p:nvPicPr>
          <p:cNvPr id="4" name="Picture 3">
            <a:extLst>
              <a:ext uri="{FF2B5EF4-FFF2-40B4-BE49-F238E27FC236}">
                <a16:creationId xmlns:a16="http://schemas.microsoft.com/office/drawing/2014/main" id="{E6D37DC2-80DB-4FC1-B388-33F637FCC860}"/>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635268" y="1982690"/>
            <a:ext cx="4001570" cy="830997"/>
          </a:xfrm>
          <a:prstGeom prst="rect">
            <a:avLst/>
          </a:prstGeom>
        </p:spPr>
      </p:pic>
      <p:sp>
        <p:nvSpPr>
          <p:cNvPr id="5" name="TextBox 4">
            <a:extLst>
              <a:ext uri="{FF2B5EF4-FFF2-40B4-BE49-F238E27FC236}">
                <a16:creationId xmlns:a16="http://schemas.microsoft.com/office/drawing/2014/main" id="{E96E58D0-5F33-49EC-8B3B-B97C2BF9FA4A}"/>
              </a:ext>
            </a:extLst>
          </p:cNvPr>
          <p:cNvSpPr txBox="1"/>
          <p:nvPr/>
        </p:nvSpPr>
        <p:spPr>
          <a:xfrm>
            <a:off x="1200405" y="3840258"/>
            <a:ext cx="2871299" cy="1015663"/>
          </a:xfrm>
          <a:prstGeom prst="rect">
            <a:avLst/>
          </a:prstGeom>
          <a:noFill/>
        </p:spPr>
        <p:txBody>
          <a:bodyPr wrap="none" rtlCol="0">
            <a:spAutoFit/>
          </a:bodyPr>
          <a:lstStyle/>
          <a:p>
            <a:r>
              <a:rPr lang="en-IE" sz="6000" b="1" dirty="0"/>
              <a:t>55 64 42</a:t>
            </a:r>
          </a:p>
        </p:txBody>
      </p:sp>
      <p:sp>
        <p:nvSpPr>
          <p:cNvPr id="6" name="TextBox 5">
            <a:extLst>
              <a:ext uri="{FF2B5EF4-FFF2-40B4-BE49-F238E27FC236}">
                <a16:creationId xmlns:a16="http://schemas.microsoft.com/office/drawing/2014/main" id="{953C820F-8047-413B-B43D-D66D148F7E42}"/>
              </a:ext>
            </a:extLst>
          </p:cNvPr>
          <p:cNvSpPr txBox="1"/>
          <p:nvPr/>
        </p:nvSpPr>
        <p:spPr>
          <a:xfrm>
            <a:off x="1067327" y="2911474"/>
            <a:ext cx="3366053" cy="830997"/>
          </a:xfrm>
          <a:prstGeom prst="rect">
            <a:avLst/>
          </a:prstGeom>
          <a:noFill/>
        </p:spPr>
        <p:txBody>
          <a:bodyPr wrap="square" rtlCol="0">
            <a:spAutoFit/>
          </a:bodyPr>
          <a:lstStyle/>
          <a:p>
            <a:r>
              <a:rPr lang="en-IE" sz="2400" dirty="0"/>
              <a:t>Go to Menti.com and put in the following code </a:t>
            </a:r>
          </a:p>
        </p:txBody>
      </p:sp>
    </p:spTree>
    <p:extLst>
      <p:ext uri="{BB962C8B-B14F-4D97-AF65-F5344CB8AC3E}">
        <p14:creationId xmlns:p14="http://schemas.microsoft.com/office/powerpoint/2010/main" val="159633173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52BC2-ABB7-413F-848B-3330D9B636FC}"/>
              </a:ext>
            </a:extLst>
          </p:cNvPr>
          <p:cNvSpPr>
            <a:spLocks noGrp="1"/>
          </p:cNvSpPr>
          <p:nvPr>
            <p:ph type="title"/>
          </p:nvPr>
        </p:nvSpPr>
        <p:spPr>
          <a:xfrm>
            <a:off x="525909" y="369304"/>
            <a:ext cx="11247338" cy="592818"/>
          </a:xfrm>
        </p:spPr>
        <p:txBody>
          <a:bodyPr anchor="t"/>
          <a:lstStyle/>
          <a:p>
            <a:r>
              <a:rPr lang="en-IE" sz="3200">
                <a:latin typeface="Bookman Old Style"/>
              </a:rPr>
              <a:t>Ethos/Characteristic spirit - Bottom-Up or Top-Down?</a:t>
            </a:r>
            <a:endParaRPr lang="en-IE" sz="3200"/>
          </a:p>
        </p:txBody>
      </p:sp>
      <p:sp>
        <p:nvSpPr>
          <p:cNvPr id="3" name="Text Placeholder 2">
            <a:extLst>
              <a:ext uri="{FF2B5EF4-FFF2-40B4-BE49-F238E27FC236}">
                <a16:creationId xmlns:a16="http://schemas.microsoft.com/office/drawing/2014/main" id="{E96FD0F7-3C5B-47A5-B9E2-6998D859307F}"/>
              </a:ext>
            </a:extLst>
          </p:cNvPr>
          <p:cNvSpPr>
            <a:spLocks noGrp="1"/>
          </p:cNvSpPr>
          <p:nvPr>
            <p:ph type="body" sz="quarter" idx="10"/>
          </p:nvPr>
        </p:nvSpPr>
        <p:spPr>
          <a:xfrm>
            <a:off x="1442890" y="1076215"/>
            <a:ext cx="10194925" cy="3781425"/>
          </a:xfrm>
        </p:spPr>
        <p:txBody>
          <a:bodyPr anchor="t"/>
          <a:lstStyle/>
          <a:p>
            <a:pPr marL="285750" indent="-285750">
              <a:buFont typeface="Arial" panose="020B0604020202020204" pitchFamily="34" charset="0"/>
              <a:buChar char="•"/>
            </a:pPr>
            <a:r>
              <a:rPr lang="en-IE" sz="2400"/>
              <a:t>The Education Act (1998) gives significant governance responsibilities to patrons, particularly in relation to characteristic spirit</a:t>
            </a:r>
            <a:r>
              <a:rPr lang="en-IE" sz="2400" dirty="0"/>
              <a:t> </a:t>
            </a:r>
            <a:endParaRPr lang="en-IE" sz="2400"/>
          </a:p>
          <a:p>
            <a:pPr marL="285750" indent="-285750">
              <a:buFont typeface="Arial" panose="020B0604020202020204" pitchFamily="34" charset="0"/>
              <a:buChar char="•"/>
            </a:pPr>
            <a:endParaRPr lang="en-IE" sz="2400"/>
          </a:p>
          <a:p>
            <a:pPr marL="285750" indent="-285750">
              <a:buFont typeface="Arial" panose="020B0604020202020204" pitchFamily="34" charset="0"/>
              <a:buChar char="•"/>
            </a:pPr>
            <a:r>
              <a:rPr lang="en-IE" sz="2400"/>
              <a:t>Boards of Management are accountable to the Patron for upholding the Characteristic Spirit</a:t>
            </a:r>
            <a:r>
              <a:rPr lang="en-IE" sz="2400" dirty="0"/>
              <a:t> </a:t>
            </a:r>
            <a:endParaRPr lang="en-IE" sz="2400" dirty="0">
              <a:cs typeface="Calibri"/>
            </a:endParaRPr>
          </a:p>
          <a:p>
            <a:pPr marL="285750" indent="-285750">
              <a:buFont typeface="Arial" panose="020B0604020202020204" pitchFamily="34" charset="0"/>
              <a:buChar char="•"/>
            </a:pPr>
            <a:endParaRPr lang="en-IE" sz="2400"/>
          </a:p>
          <a:p>
            <a:pPr marL="285750" indent="-285750">
              <a:buFont typeface="Arial" panose="020B0604020202020204" pitchFamily="34" charset="0"/>
              <a:buChar char="•"/>
            </a:pPr>
            <a:r>
              <a:rPr lang="en-IE" sz="2400"/>
              <a:t>Irish Education System has a paternalistic and custodial vision of ethos where patron act as the guarantor of values in their schools (Norman, 2003)</a:t>
            </a:r>
            <a:endParaRPr lang="en-IE" sz="2400" dirty="0">
              <a:cs typeface="Calibri"/>
            </a:endParaRPr>
          </a:p>
          <a:p>
            <a:endParaRPr lang="en-IE" sz="2400"/>
          </a:p>
          <a:p>
            <a:pPr marL="285750" indent="-285750">
              <a:buFont typeface="Arial" panose="020B0604020202020204" pitchFamily="34" charset="0"/>
              <a:buChar char="•"/>
            </a:pPr>
            <a:r>
              <a:rPr lang="en-IE" sz="2400"/>
              <a:t>However, many theorists argue for a more organic ‘bottom-up’ approach to values which emerge from social interaction and processes(Donnelly, 2000)</a:t>
            </a:r>
            <a:r>
              <a:rPr lang="en-IE" sz="2400" dirty="0"/>
              <a:t> </a:t>
            </a:r>
            <a:endParaRPr lang="en-IE" sz="2400" dirty="0">
              <a:cs typeface="Calibri"/>
            </a:endParaRPr>
          </a:p>
        </p:txBody>
      </p:sp>
    </p:spTree>
    <p:extLst>
      <p:ext uri="{BB962C8B-B14F-4D97-AF65-F5344CB8AC3E}">
        <p14:creationId xmlns:p14="http://schemas.microsoft.com/office/powerpoint/2010/main" val="237060542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7D878-F5AB-4530-B308-E2B48F57F433}"/>
              </a:ext>
            </a:extLst>
          </p:cNvPr>
          <p:cNvSpPr>
            <a:spLocks noGrp="1"/>
          </p:cNvSpPr>
          <p:nvPr>
            <p:ph type="title"/>
          </p:nvPr>
        </p:nvSpPr>
        <p:spPr>
          <a:xfrm>
            <a:off x="868958" y="404050"/>
            <a:ext cx="9524999" cy="592818"/>
          </a:xfrm>
        </p:spPr>
        <p:txBody>
          <a:bodyPr anchor="t"/>
          <a:lstStyle/>
          <a:p>
            <a:r>
              <a:rPr lang="en-IE">
                <a:latin typeface="Bookman Old Style"/>
              </a:rPr>
              <a:t>The Patron's Framework - a Top-Down or Bottom-Up Endeavour?</a:t>
            </a:r>
          </a:p>
        </p:txBody>
      </p:sp>
      <p:sp>
        <p:nvSpPr>
          <p:cNvPr id="3" name="Text Placeholder 2">
            <a:extLst>
              <a:ext uri="{FF2B5EF4-FFF2-40B4-BE49-F238E27FC236}">
                <a16:creationId xmlns:a16="http://schemas.microsoft.com/office/drawing/2014/main" id="{A10D7F1E-AF0D-49F2-9D84-E448D3264F39}"/>
              </a:ext>
            </a:extLst>
          </p:cNvPr>
          <p:cNvSpPr>
            <a:spLocks noGrp="1"/>
          </p:cNvSpPr>
          <p:nvPr>
            <p:ph type="body" sz="quarter" idx="10"/>
          </p:nvPr>
        </p:nvSpPr>
        <p:spPr/>
        <p:txBody>
          <a:bodyPr/>
          <a:lstStyle/>
          <a:p>
            <a:endParaRPr lang="en-IE"/>
          </a:p>
        </p:txBody>
      </p:sp>
      <p:sp>
        <p:nvSpPr>
          <p:cNvPr id="4" name="Isosceles Triangle 3">
            <a:extLst>
              <a:ext uri="{FF2B5EF4-FFF2-40B4-BE49-F238E27FC236}">
                <a16:creationId xmlns:a16="http://schemas.microsoft.com/office/drawing/2014/main" id="{8D650622-F256-4CB6-8C85-B838B139DCEB}"/>
              </a:ext>
            </a:extLst>
          </p:cNvPr>
          <p:cNvSpPr/>
          <p:nvPr/>
        </p:nvSpPr>
        <p:spPr>
          <a:xfrm>
            <a:off x="112240" y="1378307"/>
            <a:ext cx="5856479" cy="4018536"/>
          </a:xfrm>
          <a:prstGeom prst="triangle">
            <a:avLst/>
          </a:prstGeom>
          <a:solidFill>
            <a:srgbClr val="0066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8" name="TextBox 7">
            <a:extLst>
              <a:ext uri="{FF2B5EF4-FFF2-40B4-BE49-F238E27FC236}">
                <a16:creationId xmlns:a16="http://schemas.microsoft.com/office/drawing/2014/main" id="{BB22EA9E-1BFA-4AFB-A01C-E691EB141F86}"/>
              </a:ext>
            </a:extLst>
          </p:cNvPr>
          <p:cNvSpPr txBox="1"/>
          <p:nvPr/>
        </p:nvSpPr>
        <p:spPr>
          <a:xfrm>
            <a:off x="793212" y="4730360"/>
            <a:ext cx="4616068" cy="923330"/>
          </a:xfrm>
          <a:prstGeom prst="rect">
            <a:avLst/>
          </a:prstGeom>
          <a:noFill/>
        </p:spPr>
        <p:txBody>
          <a:bodyPr wrap="square" rtlCol="0">
            <a:spAutoFit/>
          </a:bodyPr>
          <a:lstStyle/>
          <a:p>
            <a:pPr algn="ctr"/>
            <a:r>
              <a:rPr lang="en-IE">
                <a:solidFill>
                  <a:schemeClr val="bg1"/>
                </a:solidFill>
              </a:rPr>
              <a:t>UL Research – Engaged with principals, teachers and students</a:t>
            </a:r>
          </a:p>
          <a:p>
            <a:pPr algn="ctr"/>
            <a:endParaRPr lang="en-IE"/>
          </a:p>
        </p:txBody>
      </p:sp>
      <p:sp>
        <p:nvSpPr>
          <p:cNvPr id="12" name="TextBox 11">
            <a:extLst>
              <a:ext uri="{FF2B5EF4-FFF2-40B4-BE49-F238E27FC236}">
                <a16:creationId xmlns:a16="http://schemas.microsoft.com/office/drawing/2014/main" id="{C605DA2F-4245-44B3-AF0E-317CFE4016CD}"/>
              </a:ext>
            </a:extLst>
          </p:cNvPr>
          <p:cNvSpPr txBox="1"/>
          <p:nvPr/>
        </p:nvSpPr>
        <p:spPr>
          <a:xfrm>
            <a:off x="1475014" y="3991081"/>
            <a:ext cx="3767769" cy="923330"/>
          </a:xfrm>
          <a:prstGeom prst="rect">
            <a:avLst/>
          </a:prstGeom>
          <a:noFill/>
        </p:spPr>
        <p:txBody>
          <a:bodyPr wrap="square" rtlCol="0" anchor="t">
            <a:spAutoFit/>
          </a:bodyPr>
          <a:lstStyle/>
          <a:p>
            <a:r>
              <a:rPr lang="en-IE">
                <a:solidFill>
                  <a:schemeClr val="bg1"/>
                </a:solidFill>
              </a:rPr>
              <a:t>Core Values Review – 2 workshops across all ETBs with Ps and  DPs</a:t>
            </a:r>
          </a:p>
          <a:p>
            <a:endParaRPr lang="en-IE"/>
          </a:p>
        </p:txBody>
      </p:sp>
      <p:sp>
        <p:nvSpPr>
          <p:cNvPr id="13" name="TextBox 12">
            <a:extLst>
              <a:ext uri="{FF2B5EF4-FFF2-40B4-BE49-F238E27FC236}">
                <a16:creationId xmlns:a16="http://schemas.microsoft.com/office/drawing/2014/main" id="{D8666ECF-EFCC-4575-8EE6-ED6C60A2660E}"/>
              </a:ext>
            </a:extLst>
          </p:cNvPr>
          <p:cNvSpPr txBox="1"/>
          <p:nvPr/>
        </p:nvSpPr>
        <p:spPr>
          <a:xfrm>
            <a:off x="1775962" y="3019753"/>
            <a:ext cx="2622015" cy="1200329"/>
          </a:xfrm>
          <a:prstGeom prst="rect">
            <a:avLst/>
          </a:prstGeom>
          <a:noFill/>
        </p:spPr>
        <p:txBody>
          <a:bodyPr wrap="square" rtlCol="0">
            <a:spAutoFit/>
          </a:bodyPr>
          <a:lstStyle/>
          <a:p>
            <a:pPr algn="ctr"/>
            <a:r>
              <a:rPr lang="en-IE">
                <a:solidFill>
                  <a:schemeClr val="bg1"/>
                </a:solidFill>
              </a:rPr>
              <a:t>Presentation at P&amp;DP Conference 2019 – Feedback</a:t>
            </a:r>
          </a:p>
          <a:p>
            <a:pPr algn="ctr"/>
            <a:endParaRPr lang="en-IE"/>
          </a:p>
        </p:txBody>
      </p:sp>
      <p:sp>
        <p:nvSpPr>
          <p:cNvPr id="14" name="TextBox 13">
            <a:extLst>
              <a:ext uri="{FF2B5EF4-FFF2-40B4-BE49-F238E27FC236}">
                <a16:creationId xmlns:a16="http://schemas.microsoft.com/office/drawing/2014/main" id="{E5C1547C-9DAD-4BCB-A66C-4182874CBFFD}"/>
              </a:ext>
            </a:extLst>
          </p:cNvPr>
          <p:cNvSpPr txBox="1"/>
          <p:nvPr/>
        </p:nvSpPr>
        <p:spPr>
          <a:xfrm>
            <a:off x="2087520" y="1974523"/>
            <a:ext cx="1905918" cy="1200329"/>
          </a:xfrm>
          <a:prstGeom prst="rect">
            <a:avLst/>
          </a:prstGeom>
          <a:noFill/>
        </p:spPr>
        <p:txBody>
          <a:bodyPr wrap="square" rtlCol="0">
            <a:spAutoFit/>
          </a:bodyPr>
          <a:lstStyle/>
          <a:p>
            <a:pPr algn="ctr"/>
            <a:r>
              <a:rPr lang="en-IE">
                <a:solidFill>
                  <a:schemeClr val="bg1"/>
                </a:solidFill>
              </a:rPr>
              <a:t>Feedback </a:t>
            </a:r>
          </a:p>
          <a:p>
            <a:pPr algn="ctr"/>
            <a:r>
              <a:rPr lang="en-IE">
                <a:solidFill>
                  <a:schemeClr val="bg1"/>
                </a:solidFill>
              </a:rPr>
              <a:t>from Principals’ Forum</a:t>
            </a:r>
          </a:p>
          <a:p>
            <a:endParaRPr lang="en-IE">
              <a:solidFill>
                <a:schemeClr val="bg1"/>
              </a:solidFill>
            </a:endParaRPr>
          </a:p>
        </p:txBody>
      </p:sp>
      <p:cxnSp>
        <p:nvCxnSpPr>
          <p:cNvPr id="16" name="Straight Connector 15">
            <a:extLst>
              <a:ext uri="{FF2B5EF4-FFF2-40B4-BE49-F238E27FC236}">
                <a16:creationId xmlns:a16="http://schemas.microsoft.com/office/drawing/2014/main" id="{7D5ACC35-EFCE-4D94-AAA9-345F735BCABE}"/>
              </a:ext>
            </a:extLst>
          </p:cNvPr>
          <p:cNvCxnSpPr>
            <a:cxnSpLocks/>
          </p:cNvCxnSpPr>
          <p:nvPr/>
        </p:nvCxnSpPr>
        <p:spPr>
          <a:xfrm>
            <a:off x="661012" y="4730360"/>
            <a:ext cx="484742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6C1CCE3D-6C85-43CE-B81E-1304FA5A81C7}"/>
              </a:ext>
            </a:extLst>
          </p:cNvPr>
          <p:cNvCxnSpPr>
            <a:cxnSpLocks/>
          </p:cNvCxnSpPr>
          <p:nvPr/>
        </p:nvCxnSpPr>
        <p:spPr>
          <a:xfrm>
            <a:off x="1156771" y="3991081"/>
            <a:ext cx="386692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E43D68C-705D-4678-BBFA-3A6A41DFEFE2}"/>
              </a:ext>
            </a:extLst>
          </p:cNvPr>
          <p:cNvCxnSpPr>
            <a:cxnSpLocks/>
          </p:cNvCxnSpPr>
          <p:nvPr/>
        </p:nvCxnSpPr>
        <p:spPr>
          <a:xfrm>
            <a:off x="1949986" y="2875402"/>
            <a:ext cx="226947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Isosceles Triangle 24">
            <a:extLst>
              <a:ext uri="{FF2B5EF4-FFF2-40B4-BE49-F238E27FC236}">
                <a16:creationId xmlns:a16="http://schemas.microsoft.com/office/drawing/2014/main" id="{93005D28-C5A7-4F23-A603-D2E6EFAB036E}"/>
              </a:ext>
            </a:extLst>
          </p:cNvPr>
          <p:cNvSpPr/>
          <p:nvPr/>
        </p:nvSpPr>
        <p:spPr>
          <a:xfrm rot="10800000">
            <a:off x="6199617" y="1378307"/>
            <a:ext cx="5856479" cy="4018536"/>
          </a:xfrm>
          <a:prstGeom prst="triangle">
            <a:avLst/>
          </a:prstGeom>
          <a:solidFill>
            <a:srgbClr val="0066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6" name="TextBox 25">
            <a:extLst>
              <a:ext uri="{FF2B5EF4-FFF2-40B4-BE49-F238E27FC236}">
                <a16:creationId xmlns:a16="http://schemas.microsoft.com/office/drawing/2014/main" id="{86A69F6A-1754-404D-BEF3-DC81B166BF85}"/>
              </a:ext>
            </a:extLst>
          </p:cNvPr>
          <p:cNvSpPr txBox="1"/>
          <p:nvPr/>
        </p:nvSpPr>
        <p:spPr>
          <a:xfrm>
            <a:off x="7141634" y="1459768"/>
            <a:ext cx="4548115" cy="1200329"/>
          </a:xfrm>
          <a:prstGeom prst="rect">
            <a:avLst/>
          </a:prstGeom>
          <a:noFill/>
        </p:spPr>
        <p:txBody>
          <a:bodyPr wrap="square" rtlCol="0" anchor="t">
            <a:spAutoFit/>
          </a:bodyPr>
          <a:lstStyle/>
          <a:p>
            <a:r>
              <a:rPr lang="en-IE">
                <a:solidFill>
                  <a:schemeClr val="bg1"/>
                </a:solidFill>
              </a:rPr>
              <a:t>Patrons’ Days – Discussing a sectoral position on key questions e.g. the place of Religions and Beliefs in Non-Designated ETB Schools</a:t>
            </a:r>
          </a:p>
          <a:p>
            <a:endParaRPr lang="en-IE"/>
          </a:p>
        </p:txBody>
      </p:sp>
      <p:sp>
        <p:nvSpPr>
          <p:cNvPr id="27" name="TextBox 26">
            <a:extLst>
              <a:ext uri="{FF2B5EF4-FFF2-40B4-BE49-F238E27FC236}">
                <a16:creationId xmlns:a16="http://schemas.microsoft.com/office/drawing/2014/main" id="{BF940CF6-4AC7-4B5F-BDB0-78EE371944AE}"/>
              </a:ext>
            </a:extLst>
          </p:cNvPr>
          <p:cNvSpPr txBox="1"/>
          <p:nvPr/>
        </p:nvSpPr>
        <p:spPr>
          <a:xfrm>
            <a:off x="7603742" y="2401883"/>
            <a:ext cx="3285275" cy="1754326"/>
          </a:xfrm>
          <a:prstGeom prst="rect">
            <a:avLst/>
          </a:prstGeom>
          <a:noFill/>
        </p:spPr>
        <p:txBody>
          <a:bodyPr wrap="square" rtlCol="0" anchor="t">
            <a:spAutoFit/>
          </a:bodyPr>
          <a:lstStyle/>
          <a:p>
            <a:pPr algn="ctr"/>
            <a:r>
              <a:rPr lang="en-IE">
                <a:solidFill>
                  <a:schemeClr val="bg1"/>
                </a:solidFill>
              </a:rPr>
              <a:t>Liaising with Irish Episcopal Conference about Religious Education and Ethos in Designated Community </a:t>
            </a:r>
            <a:endParaRPr lang="en-US">
              <a:solidFill>
                <a:schemeClr val="bg1"/>
              </a:solidFill>
            </a:endParaRPr>
          </a:p>
          <a:p>
            <a:pPr algn="ctr"/>
            <a:r>
              <a:rPr lang="en-IE">
                <a:solidFill>
                  <a:schemeClr val="bg1"/>
                </a:solidFill>
              </a:rPr>
              <a:t>Colleges </a:t>
            </a:r>
          </a:p>
          <a:p>
            <a:endParaRPr lang="en-IE"/>
          </a:p>
        </p:txBody>
      </p:sp>
      <p:sp>
        <p:nvSpPr>
          <p:cNvPr id="29" name="TextBox 28">
            <a:extLst>
              <a:ext uri="{FF2B5EF4-FFF2-40B4-BE49-F238E27FC236}">
                <a16:creationId xmlns:a16="http://schemas.microsoft.com/office/drawing/2014/main" id="{0E5B1F67-B53C-4B41-B757-33BBF3D91399}"/>
              </a:ext>
            </a:extLst>
          </p:cNvPr>
          <p:cNvSpPr txBox="1"/>
          <p:nvPr/>
        </p:nvSpPr>
        <p:spPr>
          <a:xfrm>
            <a:off x="8348419" y="3566567"/>
            <a:ext cx="1586429" cy="1477328"/>
          </a:xfrm>
          <a:prstGeom prst="rect">
            <a:avLst/>
          </a:prstGeom>
          <a:noFill/>
        </p:spPr>
        <p:txBody>
          <a:bodyPr wrap="square" rtlCol="0">
            <a:spAutoFit/>
          </a:bodyPr>
          <a:lstStyle/>
          <a:p>
            <a:pPr algn="ctr"/>
            <a:endParaRPr lang="en-IE"/>
          </a:p>
          <a:p>
            <a:pPr algn="ctr"/>
            <a:r>
              <a:rPr lang="en-IE">
                <a:solidFill>
                  <a:schemeClr val="bg1"/>
                </a:solidFill>
              </a:rPr>
              <a:t>Development of Patrons’ Framework </a:t>
            </a:r>
          </a:p>
          <a:p>
            <a:pPr algn="ctr"/>
            <a:endParaRPr lang="en-IE">
              <a:solidFill>
                <a:schemeClr val="bg1"/>
              </a:solidFill>
            </a:endParaRPr>
          </a:p>
        </p:txBody>
      </p:sp>
      <p:cxnSp>
        <p:nvCxnSpPr>
          <p:cNvPr id="31" name="Straight Connector 30">
            <a:extLst>
              <a:ext uri="{FF2B5EF4-FFF2-40B4-BE49-F238E27FC236}">
                <a16:creationId xmlns:a16="http://schemas.microsoft.com/office/drawing/2014/main" id="{AED1F8AE-2B79-448D-9EC3-A61B9D7DB1B0}"/>
              </a:ext>
            </a:extLst>
          </p:cNvPr>
          <p:cNvCxnSpPr>
            <a:cxnSpLocks/>
          </p:cNvCxnSpPr>
          <p:nvPr/>
        </p:nvCxnSpPr>
        <p:spPr>
          <a:xfrm>
            <a:off x="6976438" y="2367687"/>
            <a:ext cx="446834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BC25F02-54AC-4A71-ABB9-649C3B69E0FF}"/>
              </a:ext>
            </a:extLst>
          </p:cNvPr>
          <p:cNvCxnSpPr>
            <a:cxnSpLocks/>
          </p:cNvCxnSpPr>
          <p:nvPr/>
        </p:nvCxnSpPr>
        <p:spPr>
          <a:xfrm>
            <a:off x="7987229" y="3866920"/>
            <a:ext cx="233557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8" name="Arrow: Up 37">
            <a:extLst>
              <a:ext uri="{FF2B5EF4-FFF2-40B4-BE49-F238E27FC236}">
                <a16:creationId xmlns:a16="http://schemas.microsoft.com/office/drawing/2014/main" id="{8E07272B-348A-46DA-AC45-9D0F6A2AA995}"/>
              </a:ext>
            </a:extLst>
          </p:cNvPr>
          <p:cNvSpPr/>
          <p:nvPr/>
        </p:nvSpPr>
        <p:spPr>
          <a:xfrm rot="2109987">
            <a:off x="869282" y="1717769"/>
            <a:ext cx="731694" cy="3006092"/>
          </a:xfrm>
          <a:prstGeom prst="upArrow">
            <a:avLst/>
          </a:prstGeom>
          <a:solidFill>
            <a:srgbClr val="00808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E"/>
          </a:p>
        </p:txBody>
      </p:sp>
      <p:sp>
        <p:nvSpPr>
          <p:cNvPr id="39" name="TextBox 38">
            <a:extLst>
              <a:ext uri="{FF2B5EF4-FFF2-40B4-BE49-F238E27FC236}">
                <a16:creationId xmlns:a16="http://schemas.microsoft.com/office/drawing/2014/main" id="{D9571FEC-2A1D-4078-825A-3BB87D3B80CF}"/>
              </a:ext>
            </a:extLst>
          </p:cNvPr>
          <p:cNvSpPr txBox="1"/>
          <p:nvPr/>
        </p:nvSpPr>
        <p:spPr>
          <a:xfrm rot="18322219">
            <a:off x="432236" y="3013493"/>
            <a:ext cx="1610629" cy="369332"/>
          </a:xfrm>
          <a:prstGeom prst="rect">
            <a:avLst/>
          </a:prstGeom>
          <a:noFill/>
        </p:spPr>
        <p:txBody>
          <a:bodyPr wrap="square" rtlCol="0">
            <a:spAutoFit/>
          </a:bodyPr>
          <a:lstStyle/>
          <a:p>
            <a:r>
              <a:rPr lang="en-IE" b="1">
                <a:solidFill>
                  <a:schemeClr val="bg1"/>
                </a:solidFill>
              </a:rPr>
              <a:t>Bottom Up</a:t>
            </a:r>
          </a:p>
        </p:txBody>
      </p:sp>
      <p:sp>
        <p:nvSpPr>
          <p:cNvPr id="40" name="Arrow: Up 39">
            <a:extLst>
              <a:ext uri="{FF2B5EF4-FFF2-40B4-BE49-F238E27FC236}">
                <a16:creationId xmlns:a16="http://schemas.microsoft.com/office/drawing/2014/main" id="{621F9FFA-41F7-48F4-983E-A5A8B7C57863}"/>
              </a:ext>
            </a:extLst>
          </p:cNvPr>
          <p:cNvSpPr/>
          <p:nvPr/>
        </p:nvSpPr>
        <p:spPr>
          <a:xfrm rot="12949475">
            <a:off x="10617261" y="2236149"/>
            <a:ext cx="731694" cy="3006092"/>
          </a:xfrm>
          <a:prstGeom prst="upArrow">
            <a:avLst/>
          </a:prstGeom>
          <a:solidFill>
            <a:srgbClr val="00808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E"/>
          </a:p>
        </p:txBody>
      </p:sp>
      <p:sp>
        <p:nvSpPr>
          <p:cNvPr id="41" name="TextBox 40">
            <a:extLst>
              <a:ext uri="{FF2B5EF4-FFF2-40B4-BE49-F238E27FC236}">
                <a16:creationId xmlns:a16="http://schemas.microsoft.com/office/drawing/2014/main" id="{B577522F-D478-43F3-8F3D-C4B66CB5B1E8}"/>
              </a:ext>
            </a:extLst>
          </p:cNvPr>
          <p:cNvSpPr txBox="1"/>
          <p:nvPr/>
        </p:nvSpPr>
        <p:spPr>
          <a:xfrm rot="18347316">
            <a:off x="10451504" y="3301421"/>
            <a:ext cx="1385957" cy="369332"/>
          </a:xfrm>
          <a:prstGeom prst="rect">
            <a:avLst/>
          </a:prstGeom>
          <a:noFill/>
        </p:spPr>
        <p:txBody>
          <a:bodyPr wrap="square" rtlCol="0">
            <a:spAutoFit/>
          </a:bodyPr>
          <a:lstStyle/>
          <a:p>
            <a:r>
              <a:rPr lang="en-IE" b="1">
                <a:solidFill>
                  <a:schemeClr val="bg1"/>
                </a:solidFill>
              </a:rPr>
              <a:t>Top Down </a:t>
            </a:r>
          </a:p>
        </p:txBody>
      </p:sp>
      <p:sp>
        <p:nvSpPr>
          <p:cNvPr id="51" name="Rectangle 50">
            <a:extLst>
              <a:ext uri="{FF2B5EF4-FFF2-40B4-BE49-F238E27FC236}">
                <a16:creationId xmlns:a16="http://schemas.microsoft.com/office/drawing/2014/main" id="{E2C1CB84-8000-4BCC-846C-D5A9538E47D9}"/>
              </a:ext>
            </a:extLst>
          </p:cNvPr>
          <p:cNvSpPr/>
          <p:nvPr/>
        </p:nvSpPr>
        <p:spPr>
          <a:xfrm>
            <a:off x="4684597" y="1935449"/>
            <a:ext cx="2145818" cy="1200329"/>
          </a:xfrm>
          <a:prstGeom prst="rect">
            <a:avLst/>
          </a:prstGeom>
        </p:spPr>
        <p:txBody>
          <a:bodyPr wrap="square">
            <a:spAutoFit/>
          </a:bodyPr>
          <a:lstStyle/>
          <a:p>
            <a:r>
              <a:rPr lang="en-IE" b="1"/>
              <a:t>Translating the Patrons’ Framework into local contexts</a:t>
            </a:r>
          </a:p>
          <a:p>
            <a:endParaRPr lang="en-IE" b="1"/>
          </a:p>
        </p:txBody>
      </p:sp>
      <p:sp>
        <p:nvSpPr>
          <p:cNvPr id="52" name="TextBox 51">
            <a:extLst>
              <a:ext uri="{FF2B5EF4-FFF2-40B4-BE49-F238E27FC236}">
                <a16:creationId xmlns:a16="http://schemas.microsoft.com/office/drawing/2014/main" id="{A48E6FC6-BB1A-4540-ADB6-305CE7FC6161}"/>
              </a:ext>
            </a:extLst>
          </p:cNvPr>
          <p:cNvSpPr txBox="1"/>
          <p:nvPr/>
        </p:nvSpPr>
        <p:spPr>
          <a:xfrm>
            <a:off x="5508212" y="3194147"/>
            <a:ext cx="2247572" cy="2031325"/>
          </a:xfrm>
          <a:prstGeom prst="rect">
            <a:avLst/>
          </a:prstGeom>
          <a:noFill/>
        </p:spPr>
        <p:txBody>
          <a:bodyPr wrap="square" rtlCol="0">
            <a:spAutoFit/>
          </a:bodyPr>
          <a:lstStyle/>
          <a:p>
            <a:r>
              <a:rPr lang="en-IE" b="1"/>
              <a:t>ETBI will provide CPD to enable school leaders and teachers to engage with the school community on values in action </a:t>
            </a:r>
          </a:p>
          <a:p>
            <a:endParaRPr lang="en-IE"/>
          </a:p>
        </p:txBody>
      </p:sp>
      <p:sp>
        <p:nvSpPr>
          <p:cNvPr id="55" name="Arrow: Curved Down 54">
            <a:extLst>
              <a:ext uri="{FF2B5EF4-FFF2-40B4-BE49-F238E27FC236}">
                <a16:creationId xmlns:a16="http://schemas.microsoft.com/office/drawing/2014/main" id="{4778E8FB-3E4E-492A-9E30-8059C2EF3834}"/>
              </a:ext>
            </a:extLst>
          </p:cNvPr>
          <p:cNvSpPr/>
          <p:nvPr/>
        </p:nvSpPr>
        <p:spPr>
          <a:xfrm rot="10636929">
            <a:off x="7215754" y="5034296"/>
            <a:ext cx="1534105" cy="681284"/>
          </a:xfrm>
          <a:prstGeom prst="curvedDownArrow">
            <a:avLst/>
          </a:prstGeom>
          <a:solidFill>
            <a:srgbClr val="00808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E">
              <a:solidFill>
                <a:schemeClr val="tx1"/>
              </a:solidFill>
            </a:endParaRPr>
          </a:p>
        </p:txBody>
      </p:sp>
      <p:sp>
        <p:nvSpPr>
          <p:cNvPr id="57" name="Arrow: Curved Down 56">
            <a:extLst>
              <a:ext uri="{FF2B5EF4-FFF2-40B4-BE49-F238E27FC236}">
                <a16:creationId xmlns:a16="http://schemas.microsoft.com/office/drawing/2014/main" id="{9EAAABAA-55D3-45ED-A0D9-F48A5FADB32B}"/>
              </a:ext>
            </a:extLst>
          </p:cNvPr>
          <p:cNvSpPr/>
          <p:nvPr/>
        </p:nvSpPr>
        <p:spPr>
          <a:xfrm>
            <a:off x="3539100" y="1128773"/>
            <a:ext cx="1534105" cy="681284"/>
          </a:xfrm>
          <a:prstGeom prst="curvedDownArrow">
            <a:avLst/>
          </a:prstGeom>
          <a:solidFill>
            <a:srgbClr val="00808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E">
              <a:solidFill>
                <a:schemeClr val="tx1"/>
              </a:solidFill>
            </a:endParaRPr>
          </a:p>
        </p:txBody>
      </p:sp>
    </p:spTree>
    <p:extLst>
      <p:ext uri="{BB962C8B-B14F-4D97-AF65-F5344CB8AC3E}">
        <p14:creationId xmlns:p14="http://schemas.microsoft.com/office/powerpoint/2010/main" val="268154926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P spid="12" grpId="0"/>
      <p:bldP spid="13" grpId="0"/>
      <p:bldP spid="14" grpId="0"/>
      <p:bldP spid="25" grpId="0" animBg="1"/>
      <p:bldP spid="26" grpId="0"/>
      <p:bldP spid="27" grpId="0"/>
      <p:bldP spid="29" grpId="0"/>
      <p:bldP spid="38" grpId="0" animBg="1"/>
      <p:bldP spid="39" grpId="0"/>
      <p:bldP spid="40" grpId="0" animBg="1"/>
      <p:bldP spid="41" grpId="0"/>
      <p:bldP spid="51" grpId="0"/>
      <p:bldP spid="52" grpId="0"/>
      <p:bldP spid="55" grpId="0" animBg="1"/>
      <p:bldP spid="5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B0827-84A6-486D-9733-23FA3DBB2940}"/>
              </a:ext>
            </a:extLst>
          </p:cNvPr>
          <p:cNvSpPr>
            <a:spLocks noGrp="1"/>
          </p:cNvSpPr>
          <p:nvPr>
            <p:ph type="title"/>
          </p:nvPr>
        </p:nvSpPr>
        <p:spPr>
          <a:xfrm>
            <a:off x="1475014" y="773341"/>
            <a:ext cx="8019860" cy="592818"/>
          </a:xfrm>
        </p:spPr>
        <p:txBody>
          <a:bodyPr/>
          <a:lstStyle/>
          <a:p>
            <a:r>
              <a:rPr lang="en-IE" sz="3200"/>
              <a:t>Tensions between Policy and Practice </a:t>
            </a:r>
          </a:p>
        </p:txBody>
      </p:sp>
      <p:sp>
        <p:nvSpPr>
          <p:cNvPr id="3" name="Text Placeholder 2">
            <a:extLst>
              <a:ext uri="{FF2B5EF4-FFF2-40B4-BE49-F238E27FC236}">
                <a16:creationId xmlns:a16="http://schemas.microsoft.com/office/drawing/2014/main" id="{6FB3C041-5BC4-4236-B9F1-7A2156A427BA}"/>
              </a:ext>
            </a:extLst>
          </p:cNvPr>
          <p:cNvSpPr>
            <a:spLocks noGrp="1"/>
          </p:cNvSpPr>
          <p:nvPr>
            <p:ph type="body" sz="quarter" idx="10"/>
          </p:nvPr>
        </p:nvSpPr>
        <p:spPr/>
        <p:txBody>
          <a:bodyPr anchor="t"/>
          <a:lstStyle/>
          <a:p>
            <a:pPr marL="285750" indent="-285750">
              <a:buFont typeface="Arial" panose="020B0604020202020204" pitchFamily="34" charset="0"/>
              <a:buChar char="•"/>
            </a:pPr>
            <a:r>
              <a:rPr lang="en-IE" sz="2400"/>
              <a:t>Widely argued that there can be significant inconsistencies between official policies on values and practices in schools </a:t>
            </a:r>
          </a:p>
          <a:p>
            <a:pPr marL="285750" indent="-285750">
              <a:buFont typeface="Arial" panose="020B0604020202020204" pitchFamily="34" charset="0"/>
              <a:buChar char="•"/>
            </a:pPr>
            <a:endParaRPr lang="en-IE" sz="2400"/>
          </a:p>
          <a:p>
            <a:pPr marL="285750" indent="-285750">
              <a:buFont typeface="Arial" panose="020B0604020202020204" pitchFamily="34" charset="0"/>
              <a:buChar char="•"/>
            </a:pPr>
            <a:r>
              <a:rPr lang="en-IE" sz="2400"/>
              <a:t>Imperative to ensure that the values espoused in mission and vision statements are evident across the whole school </a:t>
            </a:r>
          </a:p>
          <a:p>
            <a:pPr marL="285750" indent="-285750">
              <a:buFont typeface="Arial" panose="020B0604020202020204" pitchFamily="34" charset="0"/>
              <a:buChar char="•"/>
            </a:pPr>
            <a:endParaRPr lang="en-IE" sz="2400"/>
          </a:p>
          <a:p>
            <a:pPr marL="285750" indent="-285750">
              <a:buFont typeface="Arial" panose="020B0604020202020204" pitchFamily="34" charset="0"/>
              <a:buChar char="•"/>
            </a:pPr>
            <a:r>
              <a:rPr lang="en-IE" sz="2400"/>
              <a:t>A Whole-School approach is necessary for values to have a meaningful impact </a:t>
            </a:r>
            <a:endParaRPr lang="en-IE" sz="2400">
              <a:cs typeface="Calibri"/>
            </a:endParaRPr>
          </a:p>
        </p:txBody>
      </p:sp>
    </p:spTree>
    <p:extLst>
      <p:ext uri="{BB962C8B-B14F-4D97-AF65-F5344CB8AC3E}">
        <p14:creationId xmlns:p14="http://schemas.microsoft.com/office/powerpoint/2010/main" val="73681111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F831C51-9C2D-4267-B31A-7EFD902D4A85}"/>
              </a:ext>
            </a:extLst>
          </p:cNvPr>
          <p:cNvSpPr txBox="1"/>
          <p:nvPr/>
        </p:nvSpPr>
        <p:spPr>
          <a:xfrm>
            <a:off x="114976" y="355973"/>
            <a:ext cx="7913456" cy="1077218"/>
          </a:xfrm>
          <a:prstGeom prst="rect">
            <a:avLst/>
          </a:prstGeom>
          <a:noFill/>
        </p:spPr>
        <p:txBody>
          <a:bodyPr wrap="square" rtlCol="0">
            <a:spAutoFit/>
          </a:bodyPr>
          <a:lstStyle/>
          <a:p>
            <a:r>
              <a:rPr lang="en-IE" sz="3200" dirty="0">
                <a:solidFill>
                  <a:srgbClr val="006666"/>
                </a:solidFill>
                <a:latin typeface="Bookman Old Style" panose="02050604050505020204" pitchFamily="18" charset="0"/>
              </a:rPr>
              <a:t>Which of the following values are already present in your school? </a:t>
            </a:r>
          </a:p>
        </p:txBody>
      </p:sp>
      <p:pic>
        <p:nvPicPr>
          <p:cNvPr id="3" name="Picture 2">
            <a:extLst>
              <a:ext uri="{FF2B5EF4-FFF2-40B4-BE49-F238E27FC236}">
                <a16:creationId xmlns:a16="http://schemas.microsoft.com/office/drawing/2014/main" id="{8B2BC016-414F-454B-AC7B-37DA4336EA23}"/>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6096000" y="629031"/>
            <a:ext cx="6181297" cy="5395885"/>
          </a:xfrm>
          <a:prstGeom prst="rect">
            <a:avLst/>
          </a:prstGeom>
        </p:spPr>
      </p:pic>
      <p:pic>
        <p:nvPicPr>
          <p:cNvPr id="4" name="Picture 3">
            <a:extLst>
              <a:ext uri="{FF2B5EF4-FFF2-40B4-BE49-F238E27FC236}">
                <a16:creationId xmlns:a16="http://schemas.microsoft.com/office/drawing/2014/main" id="{E6D37DC2-80DB-4FC1-B388-33F637FCC860}"/>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635268" y="1982690"/>
            <a:ext cx="4001570" cy="830997"/>
          </a:xfrm>
          <a:prstGeom prst="rect">
            <a:avLst/>
          </a:prstGeom>
        </p:spPr>
      </p:pic>
      <p:sp>
        <p:nvSpPr>
          <p:cNvPr id="5" name="TextBox 4">
            <a:extLst>
              <a:ext uri="{FF2B5EF4-FFF2-40B4-BE49-F238E27FC236}">
                <a16:creationId xmlns:a16="http://schemas.microsoft.com/office/drawing/2014/main" id="{E96E58D0-5F33-49EC-8B3B-B97C2BF9FA4A}"/>
              </a:ext>
            </a:extLst>
          </p:cNvPr>
          <p:cNvSpPr txBox="1"/>
          <p:nvPr/>
        </p:nvSpPr>
        <p:spPr>
          <a:xfrm>
            <a:off x="1200405" y="3840258"/>
            <a:ext cx="2871299" cy="1015663"/>
          </a:xfrm>
          <a:prstGeom prst="rect">
            <a:avLst/>
          </a:prstGeom>
          <a:noFill/>
        </p:spPr>
        <p:txBody>
          <a:bodyPr wrap="none" rtlCol="0">
            <a:spAutoFit/>
          </a:bodyPr>
          <a:lstStyle/>
          <a:p>
            <a:r>
              <a:rPr lang="en-IE" sz="6000" b="1" dirty="0"/>
              <a:t>55 64 42</a:t>
            </a:r>
          </a:p>
        </p:txBody>
      </p:sp>
      <p:sp>
        <p:nvSpPr>
          <p:cNvPr id="6" name="TextBox 5">
            <a:extLst>
              <a:ext uri="{FF2B5EF4-FFF2-40B4-BE49-F238E27FC236}">
                <a16:creationId xmlns:a16="http://schemas.microsoft.com/office/drawing/2014/main" id="{953C820F-8047-413B-B43D-D66D148F7E42}"/>
              </a:ext>
            </a:extLst>
          </p:cNvPr>
          <p:cNvSpPr txBox="1"/>
          <p:nvPr/>
        </p:nvSpPr>
        <p:spPr>
          <a:xfrm>
            <a:off x="1067327" y="2911474"/>
            <a:ext cx="3366053" cy="830997"/>
          </a:xfrm>
          <a:prstGeom prst="rect">
            <a:avLst/>
          </a:prstGeom>
          <a:noFill/>
        </p:spPr>
        <p:txBody>
          <a:bodyPr wrap="square" rtlCol="0">
            <a:spAutoFit/>
          </a:bodyPr>
          <a:lstStyle/>
          <a:p>
            <a:r>
              <a:rPr lang="en-IE" sz="2400" dirty="0"/>
              <a:t>Go to Menti.com and put in the following code </a:t>
            </a:r>
          </a:p>
        </p:txBody>
      </p:sp>
    </p:spTree>
    <p:extLst>
      <p:ext uri="{BB962C8B-B14F-4D97-AF65-F5344CB8AC3E}">
        <p14:creationId xmlns:p14="http://schemas.microsoft.com/office/powerpoint/2010/main" val="26038577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5"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9718" y="604528"/>
            <a:ext cx="4501896" cy="499199"/>
          </a:xfrm>
        </p:spPr>
        <p:txBody>
          <a:bodyPr/>
          <a:lstStyle/>
          <a:p>
            <a:r>
              <a:rPr lang="en-IE" sz="4000"/>
              <a:t>Methodology</a:t>
            </a:r>
            <a:r>
              <a:rPr lang="en-IE" sz="2800"/>
              <a:t> </a:t>
            </a:r>
          </a:p>
        </p:txBody>
      </p:sp>
      <p:sp>
        <p:nvSpPr>
          <p:cNvPr id="3" name="Text Placeholder 2"/>
          <p:cNvSpPr>
            <a:spLocks noGrp="1"/>
          </p:cNvSpPr>
          <p:nvPr>
            <p:ph type="body" sz="quarter" idx="10"/>
          </p:nvPr>
        </p:nvSpPr>
        <p:spPr/>
        <p:txBody>
          <a:bodyPr/>
          <a:lstStyle/>
          <a:p>
            <a:pPr marL="800100" lvl="1" indent="-285750"/>
            <a:endParaRPr lang="en-IE"/>
          </a:p>
          <a:p>
            <a:pPr marL="285750" indent="-285750">
              <a:buFont typeface="Arial" panose="020B0604020202020204" pitchFamily="34" charset="0"/>
              <a:buChar char="•"/>
            </a:pPr>
            <a:endParaRPr lang="en-IE"/>
          </a:p>
          <a:p>
            <a:pPr marL="285750" indent="-285750">
              <a:buFont typeface="Arial" panose="020B0604020202020204" pitchFamily="34" charset="0"/>
              <a:buChar char="•"/>
            </a:pPr>
            <a:endParaRPr lang="en-IE"/>
          </a:p>
        </p:txBody>
      </p:sp>
      <p:sp>
        <p:nvSpPr>
          <p:cNvPr id="53" name="TextBox 52"/>
          <p:cNvSpPr txBox="1"/>
          <p:nvPr/>
        </p:nvSpPr>
        <p:spPr>
          <a:xfrm>
            <a:off x="769718" y="1366159"/>
            <a:ext cx="10440826" cy="7478970"/>
          </a:xfrm>
          <a:prstGeom prst="rect">
            <a:avLst/>
          </a:prstGeom>
          <a:noFill/>
        </p:spPr>
        <p:txBody>
          <a:bodyPr wrap="square" rtlCol="0">
            <a:spAutoFit/>
          </a:bodyPr>
          <a:lstStyle/>
          <a:p>
            <a:r>
              <a:rPr lang="en-IE" sz="2400"/>
              <a:t>Systematic reviews provide a comprehensive </a:t>
            </a:r>
            <a:r>
              <a:rPr lang="en-GB" sz="2400"/>
              <a:t>up-to-date</a:t>
            </a:r>
            <a:r>
              <a:rPr lang="en-IE" sz="2400"/>
              <a:t> compilation of literature relevant to a particular research topic (Corcoran, O’Flaherty, </a:t>
            </a:r>
            <a:r>
              <a:rPr lang="en-IE" sz="2400" err="1"/>
              <a:t>Xie</a:t>
            </a:r>
            <a:r>
              <a:rPr lang="en-IE" sz="2400"/>
              <a:t> &amp; Cheung, 2019; O’Flaherty &amp; Beal, 2018; O’Flaherty &amp; Liddy, 2017). </a:t>
            </a:r>
          </a:p>
          <a:p>
            <a:endParaRPr lang="en-IE" sz="2400"/>
          </a:p>
          <a:p>
            <a:endParaRPr lang="en-IE" sz="2400"/>
          </a:p>
          <a:p>
            <a:pPr lvl="2"/>
            <a:r>
              <a:rPr lang="en-IE" sz="2400" b="1"/>
              <a:t>Part 1: </a:t>
            </a:r>
            <a:r>
              <a:rPr lang="en-IE" sz="2400"/>
              <a:t>A review of literature relating to the five core values </a:t>
            </a:r>
          </a:p>
          <a:p>
            <a:pPr lvl="2"/>
            <a:endParaRPr lang="en-IE" sz="2400"/>
          </a:p>
          <a:p>
            <a:pPr lvl="2"/>
            <a:r>
              <a:rPr lang="en-IE" sz="2400" b="1"/>
              <a:t>Part 2: </a:t>
            </a:r>
            <a:r>
              <a:rPr lang="en-IE" sz="2400"/>
              <a:t>A review of Irish legislation, circulars, policies and curricula </a:t>
            </a:r>
          </a:p>
          <a:p>
            <a:pPr lvl="2"/>
            <a:endParaRPr lang="en-IE" sz="2400"/>
          </a:p>
          <a:p>
            <a:pPr lvl="2"/>
            <a:r>
              <a:rPr lang="en-IE" sz="2400" b="1"/>
              <a:t>Part 3: </a:t>
            </a:r>
            <a:r>
              <a:rPr lang="en-IE" sz="2400"/>
              <a:t>A review of the literature regarding suitable terms the sector could consider in describing its pluralist approach</a:t>
            </a:r>
            <a:r>
              <a:rPr lang="en-IE" sz="2400" i="1"/>
              <a:t>.</a:t>
            </a:r>
            <a:endParaRPr lang="en-IE" sz="2400"/>
          </a:p>
          <a:p>
            <a:endParaRPr lang="en-IE" sz="2400"/>
          </a:p>
          <a:p>
            <a:endParaRPr lang="en-IE" sz="2400"/>
          </a:p>
          <a:p>
            <a:endParaRPr lang="en-IE" sz="2400"/>
          </a:p>
          <a:p>
            <a:endParaRPr lang="en-IE" sz="2400"/>
          </a:p>
          <a:p>
            <a:endParaRPr lang="en-IE" sz="2400"/>
          </a:p>
          <a:p>
            <a:endParaRPr lang="en-IE" sz="2400"/>
          </a:p>
          <a:p>
            <a:endParaRPr lang="en-IE" sz="2400"/>
          </a:p>
          <a:p>
            <a:endParaRPr lang="en-IE" sz="2400"/>
          </a:p>
          <a:p>
            <a:endParaRPr lang="en-IE" sz="2400"/>
          </a:p>
        </p:txBody>
      </p:sp>
    </p:spTree>
    <p:extLst>
      <p:ext uri="{BB962C8B-B14F-4D97-AF65-F5344CB8AC3E}">
        <p14:creationId xmlns:p14="http://schemas.microsoft.com/office/powerpoint/2010/main" val="22494128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5014" y="2048256"/>
            <a:ext cx="3170138" cy="3621023"/>
          </a:xfrm>
        </p:spPr>
        <p:txBody>
          <a:bodyPr/>
          <a:lstStyle/>
          <a:p>
            <a:br>
              <a:rPr lang="en-IE"/>
            </a:br>
            <a:r>
              <a:rPr lang="en-IE" b="1"/>
              <a:t>Part 1: </a:t>
            </a:r>
            <a:r>
              <a:rPr lang="en-IE"/>
              <a:t>A review of literature relating to the five core values </a:t>
            </a:r>
          </a:p>
        </p:txBody>
      </p:sp>
      <p:graphicFrame>
        <p:nvGraphicFramePr>
          <p:cNvPr id="6" name="Diagram 5">
            <a:extLst>
              <a:ext uri="{FF2B5EF4-FFF2-40B4-BE49-F238E27FC236}">
                <a16:creationId xmlns:a16="http://schemas.microsoft.com/office/drawing/2014/main" id="{37369C89-6D99-4546-A402-8CAC01956D12}"/>
              </a:ext>
            </a:extLst>
          </p:cNvPr>
          <p:cNvGraphicFramePr/>
          <p:nvPr>
            <p:extLst>
              <p:ext uri="{D42A27DB-BD31-4B8C-83A1-F6EECF244321}">
                <p14:modId xmlns:p14="http://schemas.microsoft.com/office/powerpoint/2010/main" val="2729611351"/>
              </p:ext>
            </p:extLst>
          </p:nvPr>
        </p:nvGraphicFramePr>
        <p:xfrm>
          <a:off x="4821382" y="701039"/>
          <a:ext cx="7157258" cy="55002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0202370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0704" y="773341"/>
            <a:ext cx="10625328" cy="592818"/>
          </a:xfrm>
        </p:spPr>
        <p:txBody>
          <a:bodyPr/>
          <a:lstStyle/>
          <a:p>
            <a:r>
              <a:rPr lang="en-IE" b="1"/>
              <a:t>Part 2: </a:t>
            </a:r>
            <a:r>
              <a:rPr lang="en-IE"/>
              <a:t>A review of Irish legislation, policies, circulars and curricula </a:t>
            </a:r>
            <a:br>
              <a:rPr lang="en-IE"/>
            </a:br>
            <a:endParaRPr lang="en-IE"/>
          </a:p>
        </p:txBody>
      </p:sp>
      <p:graphicFrame>
        <p:nvGraphicFramePr>
          <p:cNvPr id="4" name="Table 3"/>
          <p:cNvGraphicFramePr>
            <a:graphicFrameLocks noGrp="1"/>
          </p:cNvGraphicFramePr>
          <p:nvPr>
            <p:extLst>
              <p:ext uri="{D42A27DB-BD31-4B8C-83A1-F6EECF244321}">
                <p14:modId xmlns:p14="http://schemas.microsoft.com/office/powerpoint/2010/main" val="3715170489"/>
              </p:ext>
            </p:extLst>
          </p:nvPr>
        </p:nvGraphicFramePr>
        <p:xfrm>
          <a:off x="1060704" y="1847086"/>
          <a:ext cx="10625328" cy="3694180"/>
        </p:xfrm>
        <a:graphic>
          <a:graphicData uri="http://schemas.openxmlformats.org/drawingml/2006/table">
            <a:tbl>
              <a:tblPr firstRow="1" bandRow="1">
                <a:tableStyleId>{5C22544A-7EE6-4342-B048-85BDC9FD1C3A}</a:tableStyleId>
              </a:tblPr>
              <a:tblGrid>
                <a:gridCol w="5312664">
                  <a:extLst>
                    <a:ext uri="{9D8B030D-6E8A-4147-A177-3AD203B41FA5}">
                      <a16:colId xmlns:a16="http://schemas.microsoft.com/office/drawing/2014/main" val="2900294609"/>
                    </a:ext>
                  </a:extLst>
                </a:gridCol>
                <a:gridCol w="5312664">
                  <a:extLst>
                    <a:ext uri="{9D8B030D-6E8A-4147-A177-3AD203B41FA5}">
                      <a16:colId xmlns:a16="http://schemas.microsoft.com/office/drawing/2014/main" val="160405577"/>
                    </a:ext>
                  </a:extLst>
                </a:gridCol>
              </a:tblGrid>
              <a:tr h="527740">
                <a:tc>
                  <a:txBody>
                    <a:bodyPr/>
                    <a:lstStyle/>
                    <a:p>
                      <a:pPr>
                        <a:lnSpc>
                          <a:spcPct val="107000"/>
                        </a:lnSpc>
                        <a:spcAft>
                          <a:spcPts val="800"/>
                        </a:spcAft>
                      </a:pPr>
                      <a:r>
                        <a:rPr lang="en-IE" sz="2400">
                          <a:effectLst/>
                        </a:rPr>
                        <a:t>Focus</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a:lnSpc>
                          <a:spcPct val="107000"/>
                        </a:lnSpc>
                        <a:spcAft>
                          <a:spcPts val="800"/>
                        </a:spcAft>
                      </a:pPr>
                      <a:r>
                        <a:rPr lang="en-IE" sz="2400">
                          <a:effectLst/>
                        </a:rPr>
                        <a:t>Number reviewed</a:t>
                      </a:r>
                      <a:endParaRPr lang="en-IE" sz="2400">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1458344879"/>
                  </a:ext>
                </a:extLst>
              </a:tr>
              <a:tr h="527740">
                <a:tc>
                  <a:txBody>
                    <a:bodyPr/>
                    <a:lstStyle/>
                    <a:p>
                      <a:pPr>
                        <a:lnSpc>
                          <a:spcPct val="107000"/>
                        </a:lnSpc>
                        <a:spcAft>
                          <a:spcPts val="800"/>
                        </a:spcAft>
                      </a:pPr>
                      <a:r>
                        <a:rPr lang="en-IE" sz="2400" b="1">
                          <a:effectLst/>
                        </a:rPr>
                        <a:t>Active circulars</a:t>
                      </a:r>
                      <a:endParaRPr lang="en-IE" sz="2400" b="1">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a:lnSpc>
                          <a:spcPct val="107000"/>
                        </a:lnSpc>
                        <a:spcAft>
                          <a:spcPts val="800"/>
                        </a:spcAft>
                      </a:pPr>
                      <a:r>
                        <a:rPr lang="en-IE" sz="2400" b="1">
                          <a:effectLst/>
                        </a:rPr>
                        <a:t>179</a:t>
                      </a:r>
                      <a:endParaRPr lang="en-IE" sz="2400" b="1">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4215875924"/>
                  </a:ext>
                </a:extLst>
              </a:tr>
              <a:tr h="527740">
                <a:tc>
                  <a:txBody>
                    <a:bodyPr/>
                    <a:lstStyle/>
                    <a:p>
                      <a:pPr>
                        <a:lnSpc>
                          <a:spcPct val="107000"/>
                        </a:lnSpc>
                        <a:spcAft>
                          <a:spcPts val="800"/>
                        </a:spcAft>
                      </a:pPr>
                      <a:r>
                        <a:rPr lang="en-IE" sz="2400" b="1">
                          <a:effectLst/>
                        </a:rPr>
                        <a:t>Archived circulars</a:t>
                      </a:r>
                      <a:endParaRPr lang="en-IE" sz="2400" b="1">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a:lnSpc>
                          <a:spcPct val="107000"/>
                        </a:lnSpc>
                        <a:spcAft>
                          <a:spcPts val="800"/>
                        </a:spcAft>
                      </a:pPr>
                      <a:r>
                        <a:rPr lang="en-IE" sz="2400" b="1">
                          <a:effectLst/>
                        </a:rPr>
                        <a:t>249</a:t>
                      </a:r>
                      <a:endParaRPr lang="en-IE" sz="2400" b="1">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2970817781"/>
                  </a:ext>
                </a:extLst>
              </a:tr>
              <a:tr h="527740">
                <a:tc>
                  <a:txBody>
                    <a:bodyPr/>
                    <a:lstStyle/>
                    <a:p>
                      <a:pPr>
                        <a:lnSpc>
                          <a:spcPct val="107000"/>
                        </a:lnSpc>
                        <a:spcAft>
                          <a:spcPts val="800"/>
                        </a:spcAft>
                      </a:pPr>
                      <a:r>
                        <a:rPr lang="en-IE" sz="2400" b="1">
                          <a:effectLst/>
                        </a:rPr>
                        <a:t>Policies</a:t>
                      </a:r>
                      <a:endParaRPr lang="en-IE" sz="2400" b="1">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a:lnSpc>
                          <a:spcPct val="107000"/>
                        </a:lnSpc>
                        <a:spcAft>
                          <a:spcPts val="800"/>
                        </a:spcAft>
                      </a:pPr>
                      <a:r>
                        <a:rPr lang="en-IE" sz="2400" b="1">
                          <a:effectLst/>
                        </a:rPr>
                        <a:t>49</a:t>
                      </a:r>
                      <a:endParaRPr lang="en-IE" sz="2400" b="1">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3396920515"/>
                  </a:ext>
                </a:extLst>
              </a:tr>
              <a:tr h="527740">
                <a:tc>
                  <a:txBody>
                    <a:bodyPr/>
                    <a:lstStyle/>
                    <a:p>
                      <a:pPr>
                        <a:lnSpc>
                          <a:spcPct val="107000"/>
                        </a:lnSpc>
                        <a:spcAft>
                          <a:spcPts val="800"/>
                        </a:spcAft>
                      </a:pPr>
                      <a:r>
                        <a:rPr lang="en-IE" sz="2400" b="1">
                          <a:effectLst/>
                        </a:rPr>
                        <a:t>Legislation</a:t>
                      </a:r>
                      <a:endParaRPr lang="en-IE" sz="2400" b="1">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a:lnSpc>
                          <a:spcPct val="107000"/>
                        </a:lnSpc>
                        <a:spcAft>
                          <a:spcPts val="800"/>
                        </a:spcAft>
                      </a:pPr>
                      <a:r>
                        <a:rPr lang="en-IE" sz="2400" b="1">
                          <a:effectLst/>
                        </a:rPr>
                        <a:t>39</a:t>
                      </a:r>
                      <a:endParaRPr lang="en-IE" sz="2400" b="1">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3434683371"/>
                  </a:ext>
                </a:extLst>
              </a:tr>
              <a:tr h="527740">
                <a:tc>
                  <a:txBody>
                    <a:bodyPr/>
                    <a:lstStyle/>
                    <a:p>
                      <a:pPr>
                        <a:lnSpc>
                          <a:spcPct val="107000"/>
                        </a:lnSpc>
                        <a:spcAft>
                          <a:spcPts val="800"/>
                        </a:spcAft>
                      </a:pPr>
                      <a:r>
                        <a:rPr lang="en-IE" sz="2400" b="1">
                          <a:effectLst/>
                        </a:rPr>
                        <a:t>Specifications/curriculum</a:t>
                      </a:r>
                      <a:endParaRPr lang="en-IE" sz="2400" b="1">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a:lnSpc>
                          <a:spcPct val="107000"/>
                        </a:lnSpc>
                        <a:spcAft>
                          <a:spcPts val="800"/>
                        </a:spcAft>
                      </a:pPr>
                      <a:r>
                        <a:rPr lang="en-IE" sz="2400" b="1">
                          <a:effectLst/>
                        </a:rPr>
                        <a:t>100</a:t>
                      </a:r>
                      <a:endParaRPr lang="en-IE" sz="2400" b="1">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1477188268"/>
                  </a:ext>
                </a:extLst>
              </a:tr>
              <a:tr h="527740">
                <a:tc>
                  <a:txBody>
                    <a:bodyPr/>
                    <a:lstStyle/>
                    <a:p>
                      <a:pPr>
                        <a:lnSpc>
                          <a:spcPct val="107000"/>
                        </a:lnSpc>
                        <a:spcAft>
                          <a:spcPts val="800"/>
                        </a:spcAft>
                      </a:pPr>
                      <a:r>
                        <a:rPr lang="en-IE" sz="2400" b="1">
                          <a:effectLst/>
                        </a:rPr>
                        <a:t>Total</a:t>
                      </a:r>
                      <a:endParaRPr lang="en-IE" sz="2400" b="1">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a:lnSpc>
                          <a:spcPct val="107000"/>
                        </a:lnSpc>
                        <a:spcAft>
                          <a:spcPts val="800"/>
                        </a:spcAft>
                      </a:pPr>
                      <a:r>
                        <a:rPr lang="en-IE" sz="2400" b="1">
                          <a:effectLst/>
                        </a:rPr>
                        <a:t>616</a:t>
                      </a:r>
                      <a:endParaRPr lang="en-IE" sz="2400" b="1">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2206196895"/>
                  </a:ext>
                </a:extLst>
              </a:tr>
            </a:tbl>
          </a:graphicData>
        </a:graphic>
      </p:graphicFrame>
    </p:spTree>
    <p:extLst>
      <p:ext uri="{BB962C8B-B14F-4D97-AF65-F5344CB8AC3E}">
        <p14:creationId xmlns:p14="http://schemas.microsoft.com/office/powerpoint/2010/main" val="106207351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COnstitution of Ireland">
            <a:extLst>
              <a:ext uri="{FF2B5EF4-FFF2-40B4-BE49-F238E27FC236}">
                <a16:creationId xmlns:a16="http://schemas.microsoft.com/office/drawing/2014/main" id="{4678DA98-17B3-4BB0-876D-96B68394F0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 y="1524026"/>
            <a:ext cx="7129940" cy="311497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F6ABF329-9587-415B-B2D9-6A5F677AD346}"/>
              </a:ext>
            </a:extLst>
          </p:cNvPr>
          <p:cNvPicPr>
            <a:picLocks noChangeAspect="1"/>
          </p:cNvPicPr>
          <p:nvPr/>
        </p:nvPicPr>
        <p:blipFill>
          <a:blip r:embed="rId4"/>
          <a:stretch>
            <a:fillRect/>
          </a:stretch>
        </p:blipFill>
        <p:spPr>
          <a:xfrm>
            <a:off x="4800406" y="3305353"/>
            <a:ext cx="7391594" cy="3095625"/>
          </a:xfrm>
          <a:prstGeom prst="rect">
            <a:avLst/>
          </a:prstGeom>
        </p:spPr>
      </p:pic>
      <p:sp>
        <p:nvSpPr>
          <p:cNvPr id="2" name="Title 1">
            <a:extLst>
              <a:ext uri="{FF2B5EF4-FFF2-40B4-BE49-F238E27FC236}">
                <a16:creationId xmlns:a16="http://schemas.microsoft.com/office/drawing/2014/main" id="{20E22D5A-30A9-4558-9F54-A13F8448229F}"/>
              </a:ext>
            </a:extLst>
          </p:cNvPr>
          <p:cNvSpPr>
            <a:spLocks noGrp="1"/>
          </p:cNvSpPr>
          <p:nvPr>
            <p:ph type="title"/>
          </p:nvPr>
        </p:nvSpPr>
        <p:spPr/>
        <p:txBody>
          <a:bodyPr/>
          <a:lstStyle/>
          <a:p>
            <a:r>
              <a:rPr lang="en-GB"/>
              <a:t>Place of (Core) Values</a:t>
            </a:r>
          </a:p>
        </p:txBody>
      </p:sp>
    </p:spTree>
    <p:extLst>
      <p:ext uri="{BB962C8B-B14F-4D97-AF65-F5344CB8AC3E}">
        <p14:creationId xmlns:p14="http://schemas.microsoft.com/office/powerpoint/2010/main" val="11701323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4294967295"/>
            <p:extLst>
              <p:ext uri="{D42A27DB-BD31-4B8C-83A1-F6EECF244321}">
                <p14:modId xmlns:p14="http://schemas.microsoft.com/office/powerpoint/2010/main" val="1696003013"/>
              </p:ext>
            </p:extLst>
          </p:nvPr>
        </p:nvGraphicFramePr>
        <p:xfrm>
          <a:off x="209319" y="347031"/>
          <a:ext cx="11766015" cy="5123254"/>
        </p:xfrm>
        <a:graphic>
          <a:graphicData uri="http://schemas.openxmlformats.org/drawingml/2006/table">
            <a:tbl>
              <a:tblPr firstRow="1" bandRow="1">
                <a:tableStyleId>{5C22544A-7EE6-4342-B048-85BDC9FD1C3A}</a:tableStyleId>
              </a:tblPr>
              <a:tblGrid>
                <a:gridCol w="3922005">
                  <a:extLst>
                    <a:ext uri="{9D8B030D-6E8A-4147-A177-3AD203B41FA5}">
                      <a16:colId xmlns:a16="http://schemas.microsoft.com/office/drawing/2014/main" val="1916705387"/>
                    </a:ext>
                  </a:extLst>
                </a:gridCol>
                <a:gridCol w="3922005">
                  <a:extLst>
                    <a:ext uri="{9D8B030D-6E8A-4147-A177-3AD203B41FA5}">
                      <a16:colId xmlns:a16="http://schemas.microsoft.com/office/drawing/2014/main" val="1727307578"/>
                    </a:ext>
                  </a:extLst>
                </a:gridCol>
                <a:gridCol w="3922005">
                  <a:extLst>
                    <a:ext uri="{9D8B030D-6E8A-4147-A177-3AD203B41FA5}">
                      <a16:colId xmlns:a16="http://schemas.microsoft.com/office/drawing/2014/main" val="1250914621"/>
                    </a:ext>
                  </a:extLst>
                </a:gridCol>
              </a:tblGrid>
              <a:tr h="783772">
                <a:tc>
                  <a:txBody>
                    <a:bodyPr/>
                    <a:lstStyle/>
                    <a:p>
                      <a:r>
                        <a:rPr lang="en-IE" sz="2800"/>
                        <a:t>Core Value</a:t>
                      </a:r>
                    </a:p>
                  </a:txBody>
                  <a:tcPr/>
                </a:tc>
                <a:tc>
                  <a:txBody>
                    <a:bodyPr/>
                    <a:lstStyle/>
                    <a:p>
                      <a:r>
                        <a:rPr lang="en-IE" sz="2800"/>
                        <a:t>Part 1: Research literature (n=128)</a:t>
                      </a:r>
                    </a:p>
                  </a:txBody>
                  <a:tcPr/>
                </a:tc>
                <a:tc>
                  <a:txBody>
                    <a:bodyPr/>
                    <a:lstStyle/>
                    <a:p>
                      <a:r>
                        <a:rPr lang="en-IE" sz="2800"/>
                        <a:t>Part 2: Legislation,</a:t>
                      </a:r>
                      <a:r>
                        <a:rPr lang="en-IE" sz="2800" baseline="0"/>
                        <a:t> circulars, Curriculum, Policies (n= 616)</a:t>
                      </a:r>
                      <a:endParaRPr lang="en-IE" sz="2800"/>
                    </a:p>
                  </a:txBody>
                  <a:tcPr/>
                </a:tc>
                <a:extLst>
                  <a:ext uri="{0D108BD9-81ED-4DB2-BD59-A6C34878D82A}">
                    <a16:rowId xmlns:a16="http://schemas.microsoft.com/office/drawing/2014/main" val="3958888220"/>
                  </a:ext>
                </a:extLst>
              </a:tr>
              <a:tr h="783772">
                <a:tc>
                  <a:txBody>
                    <a:bodyPr/>
                    <a:lstStyle/>
                    <a:p>
                      <a:r>
                        <a:rPr lang="en-IE" sz="2400" b="1"/>
                        <a:t>Community</a:t>
                      </a:r>
                    </a:p>
                  </a:txBody>
                  <a:tcPr/>
                </a:tc>
                <a:tc>
                  <a:txBody>
                    <a:bodyPr/>
                    <a:lstStyle/>
                    <a:p>
                      <a:r>
                        <a:rPr lang="en-IE" sz="2400"/>
                        <a:t>11</a:t>
                      </a:r>
                    </a:p>
                  </a:txBody>
                  <a:tcPr/>
                </a:tc>
                <a:tc>
                  <a:txBody>
                    <a:bodyPr/>
                    <a:lstStyle/>
                    <a:p>
                      <a:r>
                        <a:rPr lang="en-IE" sz="2400"/>
                        <a:t>176</a:t>
                      </a:r>
                    </a:p>
                  </a:txBody>
                  <a:tcPr/>
                </a:tc>
                <a:extLst>
                  <a:ext uri="{0D108BD9-81ED-4DB2-BD59-A6C34878D82A}">
                    <a16:rowId xmlns:a16="http://schemas.microsoft.com/office/drawing/2014/main" val="1375686482"/>
                  </a:ext>
                </a:extLst>
              </a:tr>
              <a:tr h="783772">
                <a:tc>
                  <a:txBody>
                    <a:bodyPr/>
                    <a:lstStyle/>
                    <a:p>
                      <a:r>
                        <a:rPr lang="en-IE" sz="2400" b="1"/>
                        <a:t>Equality</a:t>
                      </a:r>
                    </a:p>
                  </a:txBody>
                  <a:tcPr/>
                </a:tc>
                <a:tc>
                  <a:txBody>
                    <a:bodyPr/>
                    <a:lstStyle/>
                    <a:p>
                      <a:r>
                        <a:rPr lang="en-IE" sz="2400"/>
                        <a:t>55</a:t>
                      </a:r>
                    </a:p>
                  </a:txBody>
                  <a:tcPr/>
                </a:tc>
                <a:tc>
                  <a:txBody>
                    <a:bodyPr/>
                    <a:lstStyle/>
                    <a:p>
                      <a:r>
                        <a:rPr lang="en-IE" sz="2400"/>
                        <a:t>112</a:t>
                      </a:r>
                    </a:p>
                  </a:txBody>
                  <a:tcPr/>
                </a:tc>
                <a:extLst>
                  <a:ext uri="{0D108BD9-81ED-4DB2-BD59-A6C34878D82A}">
                    <a16:rowId xmlns:a16="http://schemas.microsoft.com/office/drawing/2014/main" val="812433715"/>
                  </a:ext>
                </a:extLst>
              </a:tr>
              <a:tr h="783772">
                <a:tc>
                  <a:txBody>
                    <a:bodyPr/>
                    <a:lstStyle/>
                    <a:p>
                      <a:r>
                        <a:rPr lang="en-IE" sz="2400" b="1"/>
                        <a:t>Respect</a:t>
                      </a:r>
                    </a:p>
                  </a:txBody>
                  <a:tcPr/>
                </a:tc>
                <a:tc>
                  <a:txBody>
                    <a:bodyPr/>
                    <a:lstStyle/>
                    <a:p>
                      <a:r>
                        <a:rPr lang="en-IE" sz="2400"/>
                        <a:t>18</a:t>
                      </a:r>
                    </a:p>
                  </a:txBody>
                  <a:tcPr/>
                </a:tc>
                <a:tc>
                  <a:txBody>
                    <a:bodyPr/>
                    <a:lstStyle/>
                    <a:p>
                      <a:r>
                        <a:rPr lang="en-IE" sz="2400"/>
                        <a:t>82</a:t>
                      </a:r>
                    </a:p>
                  </a:txBody>
                  <a:tcPr/>
                </a:tc>
                <a:extLst>
                  <a:ext uri="{0D108BD9-81ED-4DB2-BD59-A6C34878D82A}">
                    <a16:rowId xmlns:a16="http://schemas.microsoft.com/office/drawing/2014/main" val="2428623392"/>
                  </a:ext>
                </a:extLst>
              </a:tr>
              <a:tr h="577378">
                <a:tc>
                  <a:txBody>
                    <a:bodyPr/>
                    <a:lstStyle/>
                    <a:p>
                      <a:r>
                        <a:rPr lang="en-IE" sz="2400" b="1"/>
                        <a:t>Care</a:t>
                      </a:r>
                    </a:p>
                  </a:txBody>
                  <a:tcPr/>
                </a:tc>
                <a:tc>
                  <a:txBody>
                    <a:bodyPr/>
                    <a:lstStyle/>
                    <a:p>
                      <a:r>
                        <a:rPr lang="en-IE" sz="2400"/>
                        <a:t>9</a:t>
                      </a:r>
                    </a:p>
                  </a:txBody>
                  <a:tcPr/>
                </a:tc>
                <a:tc>
                  <a:txBody>
                    <a:bodyPr/>
                    <a:lstStyle/>
                    <a:p>
                      <a:r>
                        <a:rPr lang="en-IE" sz="2400"/>
                        <a:t>78</a:t>
                      </a:r>
                    </a:p>
                  </a:txBody>
                  <a:tcPr/>
                </a:tc>
                <a:extLst>
                  <a:ext uri="{0D108BD9-81ED-4DB2-BD59-A6C34878D82A}">
                    <a16:rowId xmlns:a16="http://schemas.microsoft.com/office/drawing/2014/main" val="2422610885"/>
                  </a:ext>
                </a:extLst>
              </a:tr>
              <a:tr h="783772">
                <a:tc>
                  <a:txBody>
                    <a:bodyPr/>
                    <a:lstStyle/>
                    <a:p>
                      <a:r>
                        <a:rPr lang="en-IE" sz="2400" b="1"/>
                        <a:t>(Academic)</a:t>
                      </a:r>
                      <a:r>
                        <a:rPr lang="en-IE" sz="2400" b="1" baseline="0"/>
                        <a:t> Excellence in Education</a:t>
                      </a:r>
                      <a:endParaRPr lang="en-IE" sz="2400" b="1"/>
                    </a:p>
                  </a:txBody>
                  <a:tcPr/>
                </a:tc>
                <a:tc>
                  <a:txBody>
                    <a:bodyPr/>
                    <a:lstStyle/>
                    <a:p>
                      <a:r>
                        <a:rPr lang="en-IE" sz="2400"/>
                        <a:t>35</a:t>
                      </a:r>
                    </a:p>
                  </a:txBody>
                  <a:tcPr/>
                </a:tc>
                <a:tc>
                  <a:txBody>
                    <a:bodyPr/>
                    <a:lstStyle/>
                    <a:p>
                      <a:r>
                        <a:rPr lang="en-IE" sz="2400"/>
                        <a:t>54</a:t>
                      </a:r>
                    </a:p>
                  </a:txBody>
                  <a:tcPr/>
                </a:tc>
                <a:extLst>
                  <a:ext uri="{0D108BD9-81ED-4DB2-BD59-A6C34878D82A}">
                    <a16:rowId xmlns:a16="http://schemas.microsoft.com/office/drawing/2014/main" val="2467689536"/>
                  </a:ext>
                </a:extLst>
              </a:tr>
            </a:tbl>
          </a:graphicData>
        </a:graphic>
      </p:graphicFrame>
    </p:spTree>
    <p:extLst>
      <p:ext uri="{BB962C8B-B14F-4D97-AF65-F5344CB8AC3E}">
        <p14:creationId xmlns:p14="http://schemas.microsoft.com/office/powerpoint/2010/main" val="29023778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7680" y="433358"/>
            <a:ext cx="6477000" cy="592818"/>
          </a:xfrm>
        </p:spPr>
        <p:txBody>
          <a:bodyPr/>
          <a:lstStyle/>
          <a:p>
            <a:r>
              <a:rPr lang="en-IE" sz="4000"/>
              <a:t>(Academic) Excellence in Education</a:t>
            </a:r>
          </a:p>
        </p:txBody>
      </p:sp>
      <p:sp>
        <p:nvSpPr>
          <p:cNvPr id="3" name="Text Placeholder 2"/>
          <p:cNvSpPr>
            <a:spLocks noGrp="1"/>
          </p:cNvSpPr>
          <p:nvPr>
            <p:ph type="body" sz="quarter" idx="10"/>
          </p:nvPr>
        </p:nvSpPr>
        <p:spPr>
          <a:xfrm>
            <a:off x="487680" y="1652006"/>
            <a:ext cx="5269576" cy="3875722"/>
          </a:xfrm>
        </p:spPr>
        <p:txBody>
          <a:bodyPr/>
          <a:lstStyle/>
          <a:p>
            <a:r>
              <a:rPr lang="en-IE" sz="2400" b="1"/>
              <a:t>Understandings of (Academic) Excellence in Education</a:t>
            </a:r>
          </a:p>
          <a:p>
            <a:pPr marL="285750" indent="-285750">
              <a:buFont typeface="Arial" panose="020B0604020202020204" pitchFamily="34" charset="0"/>
              <a:buChar char="•"/>
            </a:pPr>
            <a:r>
              <a:rPr lang="en-IE" sz="2400"/>
              <a:t>Student Outcomes</a:t>
            </a:r>
          </a:p>
          <a:p>
            <a:pPr marL="285750" indent="-285750">
              <a:buFont typeface="Arial" panose="020B0604020202020204" pitchFamily="34" charset="0"/>
              <a:buChar char="•"/>
            </a:pPr>
            <a:r>
              <a:rPr lang="en-IE" sz="2400"/>
              <a:t>Ways of supporting academic achievement</a:t>
            </a:r>
          </a:p>
          <a:p>
            <a:pPr marL="285750" indent="-285750">
              <a:buFont typeface="Arial" panose="020B0604020202020204" pitchFamily="34" charset="0"/>
              <a:buChar char="•"/>
            </a:pPr>
            <a:r>
              <a:rPr lang="en-IE" sz="2400"/>
              <a:t>Monitoring academic achievement</a:t>
            </a:r>
          </a:p>
          <a:p>
            <a:pPr marL="285750" indent="-285750">
              <a:buFont typeface="Arial" panose="020B0604020202020204" pitchFamily="34" charset="0"/>
              <a:buChar char="•"/>
            </a:pPr>
            <a:r>
              <a:rPr lang="en-IE" sz="2400"/>
              <a:t>Preventing selection/comparison based on academic achievement</a:t>
            </a:r>
          </a:p>
        </p:txBody>
      </p:sp>
      <p:pic>
        <p:nvPicPr>
          <p:cNvPr id="4" name="Picture 3">
            <a:extLst>
              <a:ext uri="{FF2B5EF4-FFF2-40B4-BE49-F238E27FC236}">
                <a16:creationId xmlns:a16="http://schemas.microsoft.com/office/drawing/2014/main" id="{623EA1F3-A8ED-4323-89BC-D9734B6C1427}"/>
              </a:ext>
            </a:extLst>
          </p:cNvPr>
          <p:cNvPicPr>
            <a:picLocks noChangeAspect="1"/>
          </p:cNvPicPr>
          <p:nvPr/>
        </p:nvPicPr>
        <p:blipFill>
          <a:blip r:embed="rId3"/>
          <a:stretch>
            <a:fillRect/>
          </a:stretch>
        </p:blipFill>
        <p:spPr>
          <a:xfrm>
            <a:off x="8404860" y="1485900"/>
            <a:ext cx="3410902" cy="1371600"/>
          </a:xfrm>
          <a:prstGeom prst="rect">
            <a:avLst/>
          </a:prstGeom>
        </p:spPr>
      </p:pic>
      <p:pic>
        <p:nvPicPr>
          <p:cNvPr id="5" name="Picture 4">
            <a:extLst>
              <a:ext uri="{FF2B5EF4-FFF2-40B4-BE49-F238E27FC236}">
                <a16:creationId xmlns:a16="http://schemas.microsoft.com/office/drawing/2014/main" id="{903987DD-F4D3-46FC-A479-E7E68753D136}"/>
              </a:ext>
            </a:extLst>
          </p:cNvPr>
          <p:cNvPicPr>
            <a:picLocks noChangeAspect="1"/>
          </p:cNvPicPr>
          <p:nvPr/>
        </p:nvPicPr>
        <p:blipFill>
          <a:blip r:embed="rId4"/>
          <a:stretch>
            <a:fillRect/>
          </a:stretch>
        </p:blipFill>
        <p:spPr>
          <a:xfrm>
            <a:off x="5071654" y="4716844"/>
            <a:ext cx="3136582" cy="1766652"/>
          </a:xfrm>
          <a:prstGeom prst="rect">
            <a:avLst/>
          </a:prstGeom>
        </p:spPr>
      </p:pic>
      <p:pic>
        <p:nvPicPr>
          <p:cNvPr id="6" name="Picture 5">
            <a:extLst>
              <a:ext uri="{FF2B5EF4-FFF2-40B4-BE49-F238E27FC236}">
                <a16:creationId xmlns:a16="http://schemas.microsoft.com/office/drawing/2014/main" id="{F8BD2615-19E4-4339-B42C-B4BD2EB9BF35}"/>
              </a:ext>
            </a:extLst>
          </p:cNvPr>
          <p:cNvPicPr>
            <a:picLocks noChangeAspect="1"/>
          </p:cNvPicPr>
          <p:nvPr/>
        </p:nvPicPr>
        <p:blipFill>
          <a:blip r:embed="rId5"/>
          <a:stretch>
            <a:fillRect/>
          </a:stretch>
        </p:blipFill>
        <p:spPr>
          <a:xfrm>
            <a:off x="6964680" y="2973571"/>
            <a:ext cx="3521393" cy="1670831"/>
          </a:xfrm>
          <a:prstGeom prst="rect">
            <a:avLst/>
          </a:prstGeom>
        </p:spPr>
      </p:pic>
    </p:spTree>
    <p:extLst>
      <p:ext uri="{BB962C8B-B14F-4D97-AF65-F5344CB8AC3E}">
        <p14:creationId xmlns:p14="http://schemas.microsoft.com/office/powerpoint/2010/main" val="24406402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sz="4000"/>
              <a:t>Equality</a:t>
            </a:r>
          </a:p>
        </p:txBody>
      </p:sp>
      <p:sp>
        <p:nvSpPr>
          <p:cNvPr id="3" name="Text Placeholder 2"/>
          <p:cNvSpPr>
            <a:spLocks noGrp="1"/>
          </p:cNvSpPr>
          <p:nvPr>
            <p:ph type="body" sz="quarter" idx="10"/>
          </p:nvPr>
        </p:nvSpPr>
        <p:spPr>
          <a:xfrm>
            <a:off x="310897" y="1554480"/>
            <a:ext cx="6306034" cy="4229100"/>
          </a:xfrm>
        </p:spPr>
        <p:txBody>
          <a:bodyPr/>
          <a:lstStyle/>
          <a:p>
            <a:r>
              <a:rPr lang="en-IE" sz="2400" b="1"/>
              <a:t>Understandings of Equality</a:t>
            </a:r>
          </a:p>
          <a:p>
            <a:pPr marL="285750" lvl="0" indent="-285750">
              <a:buFont typeface="Arial" panose="020B0604020202020204" pitchFamily="34" charset="0"/>
              <a:buChar char="•"/>
            </a:pPr>
            <a:r>
              <a:rPr lang="en-IE" sz="2400"/>
              <a:t>From the perspective of achievement gaps and diversity of student population (research) </a:t>
            </a:r>
          </a:p>
          <a:p>
            <a:pPr marL="285750" lvl="0" indent="-285750">
              <a:buFont typeface="Arial" panose="020B0604020202020204" pitchFamily="34" charset="0"/>
              <a:buChar char="•"/>
            </a:pPr>
            <a:r>
              <a:rPr lang="en-GB" sz="2400"/>
              <a:t>Emphasis placed on equality of opportunity (DEIS programme) </a:t>
            </a:r>
            <a:endParaRPr lang="en-IE" sz="2400"/>
          </a:p>
          <a:p>
            <a:pPr marL="285750" lvl="0" indent="-285750">
              <a:buFont typeface="Arial" panose="020B0604020202020204" pitchFamily="34" charset="0"/>
              <a:buChar char="•"/>
            </a:pPr>
            <a:r>
              <a:rPr lang="en-GB" sz="2400"/>
              <a:t>Versus Equality of access, equality of participation and equality of treatment</a:t>
            </a:r>
          </a:p>
          <a:p>
            <a:pPr marL="285750" lvl="0" indent="-285750">
              <a:buFont typeface="Arial" panose="020B0604020202020204" pitchFamily="34" charset="0"/>
              <a:buChar char="•"/>
            </a:pPr>
            <a:r>
              <a:rPr lang="en-GB" sz="2400"/>
              <a:t>Equality in votes of board/representation etc</a:t>
            </a:r>
          </a:p>
          <a:p>
            <a:pPr marL="285750" lvl="0" indent="-285750">
              <a:buFont typeface="Arial" panose="020B0604020202020204" pitchFamily="34" charset="0"/>
              <a:buChar char="•"/>
            </a:pPr>
            <a:r>
              <a:rPr lang="en-GB" sz="2400"/>
              <a:t>Gender equality </a:t>
            </a:r>
          </a:p>
          <a:p>
            <a:pPr marL="285750" lvl="0" indent="-285750">
              <a:buFont typeface="Arial" panose="020B0604020202020204" pitchFamily="34" charset="0"/>
              <a:buChar char="•"/>
            </a:pPr>
            <a:r>
              <a:rPr lang="en-GB" sz="2400"/>
              <a:t>Equality Legislation</a:t>
            </a:r>
          </a:p>
          <a:p>
            <a:pPr marL="285750" lvl="0" indent="-285750">
              <a:buFont typeface="Arial" panose="020B0604020202020204" pitchFamily="34" charset="0"/>
              <a:buChar char="•"/>
            </a:pPr>
            <a:endParaRPr lang="en-IE" sz="2400"/>
          </a:p>
        </p:txBody>
      </p:sp>
      <p:sp>
        <p:nvSpPr>
          <p:cNvPr id="8" name="AutoShape 2" descr="Image result for equality legislation ireland nine grounds">
            <a:extLst>
              <a:ext uri="{FF2B5EF4-FFF2-40B4-BE49-F238E27FC236}">
                <a16:creationId xmlns:a16="http://schemas.microsoft.com/office/drawing/2014/main" id="{4966C3AB-1225-4D1B-9AA8-8D81BD7991B5}"/>
              </a:ext>
            </a:extLst>
          </p:cNvPr>
          <p:cNvSpPr>
            <a:spLocks noChangeAspect="1" noChangeArrowheads="1"/>
          </p:cNvSpPr>
          <p:nvPr/>
        </p:nvSpPr>
        <p:spPr bwMode="auto">
          <a:xfrm>
            <a:off x="3228975" y="1814513"/>
            <a:ext cx="5734050" cy="32289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AutoShape 4" descr="Image result for equality legislation ireland nine grounds">
            <a:extLst>
              <a:ext uri="{FF2B5EF4-FFF2-40B4-BE49-F238E27FC236}">
                <a16:creationId xmlns:a16="http://schemas.microsoft.com/office/drawing/2014/main" id="{5C807102-E5B3-4B6C-BB45-AA89E81FBDC7}"/>
              </a:ext>
            </a:extLst>
          </p:cNvPr>
          <p:cNvSpPr>
            <a:spLocks noChangeAspect="1" noChangeArrowheads="1"/>
          </p:cNvSpPr>
          <p:nvPr/>
        </p:nvSpPr>
        <p:spPr bwMode="auto">
          <a:xfrm>
            <a:off x="3381375" y="1966913"/>
            <a:ext cx="5734050" cy="32289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2" name="Picture 11">
            <a:extLst>
              <a:ext uri="{FF2B5EF4-FFF2-40B4-BE49-F238E27FC236}">
                <a16:creationId xmlns:a16="http://schemas.microsoft.com/office/drawing/2014/main" id="{F85B99B2-1484-478A-9F93-7C9D69405748}"/>
              </a:ext>
            </a:extLst>
          </p:cNvPr>
          <p:cNvPicPr>
            <a:picLocks noChangeAspect="1"/>
          </p:cNvPicPr>
          <p:nvPr/>
        </p:nvPicPr>
        <p:blipFill>
          <a:blip r:embed="rId2"/>
          <a:stretch>
            <a:fillRect/>
          </a:stretch>
        </p:blipFill>
        <p:spPr>
          <a:xfrm>
            <a:off x="7662250" y="530577"/>
            <a:ext cx="2906349" cy="1306319"/>
          </a:xfrm>
          <a:prstGeom prst="rect">
            <a:avLst/>
          </a:prstGeom>
        </p:spPr>
      </p:pic>
      <p:pic>
        <p:nvPicPr>
          <p:cNvPr id="13" name="Picture 12">
            <a:extLst>
              <a:ext uri="{FF2B5EF4-FFF2-40B4-BE49-F238E27FC236}">
                <a16:creationId xmlns:a16="http://schemas.microsoft.com/office/drawing/2014/main" id="{422ACF1F-EFAF-48BC-90C1-A45E38A98F3C}"/>
              </a:ext>
            </a:extLst>
          </p:cNvPr>
          <p:cNvPicPr>
            <a:picLocks noChangeAspect="1"/>
          </p:cNvPicPr>
          <p:nvPr/>
        </p:nvPicPr>
        <p:blipFill>
          <a:blip r:embed="rId3"/>
          <a:stretch>
            <a:fillRect/>
          </a:stretch>
        </p:blipFill>
        <p:spPr>
          <a:xfrm>
            <a:off x="7685613" y="2285250"/>
            <a:ext cx="2778852" cy="1695697"/>
          </a:xfrm>
          <a:prstGeom prst="rect">
            <a:avLst/>
          </a:prstGeom>
        </p:spPr>
      </p:pic>
      <p:pic>
        <p:nvPicPr>
          <p:cNvPr id="14" name="Picture 13">
            <a:extLst>
              <a:ext uri="{FF2B5EF4-FFF2-40B4-BE49-F238E27FC236}">
                <a16:creationId xmlns:a16="http://schemas.microsoft.com/office/drawing/2014/main" id="{100C7409-AC90-448D-96A5-048004DE3A0C}"/>
              </a:ext>
            </a:extLst>
          </p:cNvPr>
          <p:cNvPicPr>
            <a:picLocks noChangeAspect="1"/>
          </p:cNvPicPr>
          <p:nvPr/>
        </p:nvPicPr>
        <p:blipFill>
          <a:blip r:embed="rId4"/>
          <a:stretch>
            <a:fillRect/>
          </a:stretch>
        </p:blipFill>
        <p:spPr>
          <a:xfrm>
            <a:off x="7731538" y="4505432"/>
            <a:ext cx="2991802" cy="1596177"/>
          </a:xfrm>
          <a:prstGeom prst="rect">
            <a:avLst/>
          </a:prstGeom>
        </p:spPr>
      </p:pic>
    </p:spTree>
    <p:extLst>
      <p:ext uri="{BB962C8B-B14F-4D97-AF65-F5344CB8AC3E}">
        <p14:creationId xmlns:p14="http://schemas.microsoft.com/office/powerpoint/2010/main" val="427906137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sz="4000"/>
              <a:t>Respect</a:t>
            </a:r>
            <a:endParaRPr lang="en-IE"/>
          </a:p>
        </p:txBody>
      </p:sp>
      <p:sp>
        <p:nvSpPr>
          <p:cNvPr id="3" name="Text Placeholder 2"/>
          <p:cNvSpPr>
            <a:spLocks noGrp="1"/>
          </p:cNvSpPr>
          <p:nvPr>
            <p:ph type="body" sz="quarter" idx="10"/>
          </p:nvPr>
        </p:nvSpPr>
        <p:spPr>
          <a:xfrm>
            <a:off x="260225" y="1581872"/>
            <a:ext cx="6154310" cy="4154029"/>
          </a:xfrm>
        </p:spPr>
        <p:txBody>
          <a:bodyPr/>
          <a:lstStyle/>
          <a:p>
            <a:r>
              <a:rPr lang="en-IE" sz="2800" b="1"/>
              <a:t>Understandings of Respect</a:t>
            </a:r>
          </a:p>
          <a:p>
            <a:pPr marL="285750" indent="-285750">
              <a:buFont typeface="Arial" panose="020B0604020202020204" pitchFamily="34" charset="0"/>
              <a:buChar char="•"/>
            </a:pPr>
            <a:r>
              <a:rPr lang="en-IE" sz="2800"/>
              <a:t>Respect for others </a:t>
            </a:r>
          </a:p>
          <a:p>
            <a:pPr marL="285750" indent="-285750">
              <a:buFont typeface="Arial" panose="020B0604020202020204" pitchFamily="34" charset="0"/>
              <a:buChar char="•"/>
            </a:pPr>
            <a:r>
              <a:rPr lang="en-IE" sz="2800"/>
              <a:t>Respect for oneself</a:t>
            </a:r>
          </a:p>
          <a:p>
            <a:pPr marL="285750" indent="-285750">
              <a:buFont typeface="Arial" panose="020B0604020202020204" pitchFamily="34" charset="0"/>
              <a:buChar char="•"/>
            </a:pPr>
            <a:r>
              <a:rPr lang="en-IE" sz="2800"/>
              <a:t>Mutual respect</a:t>
            </a:r>
          </a:p>
          <a:p>
            <a:pPr marL="285750" indent="-285750">
              <a:buFont typeface="Arial" panose="020B0604020202020204" pitchFamily="34" charset="0"/>
              <a:buChar char="•"/>
            </a:pPr>
            <a:r>
              <a:rPr lang="en-GB" sz="2800"/>
              <a:t>Respecting the school characteristic spirit/culture </a:t>
            </a:r>
          </a:p>
          <a:p>
            <a:pPr marL="285750" indent="-285750">
              <a:buFont typeface="Arial" panose="020B0604020202020204" pitchFamily="34" charset="0"/>
              <a:buChar char="•"/>
            </a:pPr>
            <a:r>
              <a:rPr lang="en-GB" sz="2800"/>
              <a:t>Respect for difference &amp; diversity </a:t>
            </a:r>
          </a:p>
          <a:p>
            <a:pPr marL="285750" indent="-285750">
              <a:buFont typeface="Arial" panose="020B0604020202020204" pitchFamily="34" charset="0"/>
              <a:buChar char="•"/>
            </a:pPr>
            <a:r>
              <a:rPr lang="en-GB" sz="2800"/>
              <a:t>Respect for environment </a:t>
            </a:r>
            <a:endParaRPr lang="en-IE" sz="2800"/>
          </a:p>
        </p:txBody>
      </p:sp>
      <p:pic>
        <p:nvPicPr>
          <p:cNvPr id="10" name="Picture 9">
            <a:extLst>
              <a:ext uri="{FF2B5EF4-FFF2-40B4-BE49-F238E27FC236}">
                <a16:creationId xmlns:a16="http://schemas.microsoft.com/office/drawing/2014/main" id="{397CF6E6-3E04-4F03-ADCD-197E7D048E9F}"/>
              </a:ext>
            </a:extLst>
          </p:cNvPr>
          <p:cNvPicPr>
            <a:picLocks noChangeAspect="1"/>
          </p:cNvPicPr>
          <p:nvPr/>
        </p:nvPicPr>
        <p:blipFill>
          <a:blip r:embed="rId3"/>
          <a:stretch>
            <a:fillRect/>
          </a:stretch>
        </p:blipFill>
        <p:spPr>
          <a:xfrm>
            <a:off x="7795260" y="557628"/>
            <a:ext cx="2208847" cy="1543771"/>
          </a:xfrm>
          <a:prstGeom prst="rect">
            <a:avLst/>
          </a:prstGeom>
        </p:spPr>
      </p:pic>
      <p:pic>
        <p:nvPicPr>
          <p:cNvPr id="11" name="Picture 10">
            <a:extLst>
              <a:ext uri="{FF2B5EF4-FFF2-40B4-BE49-F238E27FC236}">
                <a16:creationId xmlns:a16="http://schemas.microsoft.com/office/drawing/2014/main" id="{66E02576-B310-4684-9A04-C7DC3016BA0A}"/>
              </a:ext>
            </a:extLst>
          </p:cNvPr>
          <p:cNvPicPr>
            <a:picLocks noChangeAspect="1"/>
          </p:cNvPicPr>
          <p:nvPr/>
        </p:nvPicPr>
        <p:blipFill>
          <a:blip r:embed="rId4"/>
          <a:stretch>
            <a:fillRect/>
          </a:stretch>
        </p:blipFill>
        <p:spPr>
          <a:xfrm>
            <a:off x="9742915" y="2357924"/>
            <a:ext cx="2208847" cy="1421596"/>
          </a:xfrm>
          <a:prstGeom prst="rect">
            <a:avLst/>
          </a:prstGeom>
        </p:spPr>
      </p:pic>
      <p:pic>
        <p:nvPicPr>
          <p:cNvPr id="12" name="Picture 11">
            <a:extLst>
              <a:ext uri="{FF2B5EF4-FFF2-40B4-BE49-F238E27FC236}">
                <a16:creationId xmlns:a16="http://schemas.microsoft.com/office/drawing/2014/main" id="{E391239B-9588-44B0-9E73-FB1B72314100}"/>
              </a:ext>
            </a:extLst>
          </p:cNvPr>
          <p:cNvPicPr>
            <a:picLocks noChangeAspect="1"/>
          </p:cNvPicPr>
          <p:nvPr/>
        </p:nvPicPr>
        <p:blipFill>
          <a:blip r:embed="rId5"/>
          <a:stretch>
            <a:fillRect/>
          </a:stretch>
        </p:blipFill>
        <p:spPr>
          <a:xfrm>
            <a:off x="7952014" y="4206360"/>
            <a:ext cx="2051660" cy="1988699"/>
          </a:xfrm>
          <a:prstGeom prst="rect">
            <a:avLst/>
          </a:prstGeom>
        </p:spPr>
      </p:pic>
      <p:pic>
        <p:nvPicPr>
          <p:cNvPr id="13" name="Picture 12">
            <a:extLst>
              <a:ext uri="{FF2B5EF4-FFF2-40B4-BE49-F238E27FC236}">
                <a16:creationId xmlns:a16="http://schemas.microsoft.com/office/drawing/2014/main" id="{EB2EC00C-BAFD-4A48-B7B3-100FDBD31B54}"/>
              </a:ext>
            </a:extLst>
          </p:cNvPr>
          <p:cNvPicPr>
            <a:picLocks noChangeAspect="1"/>
          </p:cNvPicPr>
          <p:nvPr/>
        </p:nvPicPr>
        <p:blipFill>
          <a:blip r:embed="rId6"/>
          <a:stretch>
            <a:fillRect/>
          </a:stretch>
        </p:blipFill>
        <p:spPr>
          <a:xfrm>
            <a:off x="5974080" y="2426982"/>
            <a:ext cx="2528887" cy="1421596"/>
          </a:xfrm>
          <a:prstGeom prst="rect">
            <a:avLst/>
          </a:prstGeom>
        </p:spPr>
      </p:pic>
    </p:spTree>
    <p:extLst>
      <p:ext uri="{BB962C8B-B14F-4D97-AF65-F5344CB8AC3E}">
        <p14:creationId xmlns:p14="http://schemas.microsoft.com/office/powerpoint/2010/main" val="264267009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arn(inVertical)">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inVertical)">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sz="4000"/>
              <a:t>Care</a:t>
            </a:r>
          </a:p>
        </p:txBody>
      </p:sp>
      <p:sp>
        <p:nvSpPr>
          <p:cNvPr id="3" name="Text Placeholder 2"/>
          <p:cNvSpPr>
            <a:spLocks noGrp="1"/>
          </p:cNvSpPr>
          <p:nvPr>
            <p:ph type="body" sz="quarter" idx="10"/>
          </p:nvPr>
        </p:nvSpPr>
        <p:spPr>
          <a:xfrm>
            <a:off x="877824" y="1572768"/>
            <a:ext cx="10791889" cy="3880295"/>
          </a:xfrm>
        </p:spPr>
        <p:txBody>
          <a:bodyPr/>
          <a:lstStyle/>
          <a:p>
            <a:r>
              <a:rPr lang="en-IE" sz="2400" b="1"/>
              <a:t>Understandings of Care</a:t>
            </a:r>
          </a:p>
          <a:p>
            <a:pPr marL="285750" indent="-285750">
              <a:buFont typeface="Arial" panose="020B0604020202020204" pitchFamily="34" charset="0"/>
              <a:buChar char="•"/>
            </a:pPr>
            <a:r>
              <a:rPr lang="en-IE" sz="2400"/>
              <a:t>Intertwined with other values (research literature)</a:t>
            </a:r>
          </a:p>
          <a:p>
            <a:pPr marL="285750" lvl="0" indent="-285750">
              <a:buFont typeface="Arial" panose="020B0604020202020204" pitchFamily="34" charset="0"/>
              <a:buChar char="•"/>
            </a:pPr>
            <a:r>
              <a:rPr lang="en-GB" sz="2400"/>
              <a:t>Care for child/ Duty of care to the child </a:t>
            </a:r>
          </a:p>
          <a:p>
            <a:pPr marL="285750" lvl="0" indent="-285750">
              <a:buFont typeface="Arial" panose="020B0604020202020204" pitchFamily="34" charset="0"/>
              <a:buChar char="•"/>
            </a:pPr>
            <a:r>
              <a:rPr lang="en-GB" sz="2400"/>
              <a:t>Care in duties of the board </a:t>
            </a:r>
          </a:p>
          <a:p>
            <a:pPr marL="285750" lvl="0" indent="-285750">
              <a:buFont typeface="Arial" panose="020B0604020202020204" pitchFamily="34" charset="0"/>
              <a:buChar char="•"/>
            </a:pPr>
            <a:r>
              <a:rPr lang="en-GB" sz="2400"/>
              <a:t>Care needs/supports/teams</a:t>
            </a:r>
          </a:p>
          <a:p>
            <a:pPr marL="285750" lvl="0" indent="-285750">
              <a:buFont typeface="Arial" panose="020B0604020202020204" pitchFamily="34" charset="0"/>
              <a:buChar char="•"/>
            </a:pPr>
            <a:r>
              <a:rPr lang="en-GB" sz="2400"/>
              <a:t>Pastoral care</a:t>
            </a:r>
            <a:endParaRPr lang="en-IE" sz="2400"/>
          </a:p>
          <a:p>
            <a:pPr marL="285750" lvl="0" indent="-285750">
              <a:buFont typeface="Arial" panose="020B0604020202020204" pitchFamily="34" charset="0"/>
              <a:buChar char="•"/>
            </a:pPr>
            <a:r>
              <a:rPr lang="en-GB" sz="2400"/>
              <a:t>Whole school approach </a:t>
            </a:r>
            <a:endParaRPr lang="en-IE" sz="2400"/>
          </a:p>
        </p:txBody>
      </p:sp>
      <p:pic>
        <p:nvPicPr>
          <p:cNvPr id="4" name="Picture 3">
            <a:extLst>
              <a:ext uri="{FF2B5EF4-FFF2-40B4-BE49-F238E27FC236}">
                <a16:creationId xmlns:a16="http://schemas.microsoft.com/office/drawing/2014/main" id="{80129FCD-0C8E-46BF-BDBA-01EFF8D48371}"/>
              </a:ext>
            </a:extLst>
          </p:cNvPr>
          <p:cNvPicPr>
            <a:picLocks noChangeAspect="1"/>
          </p:cNvPicPr>
          <p:nvPr/>
        </p:nvPicPr>
        <p:blipFill>
          <a:blip r:embed="rId3"/>
          <a:stretch>
            <a:fillRect/>
          </a:stretch>
        </p:blipFill>
        <p:spPr>
          <a:xfrm>
            <a:off x="9166215" y="184925"/>
            <a:ext cx="2856239" cy="1742935"/>
          </a:xfrm>
          <a:prstGeom prst="rect">
            <a:avLst/>
          </a:prstGeom>
        </p:spPr>
      </p:pic>
      <p:pic>
        <p:nvPicPr>
          <p:cNvPr id="5" name="Picture 4">
            <a:extLst>
              <a:ext uri="{FF2B5EF4-FFF2-40B4-BE49-F238E27FC236}">
                <a16:creationId xmlns:a16="http://schemas.microsoft.com/office/drawing/2014/main" id="{4C3E2EAA-F7A2-410F-9415-FA2D60EA2987}"/>
              </a:ext>
            </a:extLst>
          </p:cNvPr>
          <p:cNvPicPr>
            <a:picLocks noChangeAspect="1"/>
          </p:cNvPicPr>
          <p:nvPr/>
        </p:nvPicPr>
        <p:blipFill>
          <a:blip r:embed="rId4"/>
          <a:stretch>
            <a:fillRect/>
          </a:stretch>
        </p:blipFill>
        <p:spPr>
          <a:xfrm>
            <a:off x="7277407" y="2293164"/>
            <a:ext cx="2985135" cy="1576996"/>
          </a:xfrm>
          <a:prstGeom prst="rect">
            <a:avLst/>
          </a:prstGeom>
        </p:spPr>
      </p:pic>
      <p:pic>
        <p:nvPicPr>
          <p:cNvPr id="6" name="Picture 5">
            <a:extLst>
              <a:ext uri="{FF2B5EF4-FFF2-40B4-BE49-F238E27FC236}">
                <a16:creationId xmlns:a16="http://schemas.microsoft.com/office/drawing/2014/main" id="{B4D60DD8-532B-4FA2-991F-83F14FADBD09}"/>
              </a:ext>
            </a:extLst>
          </p:cNvPr>
          <p:cNvPicPr>
            <a:picLocks noChangeAspect="1"/>
          </p:cNvPicPr>
          <p:nvPr/>
        </p:nvPicPr>
        <p:blipFill>
          <a:blip r:embed="rId5"/>
          <a:stretch>
            <a:fillRect/>
          </a:stretch>
        </p:blipFill>
        <p:spPr>
          <a:xfrm>
            <a:off x="4349572" y="4419695"/>
            <a:ext cx="3623388" cy="1516767"/>
          </a:xfrm>
          <a:prstGeom prst="rect">
            <a:avLst/>
          </a:prstGeom>
        </p:spPr>
      </p:pic>
    </p:spTree>
    <p:extLst>
      <p:ext uri="{BB962C8B-B14F-4D97-AF65-F5344CB8AC3E}">
        <p14:creationId xmlns:p14="http://schemas.microsoft.com/office/powerpoint/2010/main" val="381527970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sz="4000"/>
              <a:t>Community</a:t>
            </a:r>
          </a:p>
        </p:txBody>
      </p:sp>
      <p:sp>
        <p:nvSpPr>
          <p:cNvPr id="3" name="Text Placeholder 2"/>
          <p:cNvSpPr>
            <a:spLocks noGrp="1"/>
          </p:cNvSpPr>
          <p:nvPr>
            <p:ph type="body" sz="quarter" idx="10"/>
          </p:nvPr>
        </p:nvSpPr>
        <p:spPr>
          <a:xfrm>
            <a:off x="581110" y="1624488"/>
            <a:ext cx="4855414" cy="3875723"/>
          </a:xfrm>
        </p:spPr>
        <p:txBody>
          <a:bodyPr/>
          <a:lstStyle/>
          <a:p>
            <a:r>
              <a:rPr lang="en-IE" sz="2400" b="1"/>
              <a:t>Understandings of community</a:t>
            </a:r>
          </a:p>
          <a:p>
            <a:pPr marL="285750" indent="-285750">
              <a:buFont typeface="Arial" panose="020B0604020202020204" pitchFamily="34" charset="0"/>
              <a:buChar char="•"/>
            </a:pPr>
            <a:r>
              <a:rPr lang="en-IE" sz="2400"/>
              <a:t>How the community can support student outcomes (research literature)</a:t>
            </a:r>
          </a:p>
          <a:p>
            <a:pPr marL="285750" indent="-285750">
              <a:buFont typeface="Arial" panose="020B0604020202020204" pitchFamily="34" charset="0"/>
              <a:buChar char="•"/>
            </a:pPr>
            <a:r>
              <a:rPr lang="en-IE" sz="2400"/>
              <a:t>Consulting and communicating with community</a:t>
            </a:r>
          </a:p>
          <a:p>
            <a:pPr marL="285750" indent="-285750">
              <a:buFont typeface="Arial" panose="020B0604020202020204" pitchFamily="34" charset="0"/>
              <a:buChar char="•"/>
            </a:pPr>
            <a:r>
              <a:rPr lang="en-IE" sz="2400"/>
              <a:t>Membership of board</a:t>
            </a:r>
          </a:p>
          <a:p>
            <a:pPr marL="285750" indent="-285750">
              <a:buFont typeface="Arial" panose="020B0604020202020204" pitchFamily="34" charset="0"/>
              <a:buChar char="•"/>
            </a:pPr>
            <a:r>
              <a:rPr lang="en-IE" sz="2400"/>
              <a:t>Specific communities </a:t>
            </a:r>
          </a:p>
          <a:p>
            <a:pPr marL="285750" indent="-285750">
              <a:buFont typeface="Arial" panose="020B0604020202020204" pitchFamily="34" charset="0"/>
              <a:buChar char="•"/>
            </a:pPr>
            <a:r>
              <a:rPr lang="en-IE" sz="2400"/>
              <a:t>Community as a learning resource</a:t>
            </a:r>
          </a:p>
          <a:p>
            <a:pPr marL="285750" indent="-285750">
              <a:buFont typeface="Arial" panose="020B0604020202020204" pitchFamily="34" charset="0"/>
              <a:buChar char="•"/>
            </a:pPr>
            <a:endParaRPr lang="en-IE" sz="2400"/>
          </a:p>
        </p:txBody>
      </p:sp>
      <p:pic>
        <p:nvPicPr>
          <p:cNvPr id="4" name="Picture 3">
            <a:extLst>
              <a:ext uri="{FF2B5EF4-FFF2-40B4-BE49-F238E27FC236}">
                <a16:creationId xmlns:a16="http://schemas.microsoft.com/office/drawing/2014/main" id="{C77D7691-84B9-4785-B2F6-C89C554C6784}"/>
              </a:ext>
            </a:extLst>
          </p:cNvPr>
          <p:cNvPicPr>
            <a:picLocks noChangeAspect="1"/>
          </p:cNvPicPr>
          <p:nvPr/>
        </p:nvPicPr>
        <p:blipFill>
          <a:blip r:embed="rId3"/>
          <a:stretch>
            <a:fillRect/>
          </a:stretch>
        </p:blipFill>
        <p:spPr>
          <a:xfrm>
            <a:off x="7513320" y="221311"/>
            <a:ext cx="2053461" cy="2611684"/>
          </a:xfrm>
          <a:prstGeom prst="rect">
            <a:avLst/>
          </a:prstGeom>
        </p:spPr>
      </p:pic>
      <p:pic>
        <p:nvPicPr>
          <p:cNvPr id="5" name="Picture 4">
            <a:extLst>
              <a:ext uri="{FF2B5EF4-FFF2-40B4-BE49-F238E27FC236}">
                <a16:creationId xmlns:a16="http://schemas.microsoft.com/office/drawing/2014/main" id="{40610A95-D82F-4967-9E99-7DA741011784}"/>
              </a:ext>
            </a:extLst>
          </p:cNvPr>
          <p:cNvPicPr>
            <a:picLocks noChangeAspect="1"/>
          </p:cNvPicPr>
          <p:nvPr/>
        </p:nvPicPr>
        <p:blipFill>
          <a:blip r:embed="rId4"/>
          <a:stretch>
            <a:fillRect/>
          </a:stretch>
        </p:blipFill>
        <p:spPr>
          <a:xfrm>
            <a:off x="9917234" y="2753924"/>
            <a:ext cx="2128022" cy="1616852"/>
          </a:xfrm>
          <a:prstGeom prst="rect">
            <a:avLst/>
          </a:prstGeom>
        </p:spPr>
      </p:pic>
      <p:pic>
        <p:nvPicPr>
          <p:cNvPr id="6" name="Picture 5">
            <a:extLst>
              <a:ext uri="{FF2B5EF4-FFF2-40B4-BE49-F238E27FC236}">
                <a16:creationId xmlns:a16="http://schemas.microsoft.com/office/drawing/2014/main" id="{3377FA82-9FF8-4650-9A2E-1B0BBA809CBA}"/>
              </a:ext>
            </a:extLst>
          </p:cNvPr>
          <p:cNvPicPr>
            <a:picLocks noChangeAspect="1"/>
          </p:cNvPicPr>
          <p:nvPr/>
        </p:nvPicPr>
        <p:blipFill>
          <a:blip r:embed="rId5"/>
          <a:stretch>
            <a:fillRect/>
          </a:stretch>
        </p:blipFill>
        <p:spPr>
          <a:xfrm>
            <a:off x="7363926" y="3429714"/>
            <a:ext cx="2553308" cy="1331288"/>
          </a:xfrm>
          <a:prstGeom prst="rect">
            <a:avLst/>
          </a:prstGeom>
        </p:spPr>
      </p:pic>
      <p:pic>
        <p:nvPicPr>
          <p:cNvPr id="7" name="Picture 6">
            <a:extLst>
              <a:ext uri="{FF2B5EF4-FFF2-40B4-BE49-F238E27FC236}">
                <a16:creationId xmlns:a16="http://schemas.microsoft.com/office/drawing/2014/main" id="{BF686CE2-82D2-471D-8ABC-A1447179D9D1}"/>
              </a:ext>
            </a:extLst>
          </p:cNvPr>
          <p:cNvPicPr>
            <a:picLocks noChangeAspect="1"/>
          </p:cNvPicPr>
          <p:nvPr/>
        </p:nvPicPr>
        <p:blipFill>
          <a:blip r:embed="rId6"/>
          <a:stretch>
            <a:fillRect/>
          </a:stretch>
        </p:blipFill>
        <p:spPr>
          <a:xfrm>
            <a:off x="5158802" y="4696393"/>
            <a:ext cx="2354518" cy="1620102"/>
          </a:xfrm>
          <a:prstGeom prst="rect">
            <a:avLst/>
          </a:prstGeom>
        </p:spPr>
      </p:pic>
    </p:spTree>
    <p:extLst>
      <p:ext uri="{BB962C8B-B14F-4D97-AF65-F5344CB8AC3E}">
        <p14:creationId xmlns:p14="http://schemas.microsoft.com/office/powerpoint/2010/main" val="86203943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2CE90-6210-4508-9B44-91EFEB19952A}"/>
              </a:ext>
            </a:extLst>
          </p:cNvPr>
          <p:cNvSpPr>
            <a:spLocks noGrp="1"/>
          </p:cNvSpPr>
          <p:nvPr>
            <p:ph type="title"/>
          </p:nvPr>
        </p:nvSpPr>
        <p:spPr>
          <a:xfrm>
            <a:off x="826622" y="701040"/>
            <a:ext cx="6477000" cy="592818"/>
          </a:xfrm>
        </p:spPr>
        <p:txBody>
          <a:bodyPr/>
          <a:lstStyle/>
          <a:p>
            <a:r>
              <a:rPr lang="en-GB" sz="4000"/>
              <a:t>Task 1</a:t>
            </a:r>
          </a:p>
        </p:txBody>
      </p:sp>
      <p:sp>
        <p:nvSpPr>
          <p:cNvPr id="3" name="Text Placeholder 2">
            <a:extLst>
              <a:ext uri="{FF2B5EF4-FFF2-40B4-BE49-F238E27FC236}">
                <a16:creationId xmlns:a16="http://schemas.microsoft.com/office/drawing/2014/main" id="{89AEEC93-FC20-40F6-823E-A45EB9910A1E}"/>
              </a:ext>
            </a:extLst>
          </p:cNvPr>
          <p:cNvSpPr>
            <a:spLocks noGrp="1"/>
          </p:cNvSpPr>
          <p:nvPr>
            <p:ph type="body" sz="quarter" idx="10"/>
          </p:nvPr>
        </p:nvSpPr>
        <p:spPr>
          <a:xfrm>
            <a:off x="660141" y="1588511"/>
            <a:ext cx="5458025" cy="3781425"/>
          </a:xfrm>
        </p:spPr>
        <p:txBody>
          <a:bodyPr/>
          <a:lstStyle/>
          <a:p>
            <a:pPr marL="342900" indent="-342900">
              <a:buAutoNum type="arabicPeriod"/>
            </a:pPr>
            <a:r>
              <a:rPr lang="en-GB" sz="2400"/>
              <a:t>Each table will be allocated one ‘Core Value’</a:t>
            </a:r>
          </a:p>
          <a:p>
            <a:pPr marL="342900" indent="-342900">
              <a:buAutoNum type="arabicPeriod"/>
            </a:pPr>
            <a:endParaRPr lang="en-GB" sz="1400"/>
          </a:p>
          <a:p>
            <a:pPr marL="342900" indent="-342900">
              <a:buAutoNum type="arabicPeriod"/>
            </a:pPr>
            <a:r>
              <a:rPr lang="en-GB" sz="2400"/>
              <a:t>Using the UNESCO Whole School Approach Framework consider how this core value is/can be lived out within school life?</a:t>
            </a:r>
          </a:p>
          <a:p>
            <a:pPr marL="342900" indent="-342900">
              <a:buAutoNum type="arabicPeriod"/>
            </a:pPr>
            <a:endParaRPr lang="en-GB" sz="1400"/>
          </a:p>
          <a:p>
            <a:pPr marL="342900" indent="-342900">
              <a:buAutoNum type="arabicPeriod"/>
            </a:pPr>
            <a:r>
              <a:rPr lang="en-GB" sz="2400"/>
              <a:t>Identify other aspects of school life within which this core value needs to be considered?</a:t>
            </a:r>
          </a:p>
        </p:txBody>
      </p:sp>
      <p:pic>
        <p:nvPicPr>
          <p:cNvPr id="6" name="Picture 5">
            <a:extLst>
              <a:ext uri="{FF2B5EF4-FFF2-40B4-BE49-F238E27FC236}">
                <a16:creationId xmlns:a16="http://schemas.microsoft.com/office/drawing/2014/main" id="{EA959218-FC23-4B31-8892-E810BCE03428}"/>
              </a:ext>
            </a:extLst>
          </p:cNvPr>
          <p:cNvPicPr>
            <a:picLocks noChangeAspect="1"/>
          </p:cNvPicPr>
          <p:nvPr/>
        </p:nvPicPr>
        <p:blipFill>
          <a:blip r:embed="rId3"/>
          <a:stretch>
            <a:fillRect/>
          </a:stretch>
        </p:blipFill>
        <p:spPr>
          <a:xfrm>
            <a:off x="6118166" y="583843"/>
            <a:ext cx="5829220" cy="4079631"/>
          </a:xfrm>
          <a:prstGeom prst="rect">
            <a:avLst/>
          </a:prstGeom>
        </p:spPr>
      </p:pic>
    </p:spTree>
    <p:extLst>
      <p:ext uri="{BB962C8B-B14F-4D97-AF65-F5344CB8AC3E}">
        <p14:creationId xmlns:p14="http://schemas.microsoft.com/office/powerpoint/2010/main" val="179095061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C930BF97-0505-4129-9026-FF8F6FFF25D8}"/>
              </a:ext>
            </a:extLst>
          </p:cNvPr>
          <p:cNvGraphicFramePr>
            <a:graphicFrameLocks noGrp="1"/>
          </p:cNvGraphicFramePr>
          <p:nvPr>
            <p:extLst>
              <p:ext uri="{D42A27DB-BD31-4B8C-83A1-F6EECF244321}">
                <p14:modId xmlns:p14="http://schemas.microsoft.com/office/powerpoint/2010/main" val="3143339586"/>
              </p:ext>
            </p:extLst>
          </p:nvPr>
        </p:nvGraphicFramePr>
        <p:xfrm>
          <a:off x="2577946" y="0"/>
          <a:ext cx="9614054" cy="6857998"/>
        </p:xfrm>
        <a:graphic>
          <a:graphicData uri="http://schemas.openxmlformats.org/drawingml/2006/table">
            <a:tbl>
              <a:tblPr firstRow="1" bandRow="1">
                <a:tableStyleId>{5C22544A-7EE6-4342-B048-85BDC9FD1C3A}</a:tableStyleId>
              </a:tblPr>
              <a:tblGrid>
                <a:gridCol w="4650421">
                  <a:extLst>
                    <a:ext uri="{9D8B030D-6E8A-4147-A177-3AD203B41FA5}">
                      <a16:colId xmlns:a16="http://schemas.microsoft.com/office/drawing/2014/main" val="1462608816"/>
                    </a:ext>
                  </a:extLst>
                </a:gridCol>
                <a:gridCol w="4963633">
                  <a:extLst>
                    <a:ext uri="{9D8B030D-6E8A-4147-A177-3AD203B41FA5}">
                      <a16:colId xmlns:a16="http://schemas.microsoft.com/office/drawing/2014/main" val="4058557474"/>
                    </a:ext>
                  </a:extLst>
                </a:gridCol>
              </a:tblGrid>
              <a:tr h="527538">
                <a:tc>
                  <a:txBody>
                    <a:bodyPr/>
                    <a:lstStyle/>
                    <a:p>
                      <a:r>
                        <a:rPr lang="en-GB" sz="2800"/>
                        <a:t>Aspect of Framework</a:t>
                      </a:r>
                    </a:p>
                  </a:txBody>
                  <a:tcPr/>
                </a:tc>
                <a:tc>
                  <a:txBody>
                    <a:bodyPr/>
                    <a:lstStyle/>
                    <a:p>
                      <a:r>
                        <a:rPr lang="en-GB" sz="2800"/>
                        <a:t>Description </a:t>
                      </a:r>
                    </a:p>
                  </a:txBody>
                  <a:tcPr/>
                </a:tc>
                <a:extLst>
                  <a:ext uri="{0D108BD9-81ED-4DB2-BD59-A6C34878D82A}">
                    <a16:rowId xmlns:a16="http://schemas.microsoft.com/office/drawing/2014/main" val="2518445285"/>
                  </a:ext>
                </a:extLst>
              </a:tr>
              <a:tr h="1954995">
                <a:tc>
                  <a:txBody>
                    <a:bodyPr/>
                    <a:lstStyle/>
                    <a:p>
                      <a:r>
                        <a:rPr lang="en-GB" sz="2400" b="1" dirty="0"/>
                        <a:t>Curriculum, teaching and learning</a:t>
                      </a:r>
                    </a:p>
                  </a:txBody>
                  <a:tcPr/>
                </a:tc>
                <a:tc>
                  <a:txBody>
                    <a:bodyPr/>
                    <a:lstStyle/>
                    <a:p>
                      <a:r>
                        <a:rPr lang="en-GB" sz="2400" dirty="0"/>
                        <a:t>Pedagogical approaches; approaches to assessment; skills, attitudes; content taught/not taught; participation of students……</a:t>
                      </a:r>
                    </a:p>
                    <a:p>
                      <a:endParaRPr lang="en-GB" sz="2400" dirty="0"/>
                    </a:p>
                  </a:txBody>
                  <a:tcPr/>
                </a:tc>
                <a:extLst>
                  <a:ext uri="{0D108BD9-81ED-4DB2-BD59-A6C34878D82A}">
                    <a16:rowId xmlns:a16="http://schemas.microsoft.com/office/drawing/2014/main" val="3936816827"/>
                  </a:ext>
                </a:extLst>
              </a:tr>
              <a:tr h="837855">
                <a:tc>
                  <a:txBody>
                    <a:bodyPr/>
                    <a:lstStyle/>
                    <a:p>
                      <a:r>
                        <a:rPr lang="en-GB" sz="2400" b="1" dirty="0"/>
                        <a:t>School policy</a:t>
                      </a:r>
                    </a:p>
                  </a:txBody>
                  <a:tcPr/>
                </a:tc>
                <a:tc>
                  <a:txBody>
                    <a:bodyPr/>
                    <a:lstStyle/>
                    <a:p>
                      <a:r>
                        <a:rPr lang="en-GB" sz="2400" dirty="0"/>
                        <a:t>Leadership, admissions policy, discipline policy, bullying policy……</a:t>
                      </a:r>
                    </a:p>
                  </a:txBody>
                  <a:tcPr/>
                </a:tc>
                <a:extLst>
                  <a:ext uri="{0D108BD9-81ED-4DB2-BD59-A6C34878D82A}">
                    <a16:rowId xmlns:a16="http://schemas.microsoft.com/office/drawing/2014/main" val="2101427438"/>
                  </a:ext>
                </a:extLst>
              </a:tr>
              <a:tr h="1582615">
                <a:tc>
                  <a:txBody>
                    <a:bodyPr/>
                    <a:lstStyle/>
                    <a:p>
                      <a:r>
                        <a:rPr lang="en-GB" sz="2400" b="1" dirty="0"/>
                        <a:t>School facilities and infrastructure</a:t>
                      </a:r>
                    </a:p>
                    <a:p>
                      <a:endParaRPr lang="en-GB" sz="2400" b="1" dirty="0"/>
                    </a:p>
                  </a:txBody>
                  <a:tcPr/>
                </a:tc>
                <a:tc>
                  <a:txBody>
                    <a:bodyPr/>
                    <a:lstStyle/>
                    <a:p>
                      <a:r>
                        <a:rPr lang="en-GB" sz="2400" dirty="0"/>
                        <a:t>School buildings; use of school facilities; allocation of resources; outside space; transport…..</a:t>
                      </a:r>
                    </a:p>
                    <a:p>
                      <a:r>
                        <a:rPr lang="en-GB" sz="2400" dirty="0"/>
                        <a:t>Timetabling; Student Council……..</a:t>
                      </a:r>
                    </a:p>
                  </a:txBody>
                  <a:tcPr/>
                </a:tc>
                <a:extLst>
                  <a:ext uri="{0D108BD9-81ED-4DB2-BD59-A6C34878D82A}">
                    <a16:rowId xmlns:a16="http://schemas.microsoft.com/office/drawing/2014/main" val="1981878826"/>
                  </a:ext>
                </a:extLst>
              </a:tr>
              <a:tr h="1954995">
                <a:tc>
                  <a:txBody>
                    <a:bodyPr/>
                    <a:lstStyle/>
                    <a:p>
                      <a:r>
                        <a:rPr lang="en-GB" sz="2400" b="1" dirty="0"/>
                        <a:t>Community partnerships and relationships</a:t>
                      </a:r>
                    </a:p>
                    <a:p>
                      <a:endParaRPr lang="en-GB" sz="2400" b="1" dirty="0"/>
                    </a:p>
                    <a:p>
                      <a:endParaRPr lang="en-GB" sz="2400" b="1" dirty="0"/>
                    </a:p>
                    <a:p>
                      <a:endParaRPr lang="en-GB" sz="2400" b="1" dirty="0"/>
                    </a:p>
                  </a:txBody>
                  <a:tcPr/>
                </a:tc>
                <a:tc>
                  <a:txBody>
                    <a:bodyPr/>
                    <a:lstStyle/>
                    <a:p>
                      <a:r>
                        <a:rPr lang="en-GB" sz="2400"/>
                        <a:t>Interaction and integration with local community; involvement of parents; school celebrations cooperation with local partners…….</a:t>
                      </a:r>
                    </a:p>
                  </a:txBody>
                  <a:tcPr/>
                </a:tc>
                <a:extLst>
                  <a:ext uri="{0D108BD9-81ED-4DB2-BD59-A6C34878D82A}">
                    <a16:rowId xmlns:a16="http://schemas.microsoft.com/office/drawing/2014/main" val="1686160296"/>
                  </a:ext>
                </a:extLst>
              </a:tr>
            </a:tbl>
          </a:graphicData>
        </a:graphic>
      </p:graphicFrame>
    </p:spTree>
    <p:extLst>
      <p:ext uri="{BB962C8B-B14F-4D97-AF65-F5344CB8AC3E}">
        <p14:creationId xmlns:p14="http://schemas.microsoft.com/office/powerpoint/2010/main" val="275003043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540836440"/>
              </p:ext>
            </p:extLst>
          </p:nvPr>
        </p:nvGraphicFramePr>
        <p:xfrm>
          <a:off x="597874" y="719666"/>
          <a:ext cx="11201402" cy="4713978"/>
        </p:xfrm>
        <a:graphic>
          <a:graphicData uri="http://schemas.openxmlformats.org/drawingml/2006/table">
            <a:tbl>
              <a:tblPr firstRow="1" bandRow="1">
                <a:tableStyleId>{5C22544A-7EE6-4342-B048-85BDC9FD1C3A}</a:tableStyleId>
              </a:tblPr>
              <a:tblGrid>
                <a:gridCol w="5600701">
                  <a:extLst>
                    <a:ext uri="{9D8B030D-6E8A-4147-A177-3AD203B41FA5}">
                      <a16:colId xmlns:a16="http://schemas.microsoft.com/office/drawing/2014/main" val="3575788487"/>
                    </a:ext>
                  </a:extLst>
                </a:gridCol>
                <a:gridCol w="5600701">
                  <a:extLst>
                    <a:ext uri="{9D8B030D-6E8A-4147-A177-3AD203B41FA5}">
                      <a16:colId xmlns:a16="http://schemas.microsoft.com/office/drawing/2014/main" val="1047513308"/>
                    </a:ext>
                  </a:extLst>
                </a:gridCol>
              </a:tblGrid>
              <a:tr h="785663">
                <a:tc>
                  <a:txBody>
                    <a:bodyPr/>
                    <a:lstStyle/>
                    <a:p>
                      <a:pPr algn="ctr"/>
                      <a:r>
                        <a:rPr lang="en-IE" sz="2800"/>
                        <a:t>Value</a:t>
                      </a:r>
                    </a:p>
                  </a:txBody>
                  <a:tcPr/>
                </a:tc>
                <a:tc>
                  <a:txBody>
                    <a:bodyPr/>
                    <a:lstStyle/>
                    <a:p>
                      <a:pPr algn="ctr"/>
                      <a:r>
                        <a:rPr lang="en-IE" sz="2800"/>
                        <a:t>Table number(s)</a:t>
                      </a:r>
                    </a:p>
                  </a:txBody>
                  <a:tcPr/>
                </a:tc>
                <a:extLst>
                  <a:ext uri="{0D108BD9-81ED-4DB2-BD59-A6C34878D82A}">
                    <a16:rowId xmlns:a16="http://schemas.microsoft.com/office/drawing/2014/main" val="906234866"/>
                  </a:ext>
                </a:extLst>
              </a:tr>
              <a:tr h="785663">
                <a:tc>
                  <a:txBody>
                    <a:bodyPr/>
                    <a:lstStyle/>
                    <a:p>
                      <a:r>
                        <a:rPr lang="en-IE" sz="3600"/>
                        <a:t>Community</a:t>
                      </a:r>
                    </a:p>
                  </a:txBody>
                  <a:tcPr/>
                </a:tc>
                <a:tc>
                  <a:txBody>
                    <a:bodyPr/>
                    <a:lstStyle/>
                    <a:p>
                      <a:r>
                        <a:rPr lang="en-IE" sz="2400" dirty="0"/>
                        <a:t>1 – 7 </a:t>
                      </a:r>
                    </a:p>
                  </a:txBody>
                  <a:tcPr/>
                </a:tc>
                <a:extLst>
                  <a:ext uri="{0D108BD9-81ED-4DB2-BD59-A6C34878D82A}">
                    <a16:rowId xmlns:a16="http://schemas.microsoft.com/office/drawing/2014/main" val="63292692"/>
                  </a:ext>
                </a:extLst>
              </a:tr>
              <a:tr h="785663">
                <a:tc>
                  <a:txBody>
                    <a:bodyPr/>
                    <a:lstStyle/>
                    <a:p>
                      <a:r>
                        <a:rPr lang="en-IE" sz="3600"/>
                        <a:t>Respect</a:t>
                      </a:r>
                    </a:p>
                  </a:txBody>
                  <a:tcPr/>
                </a:tc>
                <a:tc>
                  <a:txBody>
                    <a:bodyPr/>
                    <a:lstStyle/>
                    <a:p>
                      <a:r>
                        <a:rPr lang="en-IE" sz="2400" dirty="0"/>
                        <a:t>8 – 15 </a:t>
                      </a:r>
                    </a:p>
                  </a:txBody>
                  <a:tcPr/>
                </a:tc>
                <a:extLst>
                  <a:ext uri="{0D108BD9-81ED-4DB2-BD59-A6C34878D82A}">
                    <a16:rowId xmlns:a16="http://schemas.microsoft.com/office/drawing/2014/main" val="2116903728"/>
                  </a:ext>
                </a:extLst>
              </a:tr>
              <a:tr h="785663">
                <a:tc>
                  <a:txBody>
                    <a:bodyPr/>
                    <a:lstStyle/>
                    <a:p>
                      <a:r>
                        <a:rPr lang="en-IE" sz="3600"/>
                        <a:t>Equality</a:t>
                      </a:r>
                    </a:p>
                  </a:txBody>
                  <a:tcPr/>
                </a:tc>
                <a:tc>
                  <a:txBody>
                    <a:bodyPr/>
                    <a:lstStyle/>
                    <a:p>
                      <a:r>
                        <a:rPr lang="en-IE" sz="2400" dirty="0"/>
                        <a:t>16 – 22 </a:t>
                      </a:r>
                    </a:p>
                  </a:txBody>
                  <a:tcPr/>
                </a:tc>
                <a:extLst>
                  <a:ext uri="{0D108BD9-81ED-4DB2-BD59-A6C34878D82A}">
                    <a16:rowId xmlns:a16="http://schemas.microsoft.com/office/drawing/2014/main" val="2160753405"/>
                  </a:ext>
                </a:extLst>
              </a:tr>
              <a:tr h="785663">
                <a:tc>
                  <a:txBody>
                    <a:bodyPr/>
                    <a:lstStyle/>
                    <a:p>
                      <a:r>
                        <a:rPr lang="en-IE" sz="3600"/>
                        <a:t>Care</a:t>
                      </a:r>
                    </a:p>
                  </a:txBody>
                  <a:tcPr/>
                </a:tc>
                <a:tc>
                  <a:txBody>
                    <a:bodyPr/>
                    <a:lstStyle/>
                    <a:p>
                      <a:r>
                        <a:rPr lang="en-IE" sz="2400" dirty="0"/>
                        <a:t>23 – 29 </a:t>
                      </a:r>
                    </a:p>
                  </a:txBody>
                  <a:tcPr/>
                </a:tc>
                <a:extLst>
                  <a:ext uri="{0D108BD9-81ED-4DB2-BD59-A6C34878D82A}">
                    <a16:rowId xmlns:a16="http://schemas.microsoft.com/office/drawing/2014/main" val="2752569050"/>
                  </a:ext>
                </a:extLst>
              </a:tr>
              <a:tr h="785663">
                <a:tc>
                  <a:txBody>
                    <a:bodyPr/>
                    <a:lstStyle/>
                    <a:p>
                      <a:r>
                        <a:rPr lang="en-IE" sz="3600"/>
                        <a:t>Academic</a:t>
                      </a:r>
                      <a:r>
                        <a:rPr lang="en-IE" sz="3600" baseline="0"/>
                        <a:t> Excellence </a:t>
                      </a:r>
                      <a:endParaRPr lang="en-IE" sz="3600"/>
                    </a:p>
                  </a:txBody>
                  <a:tcPr/>
                </a:tc>
                <a:tc>
                  <a:txBody>
                    <a:bodyPr/>
                    <a:lstStyle/>
                    <a:p>
                      <a:r>
                        <a:rPr lang="en-IE" sz="2400" dirty="0"/>
                        <a:t>30 – 36</a:t>
                      </a:r>
                    </a:p>
                  </a:txBody>
                  <a:tcPr/>
                </a:tc>
                <a:extLst>
                  <a:ext uri="{0D108BD9-81ED-4DB2-BD59-A6C34878D82A}">
                    <a16:rowId xmlns:a16="http://schemas.microsoft.com/office/drawing/2014/main" val="411236622"/>
                  </a:ext>
                </a:extLst>
              </a:tr>
            </a:tbl>
          </a:graphicData>
        </a:graphic>
      </p:graphicFrame>
    </p:spTree>
    <p:extLst>
      <p:ext uri="{BB962C8B-B14F-4D97-AF65-F5344CB8AC3E}">
        <p14:creationId xmlns:p14="http://schemas.microsoft.com/office/powerpoint/2010/main" val="266352599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mage result for feedback">
            <a:extLst>
              <a:ext uri="{FF2B5EF4-FFF2-40B4-BE49-F238E27FC236}">
                <a16:creationId xmlns:a16="http://schemas.microsoft.com/office/drawing/2014/main" id="{D3704160-EBFE-4D66-A7D2-D99E424863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539047"/>
            <a:ext cx="12268200" cy="73160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612333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738" y="127120"/>
            <a:ext cx="11001445" cy="592818"/>
          </a:xfrm>
        </p:spPr>
        <p:txBody>
          <a:bodyPr/>
          <a:lstStyle/>
          <a:p>
            <a:r>
              <a:rPr lang="en-IE" sz="2800" b="1">
                <a:solidFill>
                  <a:srgbClr val="006666"/>
                </a:solidFill>
                <a:latin typeface="Bookman Old Style" panose="02050604050505020204" pitchFamily="18" charset="0"/>
              </a:rPr>
              <a:t>Part 3: </a:t>
            </a:r>
            <a:r>
              <a:rPr lang="en-IE" sz="2800">
                <a:solidFill>
                  <a:srgbClr val="006666"/>
                </a:solidFill>
                <a:latin typeface="Bookman Old Style" panose="02050604050505020204" pitchFamily="18" charset="0"/>
              </a:rPr>
              <a:t>A review of the literature regarding suitable terms the sector could consider in describing its pluralist approach.</a:t>
            </a:r>
            <a:br>
              <a:rPr lang="en-IE" sz="2800">
                <a:solidFill>
                  <a:srgbClr val="006666"/>
                </a:solidFill>
                <a:latin typeface="Bookman Old Style" panose="02050604050505020204" pitchFamily="18" charset="0"/>
              </a:rPr>
            </a:br>
            <a:endParaRPr lang="en-IE" sz="2800">
              <a:solidFill>
                <a:srgbClr val="006666"/>
              </a:solidFill>
              <a:latin typeface="Bookman Old Style" panose="02050604050505020204" pitchFamily="18" charset="0"/>
            </a:endParaRPr>
          </a:p>
        </p:txBody>
      </p:sp>
      <p:sp>
        <p:nvSpPr>
          <p:cNvPr id="6" name="Text Placeholder 5">
            <a:extLst>
              <a:ext uri="{FF2B5EF4-FFF2-40B4-BE49-F238E27FC236}">
                <a16:creationId xmlns:a16="http://schemas.microsoft.com/office/drawing/2014/main" id="{B2A64673-B5DE-4DE9-8C86-BA1F9EBAB8CE}"/>
              </a:ext>
            </a:extLst>
          </p:cNvPr>
          <p:cNvSpPr>
            <a:spLocks noGrp="1"/>
          </p:cNvSpPr>
          <p:nvPr>
            <p:ph type="body" sz="quarter" idx="10"/>
          </p:nvPr>
        </p:nvSpPr>
        <p:spPr/>
        <p:txBody>
          <a:bodyPr/>
          <a:lstStyle/>
          <a:p>
            <a:endParaRPr lang="en-IE"/>
          </a:p>
        </p:txBody>
      </p:sp>
      <p:graphicFrame>
        <p:nvGraphicFramePr>
          <p:cNvPr id="4" name="Content Placeholder 3"/>
          <p:cNvGraphicFramePr>
            <a:graphicFrameLocks noGrp="1"/>
          </p:cNvGraphicFramePr>
          <p:nvPr>
            <p:ph sz="quarter" idx="4294967295"/>
            <p:extLst>
              <p:ext uri="{D42A27DB-BD31-4B8C-83A1-F6EECF244321}">
                <p14:modId xmlns:p14="http://schemas.microsoft.com/office/powerpoint/2010/main" val="1387638491"/>
              </p:ext>
            </p:extLst>
          </p:nvPr>
        </p:nvGraphicFramePr>
        <p:xfrm>
          <a:off x="1255988" y="1037171"/>
          <a:ext cx="10851549" cy="5066173"/>
        </p:xfrm>
        <a:graphic>
          <a:graphicData uri="http://schemas.openxmlformats.org/drawingml/2006/table">
            <a:tbl>
              <a:tblPr firstRow="1" firstCol="1" bandRow="1">
                <a:tableStyleId>{5C22544A-7EE6-4342-B048-85BDC9FD1C3A}</a:tableStyleId>
              </a:tblPr>
              <a:tblGrid>
                <a:gridCol w="6262585">
                  <a:extLst>
                    <a:ext uri="{9D8B030D-6E8A-4147-A177-3AD203B41FA5}">
                      <a16:colId xmlns:a16="http://schemas.microsoft.com/office/drawing/2014/main" val="2248222966"/>
                    </a:ext>
                  </a:extLst>
                </a:gridCol>
                <a:gridCol w="2604912">
                  <a:extLst>
                    <a:ext uri="{9D8B030D-6E8A-4147-A177-3AD203B41FA5}">
                      <a16:colId xmlns:a16="http://schemas.microsoft.com/office/drawing/2014/main" val="2063103900"/>
                    </a:ext>
                  </a:extLst>
                </a:gridCol>
                <a:gridCol w="1984052">
                  <a:extLst>
                    <a:ext uri="{9D8B030D-6E8A-4147-A177-3AD203B41FA5}">
                      <a16:colId xmlns:a16="http://schemas.microsoft.com/office/drawing/2014/main" val="1989686454"/>
                    </a:ext>
                  </a:extLst>
                </a:gridCol>
              </a:tblGrid>
              <a:tr h="767763">
                <a:tc>
                  <a:txBody>
                    <a:bodyPr/>
                    <a:lstStyle/>
                    <a:p>
                      <a:pPr algn="ctr">
                        <a:lnSpc>
                          <a:spcPct val="107000"/>
                        </a:lnSpc>
                        <a:spcAft>
                          <a:spcPts val="0"/>
                        </a:spcAft>
                      </a:pPr>
                      <a:r>
                        <a:rPr lang="en-IE" sz="2400">
                          <a:effectLst/>
                        </a:rPr>
                        <a:t>Search </a:t>
                      </a:r>
                    </a:p>
                    <a:p>
                      <a:pPr algn="ctr">
                        <a:lnSpc>
                          <a:spcPct val="107000"/>
                        </a:lnSpc>
                        <a:spcAft>
                          <a:spcPts val="0"/>
                        </a:spcAft>
                      </a:pPr>
                      <a:r>
                        <a:rPr lang="en-IE" sz="2400">
                          <a:effectLst/>
                        </a:rPr>
                        <a:t>Term (s)  </a:t>
                      </a:r>
                      <a:endParaRPr lang="en-IE" sz="2400">
                        <a:effectLst/>
                        <a:latin typeface="Calibri" panose="020F0502020204030204" pitchFamily="34" charset="0"/>
                        <a:ea typeface="Yu Mincho"/>
                        <a:cs typeface="Times New Roman" panose="02020603050405020304" pitchFamily="18" charset="0"/>
                      </a:endParaRPr>
                    </a:p>
                  </a:txBody>
                  <a:tcPr marL="28570" marR="28570" marT="0" marB="0"/>
                </a:tc>
                <a:tc>
                  <a:txBody>
                    <a:bodyPr/>
                    <a:lstStyle/>
                    <a:p>
                      <a:pPr algn="ctr">
                        <a:lnSpc>
                          <a:spcPct val="107000"/>
                        </a:lnSpc>
                        <a:spcAft>
                          <a:spcPts val="0"/>
                        </a:spcAft>
                      </a:pPr>
                      <a:r>
                        <a:rPr lang="en-IE" sz="2400">
                          <a:effectLst/>
                        </a:rPr>
                        <a:t>Number of articles</a:t>
                      </a:r>
                      <a:endParaRPr lang="en-IE" sz="2400">
                        <a:effectLst/>
                        <a:latin typeface="Calibri" panose="020F0502020204030204" pitchFamily="34" charset="0"/>
                        <a:ea typeface="Yu Mincho"/>
                        <a:cs typeface="Times New Roman" panose="02020603050405020304" pitchFamily="18" charset="0"/>
                      </a:endParaRPr>
                    </a:p>
                  </a:txBody>
                  <a:tcPr marL="28570" marR="28570" marT="0" marB="0"/>
                </a:tc>
                <a:tc>
                  <a:txBody>
                    <a:bodyPr/>
                    <a:lstStyle/>
                    <a:p>
                      <a:pPr algn="ctr">
                        <a:lnSpc>
                          <a:spcPct val="107000"/>
                        </a:lnSpc>
                        <a:spcAft>
                          <a:spcPts val="0"/>
                        </a:spcAft>
                      </a:pPr>
                      <a:r>
                        <a:rPr lang="en-IE" sz="2400">
                          <a:effectLst/>
                        </a:rPr>
                        <a:t>Articles Screened </a:t>
                      </a:r>
                      <a:endParaRPr lang="en-IE" sz="2400">
                        <a:effectLst/>
                        <a:latin typeface="Calibri" panose="020F0502020204030204" pitchFamily="34" charset="0"/>
                        <a:ea typeface="Yu Mincho"/>
                        <a:cs typeface="Times New Roman" panose="02020603050405020304" pitchFamily="18" charset="0"/>
                      </a:endParaRPr>
                    </a:p>
                  </a:txBody>
                  <a:tcPr marL="28570" marR="28570" marT="0" marB="0"/>
                </a:tc>
                <a:extLst>
                  <a:ext uri="{0D108BD9-81ED-4DB2-BD59-A6C34878D82A}">
                    <a16:rowId xmlns:a16="http://schemas.microsoft.com/office/drawing/2014/main" val="1667636670"/>
                  </a:ext>
                </a:extLst>
              </a:tr>
              <a:tr h="719363">
                <a:tc>
                  <a:txBody>
                    <a:bodyPr/>
                    <a:lstStyle/>
                    <a:p>
                      <a:pPr>
                        <a:lnSpc>
                          <a:spcPct val="107000"/>
                        </a:lnSpc>
                        <a:spcAft>
                          <a:spcPts val="0"/>
                        </a:spcAft>
                      </a:pPr>
                      <a:r>
                        <a:rPr lang="en-IE" sz="2400">
                          <a:effectLst/>
                        </a:rPr>
                        <a:t>Secular </a:t>
                      </a:r>
                      <a:endParaRPr lang="en-IE" sz="2400">
                        <a:effectLst/>
                        <a:latin typeface="Calibri" panose="020F0502020204030204" pitchFamily="34" charset="0"/>
                        <a:ea typeface="Yu Mincho"/>
                        <a:cs typeface="Times New Roman" panose="02020603050405020304" pitchFamily="18" charset="0"/>
                      </a:endParaRPr>
                    </a:p>
                  </a:txBody>
                  <a:tcPr marL="28570" marR="28570" marT="0" marB="0"/>
                </a:tc>
                <a:tc>
                  <a:txBody>
                    <a:bodyPr/>
                    <a:lstStyle/>
                    <a:p>
                      <a:pPr algn="ctr">
                        <a:lnSpc>
                          <a:spcPct val="107000"/>
                        </a:lnSpc>
                        <a:spcAft>
                          <a:spcPts val="0"/>
                        </a:spcAft>
                      </a:pPr>
                      <a:r>
                        <a:rPr lang="en-IE" sz="2400">
                          <a:effectLst/>
                        </a:rPr>
                        <a:t>11</a:t>
                      </a:r>
                      <a:endParaRPr lang="en-IE" sz="2400">
                        <a:effectLst/>
                        <a:latin typeface="Calibri" panose="020F0502020204030204" pitchFamily="34" charset="0"/>
                        <a:ea typeface="Yu Mincho"/>
                        <a:cs typeface="Times New Roman" panose="02020603050405020304" pitchFamily="18" charset="0"/>
                      </a:endParaRPr>
                    </a:p>
                  </a:txBody>
                  <a:tcPr marL="28570" marR="28570" marT="0" marB="0"/>
                </a:tc>
                <a:tc>
                  <a:txBody>
                    <a:bodyPr/>
                    <a:lstStyle/>
                    <a:p>
                      <a:pPr algn="ctr">
                        <a:lnSpc>
                          <a:spcPct val="107000"/>
                        </a:lnSpc>
                        <a:spcAft>
                          <a:spcPts val="0"/>
                        </a:spcAft>
                      </a:pPr>
                      <a:r>
                        <a:rPr lang="en-IE" sz="2400">
                          <a:effectLst/>
                        </a:rPr>
                        <a:t>11</a:t>
                      </a:r>
                      <a:endParaRPr lang="en-IE" sz="2400">
                        <a:effectLst/>
                        <a:latin typeface="Calibri" panose="020F0502020204030204" pitchFamily="34" charset="0"/>
                        <a:ea typeface="Yu Mincho"/>
                        <a:cs typeface="Times New Roman" panose="02020603050405020304" pitchFamily="18" charset="0"/>
                      </a:endParaRPr>
                    </a:p>
                  </a:txBody>
                  <a:tcPr marL="28570" marR="28570" marT="0" marB="0"/>
                </a:tc>
                <a:extLst>
                  <a:ext uri="{0D108BD9-81ED-4DB2-BD59-A6C34878D82A}">
                    <a16:rowId xmlns:a16="http://schemas.microsoft.com/office/drawing/2014/main" val="1363179354"/>
                  </a:ext>
                </a:extLst>
              </a:tr>
              <a:tr h="619930">
                <a:tc>
                  <a:txBody>
                    <a:bodyPr/>
                    <a:lstStyle/>
                    <a:p>
                      <a:pPr>
                        <a:lnSpc>
                          <a:spcPct val="107000"/>
                        </a:lnSpc>
                        <a:spcAft>
                          <a:spcPts val="0"/>
                        </a:spcAft>
                      </a:pPr>
                      <a:r>
                        <a:rPr lang="en-IE" sz="2400">
                          <a:effectLst/>
                        </a:rPr>
                        <a:t>Pluralism / Pluralist</a:t>
                      </a:r>
                      <a:r>
                        <a:rPr lang="fr-FR" sz="2400">
                          <a:effectLst/>
                        </a:rPr>
                        <a:t> / Plural</a:t>
                      </a:r>
                      <a:endParaRPr lang="en-IE" sz="2400">
                        <a:effectLst/>
                        <a:latin typeface="Calibri" panose="020F0502020204030204" pitchFamily="34" charset="0"/>
                        <a:ea typeface="Yu Mincho"/>
                        <a:cs typeface="Times New Roman" panose="02020603050405020304" pitchFamily="18" charset="0"/>
                      </a:endParaRPr>
                    </a:p>
                  </a:txBody>
                  <a:tcPr marL="28570" marR="28570" marT="0" marB="0"/>
                </a:tc>
                <a:tc>
                  <a:txBody>
                    <a:bodyPr/>
                    <a:lstStyle/>
                    <a:p>
                      <a:pPr algn="ctr">
                        <a:lnSpc>
                          <a:spcPct val="107000"/>
                        </a:lnSpc>
                        <a:spcAft>
                          <a:spcPts val="0"/>
                        </a:spcAft>
                      </a:pPr>
                      <a:r>
                        <a:rPr lang="fr-FR" sz="2400">
                          <a:effectLst/>
                        </a:rPr>
                        <a:t>13</a:t>
                      </a:r>
                      <a:endParaRPr lang="en-IE" sz="2400">
                        <a:effectLst/>
                        <a:latin typeface="Calibri" panose="020F0502020204030204" pitchFamily="34" charset="0"/>
                        <a:ea typeface="Yu Mincho"/>
                        <a:cs typeface="Times New Roman" panose="02020603050405020304" pitchFamily="18" charset="0"/>
                      </a:endParaRPr>
                    </a:p>
                  </a:txBody>
                  <a:tcPr marL="28570" marR="28570" marT="0" marB="0"/>
                </a:tc>
                <a:tc>
                  <a:txBody>
                    <a:bodyPr/>
                    <a:lstStyle/>
                    <a:p>
                      <a:pPr algn="ctr">
                        <a:lnSpc>
                          <a:spcPct val="107000"/>
                        </a:lnSpc>
                        <a:spcAft>
                          <a:spcPts val="0"/>
                        </a:spcAft>
                      </a:pPr>
                      <a:r>
                        <a:rPr lang="en-IE" sz="2400">
                          <a:effectLst/>
                        </a:rPr>
                        <a:t>13</a:t>
                      </a:r>
                      <a:endParaRPr lang="en-IE" sz="2400">
                        <a:effectLst/>
                        <a:latin typeface="Calibri" panose="020F0502020204030204" pitchFamily="34" charset="0"/>
                        <a:ea typeface="Yu Mincho"/>
                        <a:cs typeface="Times New Roman" panose="02020603050405020304" pitchFamily="18" charset="0"/>
                      </a:endParaRPr>
                    </a:p>
                  </a:txBody>
                  <a:tcPr marL="28570" marR="28570" marT="0" marB="0"/>
                </a:tc>
                <a:extLst>
                  <a:ext uri="{0D108BD9-81ED-4DB2-BD59-A6C34878D82A}">
                    <a16:rowId xmlns:a16="http://schemas.microsoft.com/office/drawing/2014/main" val="3242632350"/>
                  </a:ext>
                </a:extLst>
              </a:tr>
              <a:tr h="641692">
                <a:tc>
                  <a:txBody>
                    <a:bodyPr/>
                    <a:lstStyle/>
                    <a:p>
                      <a:pPr>
                        <a:lnSpc>
                          <a:spcPct val="107000"/>
                        </a:lnSpc>
                        <a:spcAft>
                          <a:spcPts val="0"/>
                        </a:spcAft>
                      </a:pPr>
                      <a:r>
                        <a:rPr lang="fr-FR" sz="2400">
                          <a:effectLst/>
                        </a:rPr>
                        <a:t>Non-</a:t>
                      </a:r>
                      <a:r>
                        <a:rPr lang="en-IE" sz="2400">
                          <a:effectLst/>
                        </a:rPr>
                        <a:t>denominational</a:t>
                      </a:r>
                      <a:r>
                        <a:rPr lang="fr-FR" sz="2400">
                          <a:effectLst/>
                        </a:rPr>
                        <a:t> / </a:t>
                      </a:r>
                      <a:r>
                        <a:rPr lang="en-IE" sz="2400">
                          <a:effectLst/>
                        </a:rPr>
                        <a:t>nondenominational</a:t>
                      </a:r>
                      <a:endParaRPr lang="en-IE" sz="2400">
                        <a:effectLst/>
                        <a:latin typeface="Calibri" panose="020F0502020204030204" pitchFamily="34" charset="0"/>
                        <a:ea typeface="Yu Mincho"/>
                        <a:cs typeface="Times New Roman" panose="02020603050405020304" pitchFamily="18" charset="0"/>
                      </a:endParaRPr>
                    </a:p>
                  </a:txBody>
                  <a:tcPr marL="28570" marR="28570" marT="0" marB="0"/>
                </a:tc>
                <a:tc>
                  <a:txBody>
                    <a:bodyPr/>
                    <a:lstStyle/>
                    <a:p>
                      <a:pPr algn="ctr">
                        <a:lnSpc>
                          <a:spcPct val="107000"/>
                        </a:lnSpc>
                        <a:spcAft>
                          <a:spcPts val="0"/>
                        </a:spcAft>
                      </a:pPr>
                      <a:r>
                        <a:rPr lang="fr-FR" sz="2400">
                          <a:effectLst/>
                        </a:rPr>
                        <a:t>3</a:t>
                      </a:r>
                      <a:endParaRPr lang="en-IE" sz="2400">
                        <a:effectLst/>
                        <a:latin typeface="Calibri" panose="020F0502020204030204" pitchFamily="34" charset="0"/>
                        <a:ea typeface="Yu Mincho"/>
                        <a:cs typeface="Times New Roman" panose="02020603050405020304" pitchFamily="18" charset="0"/>
                      </a:endParaRPr>
                    </a:p>
                  </a:txBody>
                  <a:tcPr marL="28570" marR="28570" marT="0" marB="0"/>
                </a:tc>
                <a:tc>
                  <a:txBody>
                    <a:bodyPr/>
                    <a:lstStyle/>
                    <a:p>
                      <a:pPr algn="ctr">
                        <a:lnSpc>
                          <a:spcPct val="107000"/>
                        </a:lnSpc>
                        <a:spcAft>
                          <a:spcPts val="0"/>
                        </a:spcAft>
                      </a:pPr>
                      <a:r>
                        <a:rPr lang="fr-FR" sz="2400">
                          <a:effectLst/>
                        </a:rPr>
                        <a:t>3</a:t>
                      </a:r>
                      <a:endParaRPr lang="en-IE" sz="2400">
                        <a:effectLst/>
                        <a:latin typeface="Calibri" panose="020F0502020204030204" pitchFamily="34" charset="0"/>
                        <a:ea typeface="Yu Mincho"/>
                        <a:cs typeface="Times New Roman" panose="02020603050405020304" pitchFamily="18" charset="0"/>
                      </a:endParaRPr>
                    </a:p>
                  </a:txBody>
                  <a:tcPr marL="28570" marR="28570" marT="0" marB="0"/>
                </a:tc>
                <a:extLst>
                  <a:ext uri="{0D108BD9-81ED-4DB2-BD59-A6C34878D82A}">
                    <a16:rowId xmlns:a16="http://schemas.microsoft.com/office/drawing/2014/main" val="4076297196"/>
                  </a:ext>
                </a:extLst>
              </a:tr>
              <a:tr h="767763">
                <a:tc>
                  <a:txBody>
                    <a:bodyPr/>
                    <a:lstStyle/>
                    <a:p>
                      <a:pPr>
                        <a:lnSpc>
                          <a:spcPct val="107000"/>
                        </a:lnSpc>
                        <a:spcAft>
                          <a:spcPts val="0"/>
                        </a:spcAft>
                      </a:pPr>
                      <a:r>
                        <a:rPr lang="fr-FR" sz="2400">
                          <a:effectLst/>
                        </a:rPr>
                        <a:t>Progressive </a:t>
                      </a:r>
                      <a:r>
                        <a:rPr lang="en-IE" sz="2400">
                          <a:effectLst/>
                        </a:rPr>
                        <a:t>pluralism</a:t>
                      </a:r>
                    </a:p>
                    <a:p>
                      <a:pPr>
                        <a:lnSpc>
                          <a:spcPct val="107000"/>
                        </a:lnSpc>
                        <a:spcAft>
                          <a:spcPts val="0"/>
                        </a:spcAft>
                      </a:pPr>
                      <a:r>
                        <a:rPr lang="fr-FR" sz="2400">
                          <a:effectLst/>
                        </a:rPr>
                        <a:t> </a:t>
                      </a:r>
                      <a:endParaRPr lang="en-IE" sz="2400">
                        <a:effectLst/>
                        <a:latin typeface="Calibri" panose="020F0502020204030204" pitchFamily="34" charset="0"/>
                        <a:ea typeface="Yu Mincho"/>
                        <a:cs typeface="Times New Roman" panose="02020603050405020304" pitchFamily="18" charset="0"/>
                      </a:endParaRPr>
                    </a:p>
                  </a:txBody>
                  <a:tcPr marL="28570" marR="28570" marT="0" marB="0"/>
                </a:tc>
                <a:tc>
                  <a:txBody>
                    <a:bodyPr/>
                    <a:lstStyle/>
                    <a:p>
                      <a:pPr algn="ctr">
                        <a:lnSpc>
                          <a:spcPct val="107000"/>
                        </a:lnSpc>
                        <a:spcAft>
                          <a:spcPts val="0"/>
                        </a:spcAft>
                      </a:pPr>
                      <a:r>
                        <a:rPr lang="fr-FR" sz="2400">
                          <a:effectLst/>
                        </a:rPr>
                        <a:t>0</a:t>
                      </a:r>
                      <a:endParaRPr lang="en-IE" sz="2400">
                        <a:effectLst/>
                        <a:latin typeface="Calibri" panose="020F0502020204030204" pitchFamily="34" charset="0"/>
                        <a:ea typeface="Yu Mincho"/>
                        <a:cs typeface="Times New Roman" panose="02020603050405020304" pitchFamily="18" charset="0"/>
                      </a:endParaRPr>
                    </a:p>
                  </a:txBody>
                  <a:tcPr marL="28570" marR="28570" marT="0" marB="0"/>
                </a:tc>
                <a:tc>
                  <a:txBody>
                    <a:bodyPr/>
                    <a:lstStyle/>
                    <a:p>
                      <a:pPr algn="ctr">
                        <a:lnSpc>
                          <a:spcPct val="107000"/>
                        </a:lnSpc>
                        <a:spcAft>
                          <a:spcPts val="0"/>
                        </a:spcAft>
                      </a:pPr>
                      <a:r>
                        <a:rPr lang="fr-FR" sz="2400">
                          <a:effectLst/>
                        </a:rPr>
                        <a:t>0</a:t>
                      </a:r>
                      <a:endParaRPr lang="en-IE" sz="2400">
                        <a:effectLst/>
                        <a:latin typeface="Calibri" panose="020F0502020204030204" pitchFamily="34" charset="0"/>
                        <a:ea typeface="Yu Mincho"/>
                        <a:cs typeface="Times New Roman" panose="02020603050405020304" pitchFamily="18" charset="0"/>
                      </a:endParaRPr>
                    </a:p>
                  </a:txBody>
                  <a:tcPr marL="28570" marR="28570" marT="0" marB="0"/>
                </a:tc>
                <a:extLst>
                  <a:ext uri="{0D108BD9-81ED-4DB2-BD59-A6C34878D82A}">
                    <a16:rowId xmlns:a16="http://schemas.microsoft.com/office/drawing/2014/main" val="2719582689"/>
                  </a:ext>
                </a:extLst>
              </a:tr>
              <a:tr h="781899">
                <a:tc>
                  <a:txBody>
                    <a:bodyPr/>
                    <a:lstStyle/>
                    <a:p>
                      <a:pPr>
                        <a:lnSpc>
                          <a:spcPct val="107000"/>
                        </a:lnSpc>
                        <a:spcAft>
                          <a:spcPts val="0"/>
                        </a:spcAft>
                      </a:pPr>
                      <a:r>
                        <a:rPr lang="fr-FR" sz="2400">
                          <a:effectLst/>
                        </a:rPr>
                        <a:t>Multi-</a:t>
                      </a:r>
                      <a:r>
                        <a:rPr lang="en-IE" sz="2400">
                          <a:effectLst/>
                        </a:rPr>
                        <a:t>denominational</a:t>
                      </a:r>
                      <a:r>
                        <a:rPr lang="fr-FR" sz="2400">
                          <a:effectLst/>
                        </a:rPr>
                        <a:t> / </a:t>
                      </a:r>
                      <a:r>
                        <a:rPr lang="fr-FR" sz="2400" err="1">
                          <a:effectLst/>
                        </a:rPr>
                        <a:t>mul</a:t>
                      </a:r>
                      <a:r>
                        <a:rPr lang="en-IE" sz="2400" err="1">
                          <a:effectLst/>
                        </a:rPr>
                        <a:t>ti</a:t>
                      </a:r>
                      <a:r>
                        <a:rPr lang="en-IE" sz="2400">
                          <a:effectLst/>
                        </a:rPr>
                        <a:t>-denominational </a:t>
                      </a:r>
                    </a:p>
                    <a:p>
                      <a:pPr>
                        <a:lnSpc>
                          <a:spcPct val="107000"/>
                        </a:lnSpc>
                        <a:spcAft>
                          <a:spcPts val="0"/>
                        </a:spcAft>
                      </a:pPr>
                      <a:r>
                        <a:rPr lang="en-IE" sz="2400">
                          <a:effectLst/>
                        </a:rPr>
                        <a:t> </a:t>
                      </a:r>
                      <a:endParaRPr lang="en-IE" sz="2400">
                        <a:effectLst/>
                        <a:latin typeface="Calibri" panose="020F0502020204030204" pitchFamily="34" charset="0"/>
                        <a:ea typeface="Yu Mincho"/>
                        <a:cs typeface="Times New Roman" panose="02020603050405020304" pitchFamily="18" charset="0"/>
                      </a:endParaRPr>
                    </a:p>
                  </a:txBody>
                  <a:tcPr marL="28570" marR="28570" marT="0" marB="0"/>
                </a:tc>
                <a:tc>
                  <a:txBody>
                    <a:bodyPr/>
                    <a:lstStyle/>
                    <a:p>
                      <a:pPr algn="ctr">
                        <a:lnSpc>
                          <a:spcPct val="107000"/>
                        </a:lnSpc>
                        <a:spcAft>
                          <a:spcPts val="0"/>
                        </a:spcAft>
                      </a:pPr>
                      <a:r>
                        <a:rPr lang="en-IE" sz="2400">
                          <a:effectLst/>
                        </a:rPr>
                        <a:t>0</a:t>
                      </a:r>
                      <a:endParaRPr lang="en-IE" sz="2400">
                        <a:effectLst/>
                        <a:latin typeface="Calibri" panose="020F0502020204030204" pitchFamily="34" charset="0"/>
                        <a:ea typeface="Yu Mincho"/>
                        <a:cs typeface="Times New Roman" panose="02020603050405020304" pitchFamily="18" charset="0"/>
                      </a:endParaRPr>
                    </a:p>
                  </a:txBody>
                  <a:tcPr marL="28570" marR="28570" marT="0" marB="0"/>
                </a:tc>
                <a:tc>
                  <a:txBody>
                    <a:bodyPr/>
                    <a:lstStyle/>
                    <a:p>
                      <a:pPr algn="ctr">
                        <a:lnSpc>
                          <a:spcPct val="107000"/>
                        </a:lnSpc>
                        <a:spcAft>
                          <a:spcPts val="0"/>
                        </a:spcAft>
                      </a:pPr>
                      <a:r>
                        <a:rPr lang="en-IE" sz="2400">
                          <a:effectLst/>
                        </a:rPr>
                        <a:t>0</a:t>
                      </a:r>
                      <a:endParaRPr lang="en-IE" sz="2400">
                        <a:effectLst/>
                        <a:latin typeface="Calibri" panose="020F0502020204030204" pitchFamily="34" charset="0"/>
                        <a:ea typeface="Yu Mincho"/>
                        <a:cs typeface="Times New Roman" panose="02020603050405020304" pitchFamily="18" charset="0"/>
                      </a:endParaRPr>
                    </a:p>
                  </a:txBody>
                  <a:tcPr marL="28570" marR="28570" marT="0" marB="0"/>
                </a:tc>
                <a:extLst>
                  <a:ext uri="{0D108BD9-81ED-4DB2-BD59-A6C34878D82A}">
                    <a16:rowId xmlns:a16="http://schemas.microsoft.com/office/drawing/2014/main" val="3525024575"/>
                  </a:ext>
                </a:extLst>
              </a:tr>
              <a:tr h="767763">
                <a:tc>
                  <a:txBody>
                    <a:bodyPr/>
                    <a:lstStyle/>
                    <a:p>
                      <a:pPr>
                        <a:lnSpc>
                          <a:spcPct val="107000"/>
                        </a:lnSpc>
                        <a:spcAft>
                          <a:spcPts val="0"/>
                        </a:spcAft>
                      </a:pPr>
                      <a:r>
                        <a:rPr lang="fr-FR" sz="2400">
                          <a:effectLst/>
                        </a:rPr>
                        <a:t>Non-</a:t>
                      </a:r>
                      <a:r>
                        <a:rPr lang="en-IE" sz="2400">
                          <a:effectLst/>
                        </a:rPr>
                        <a:t>secular</a:t>
                      </a:r>
                      <a:r>
                        <a:rPr lang="fr-FR" sz="2400">
                          <a:effectLst/>
                        </a:rPr>
                        <a:t> / </a:t>
                      </a:r>
                      <a:r>
                        <a:rPr lang="en-IE" sz="2400" err="1">
                          <a:effectLst/>
                        </a:rPr>
                        <a:t>nonsecular</a:t>
                      </a:r>
                      <a:r>
                        <a:rPr lang="en-IE" sz="2400">
                          <a:effectLst/>
                        </a:rPr>
                        <a:t> </a:t>
                      </a:r>
                    </a:p>
                    <a:p>
                      <a:pPr>
                        <a:lnSpc>
                          <a:spcPct val="107000"/>
                        </a:lnSpc>
                        <a:spcAft>
                          <a:spcPts val="0"/>
                        </a:spcAft>
                      </a:pPr>
                      <a:r>
                        <a:rPr lang="fr-FR" sz="2400">
                          <a:effectLst/>
                        </a:rPr>
                        <a:t> </a:t>
                      </a:r>
                      <a:endParaRPr lang="en-IE" sz="2400">
                        <a:effectLst/>
                        <a:latin typeface="Calibri" panose="020F0502020204030204" pitchFamily="34" charset="0"/>
                        <a:ea typeface="Yu Mincho"/>
                        <a:cs typeface="Times New Roman" panose="02020603050405020304" pitchFamily="18" charset="0"/>
                      </a:endParaRPr>
                    </a:p>
                  </a:txBody>
                  <a:tcPr marL="28570" marR="28570" marT="0" marB="0"/>
                </a:tc>
                <a:tc>
                  <a:txBody>
                    <a:bodyPr/>
                    <a:lstStyle/>
                    <a:p>
                      <a:pPr algn="ctr">
                        <a:lnSpc>
                          <a:spcPct val="107000"/>
                        </a:lnSpc>
                        <a:spcAft>
                          <a:spcPts val="0"/>
                        </a:spcAft>
                      </a:pPr>
                      <a:r>
                        <a:rPr lang="en-IE" sz="2400">
                          <a:effectLst/>
                        </a:rPr>
                        <a:t>0</a:t>
                      </a:r>
                      <a:endParaRPr lang="en-IE" sz="2400">
                        <a:effectLst/>
                        <a:latin typeface="Calibri" panose="020F0502020204030204" pitchFamily="34" charset="0"/>
                        <a:ea typeface="Yu Mincho"/>
                        <a:cs typeface="Times New Roman" panose="02020603050405020304" pitchFamily="18" charset="0"/>
                      </a:endParaRPr>
                    </a:p>
                  </a:txBody>
                  <a:tcPr marL="28570" marR="28570" marT="0" marB="0"/>
                </a:tc>
                <a:tc>
                  <a:txBody>
                    <a:bodyPr/>
                    <a:lstStyle/>
                    <a:p>
                      <a:pPr algn="ctr">
                        <a:lnSpc>
                          <a:spcPct val="107000"/>
                        </a:lnSpc>
                        <a:spcAft>
                          <a:spcPts val="0"/>
                        </a:spcAft>
                      </a:pPr>
                      <a:r>
                        <a:rPr lang="en-IE" sz="2400">
                          <a:effectLst/>
                        </a:rPr>
                        <a:t>0</a:t>
                      </a:r>
                      <a:endParaRPr lang="en-IE" sz="2400">
                        <a:effectLst/>
                        <a:latin typeface="Calibri" panose="020F0502020204030204" pitchFamily="34" charset="0"/>
                        <a:ea typeface="Yu Mincho"/>
                        <a:cs typeface="Times New Roman" panose="02020603050405020304" pitchFamily="18" charset="0"/>
                      </a:endParaRPr>
                    </a:p>
                  </a:txBody>
                  <a:tcPr marL="28570" marR="28570" marT="0" marB="0"/>
                </a:tc>
                <a:extLst>
                  <a:ext uri="{0D108BD9-81ED-4DB2-BD59-A6C34878D82A}">
                    <a16:rowId xmlns:a16="http://schemas.microsoft.com/office/drawing/2014/main" val="1789552522"/>
                  </a:ext>
                </a:extLst>
              </a:tr>
            </a:tbl>
          </a:graphicData>
        </a:graphic>
      </p:graphicFrame>
    </p:spTree>
    <p:extLst>
      <p:ext uri="{BB962C8B-B14F-4D97-AF65-F5344CB8AC3E}">
        <p14:creationId xmlns:p14="http://schemas.microsoft.com/office/powerpoint/2010/main" val="24792749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4360" y="411618"/>
            <a:ext cx="6477000" cy="592818"/>
          </a:xfrm>
        </p:spPr>
        <p:txBody>
          <a:bodyPr/>
          <a:lstStyle/>
          <a:p>
            <a:r>
              <a:rPr lang="en-IE" sz="4000"/>
              <a:t>‘Definitions’ of ‘secular’</a:t>
            </a:r>
          </a:p>
        </p:txBody>
      </p:sp>
      <p:sp>
        <p:nvSpPr>
          <p:cNvPr id="9" name="TextBox 8"/>
          <p:cNvSpPr txBox="1"/>
          <p:nvPr/>
        </p:nvSpPr>
        <p:spPr>
          <a:xfrm rot="10800000" flipV="1">
            <a:off x="1091668" y="1327602"/>
            <a:ext cx="10056978" cy="1815882"/>
          </a:xfrm>
          <a:prstGeom prst="rect">
            <a:avLst/>
          </a:prstGeom>
          <a:solidFill>
            <a:schemeClr val="bg2"/>
          </a:solidFill>
        </p:spPr>
        <p:txBody>
          <a:bodyPr wrap="square" rtlCol="0">
            <a:spAutoFit/>
          </a:bodyPr>
          <a:lstStyle/>
          <a:p>
            <a:pPr algn="ctr"/>
            <a:r>
              <a:rPr lang="en-IE" sz="2800" dirty="0"/>
              <a:t>“ …. the separation of religion and state and promotes secularism as the best means to create a society in which people of all religions or none can live together fairly and cohesively” (The National Secular Society </a:t>
            </a:r>
            <a:r>
              <a:rPr lang="en-IE" sz="2800" dirty="0">
                <a:hlinkClick r:id="rId3"/>
              </a:rPr>
              <a:t>http://www.secularism.org.uk</a:t>
            </a:r>
            <a:r>
              <a:rPr lang="en-IE" sz="2800" dirty="0"/>
              <a:t>)  </a:t>
            </a:r>
          </a:p>
        </p:txBody>
      </p:sp>
      <p:sp>
        <p:nvSpPr>
          <p:cNvPr id="10" name="TextBox 9"/>
          <p:cNvSpPr txBox="1"/>
          <p:nvPr/>
        </p:nvSpPr>
        <p:spPr>
          <a:xfrm>
            <a:off x="2121024" y="3466650"/>
            <a:ext cx="9203468" cy="2246769"/>
          </a:xfrm>
          <a:prstGeom prst="rect">
            <a:avLst/>
          </a:prstGeom>
          <a:solidFill>
            <a:schemeClr val="bg1">
              <a:lumMod val="85000"/>
            </a:schemeClr>
          </a:solidFill>
        </p:spPr>
        <p:txBody>
          <a:bodyPr wrap="square" rtlCol="0">
            <a:spAutoFit/>
          </a:bodyPr>
          <a:lstStyle/>
          <a:p>
            <a:pPr algn="ctr"/>
            <a:r>
              <a:rPr lang="en-IE" sz="2800" dirty="0"/>
              <a:t>“secularism—deﬁned as a commitment to doctrinal non-establishment and, thus, the survival of multiple interpretations of faith (what some have chosen to call “toleration” or a commitment to doctrinal “relativism” (Nelson, 2011)</a:t>
            </a:r>
          </a:p>
        </p:txBody>
      </p:sp>
    </p:spTree>
    <p:extLst>
      <p:ext uri="{BB962C8B-B14F-4D97-AF65-F5344CB8AC3E}">
        <p14:creationId xmlns:p14="http://schemas.microsoft.com/office/powerpoint/2010/main" val="366663253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604" y="153195"/>
            <a:ext cx="6477000" cy="592818"/>
          </a:xfrm>
        </p:spPr>
        <p:txBody>
          <a:bodyPr/>
          <a:lstStyle/>
          <a:p>
            <a:r>
              <a:rPr lang="en-IE" sz="4000"/>
              <a:t>Definitions of ‘pluralism’</a:t>
            </a:r>
          </a:p>
        </p:txBody>
      </p:sp>
      <p:sp>
        <p:nvSpPr>
          <p:cNvPr id="3" name="Text Placeholder 2"/>
          <p:cNvSpPr>
            <a:spLocks noGrp="1"/>
          </p:cNvSpPr>
          <p:nvPr>
            <p:ph type="body" sz="quarter" idx="10"/>
          </p:nvPr>
        </p:nvSpPr>
        <p:spPr>
          <a:xfrm>
            <a:off x="442957" y="1057832"/>
            <a:ext cx="11022212" cy="1984306"/>
          </a:xfrm>
          <a:solidFill>
            <a:schemeClr val="bg1">
              <a:lumMod val="95000"/>
            </a:schemeClr>
          </a:solidFill>
        </p:spPr>
        <p:txBody>
          <a:bodyPr/>
          <a:lstStyle/>
          <a:p>
            <a:pPr algn="ctr"/>
            <a:r>
              <a:rPr lang="en-IE" sz="2800" dirty="0"/>
              <a:t>“liberal goals are achieved not by banishing religion from the public realm but by supporting religious pluralism in the public realm.” Thus we have a chance to rethink education, “not as transmission or reproduction, but as a creative force” (Wexler, 2011).</a:t>
            </a:r>
          </a:p>
        </p:txBody>
      </p:sp>
      <p:sp>
        <p:nvSpPr>
          <p:cNvPr id="5" name="TextBox 4"/>
          <p:cNvSpPr txBox="1"/>
          <p:nvPr/>
        </p:nvSpPr>
        <p:spPr>
          <a:xfrm>
            <a:off x="2374335" y="3353957"/>
            <a:ext cx="8880229" cy="2246769"/>
          </a:xfrm>
          <a:prstGeom prst="rect">
            <a:avLst/>
          </a:prstGeom>
          <a:solidFill>
            <a:schemeClr val="bg1">
              <a:lumMod val="95000"/>
            </a:schemeClr>
          </a:solidFill>
        </p:spPr>
        <p:txBody>
          <a:bodyPr wrap="square" rtlCol="0">
            <a:spAutoFit/>
          </a:bodyPr>
          <a:lstStyle/>
          <a:p>
            <a:pPr algn="ctr"/>
            <a:r>
              <a:rPr lang="en-IE" sz="2800" dirty="0"/>
              <a:t>Pluralism, therefore, brings us face to face with (1) the issue of value diversity, (2) the conflict between different values, or between different perspectives, or cases of diverse realization of the same value and (3) the challenge of understanding and finding a solution (Alvarez, 2009, 127).</a:t>
            </a:r>
          </a:p>
        </p:txBody>
      </p:sp>
    </p:spTree>
    <p:extLst>
      <p:ext uri="{BB962C8B-B14F-4D97-AF65-F5344CB8AC3E}">
        <p14:creationId xmlns:p14="http://schemas.microsoft.com/office/powerpoint/2010/main" val="20648443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0984" y="694740"/>
            <a:ext cx="10312433" cy="592818"/>
          </a:xfrm>
        </p:spPr>
        <p:txBody>
          <a:bodyPr/>
          <a:lstStyle/>
          <a:p>
            <a:r>
              <a:rPr lang="en-IE" sz="4000"/>
              <a:t>Definitions of ‘non-denominational’</a:t>
            </a:r>
          </a:p>
        </p:txBody>
      </p:sp>
      <p:sp>
        <p:nvSpPr>
          <p:cNvPr id="3" name="Text Placeholder 2"/>
          <p:cNvSpPr>
            <a:spLocks noGrp="1"/>
          </p:cNvSpPr>
          <p:nvPr>
            <p:ph type="body" sz="quarter" idx="10"/>
          </p:nvPr>
        </p:nvSpPr>
        <p:spPr>
          <a:xfrm>
            <a:off x="560327" y="3148343"/>
            <a:ext cx="6997859" cy="1136297"/>
          </a:xfrm>
          <a:solidFill>
            <a:schemeClr val="bg1">
              <a:lumMod val="85000"/>
            </a:schemeClr>
          </a:solidFill>
        </p:spPr>
        <p:txBody>
          <a:bodyPr/>
          <a:lstStyle/>
          <a:p>
            <a:pPr algn="ctr"/>
            <a:r>
              <a:rPr lang="en-IE" sz="2800" dirty="0"/>
              <a:t>“not restricted to a particular religious denomination”</a:t>
            </a:r>
          </a:p>
        </p:txBody>
      </p:sp>
      <p:sp>
        <p:nvSpPr>
          <p:cNvPr id="4" name="TextBox 3"/>
          <p:cNvSpPr txBox="1"/>
          <p:nvPr/>
        </p:nvSpPr>
        <p:spPr>
          <a:xfrm>
            <a:off x="2919046" y="4686153"/>
            <a:ext cx="8678537" cy="954107"/>
          </a:xfrm>
          <a:prstGeom prst="rect">
            <a:avLst/>
          </a:prstGeom>
          <a:solidFill>
            <a:schemeClr val="bg1">
              <a:lumMod val="95000"/>
            </a:schemeClr>
          </a:solidFill>
        </p:spPr>
        <p:txBody>
          <a:bodyPr wrap="square" rtlCol="0">
            <a:spAutoFit/>
          </a:bodyPr>
          <a:lstStyle/>
          <a:p>
            <a:pPr algn="ctr"/>
            <a:r>
              <a:rPr lang="en-IE" sz="2800" dirty="0"/>
              <a:t>“open or acceptable to people of any Christian denomination”</a:t>
            </a:r>
          </a:p>
        </p:txBody>
      </p:sp>
      <p:sp>
        <p:nvSpPr>
          <p:cNvPr id="5" name="TextBox 4"/>
          <p:cNvSpPr txBox="1"/>
          <p:nvPr/>
        </p:nvSpPr>
        <p:spPr>
          <a:xfrm>
            <a:off x="958330" y="1546540"/>
            <a:ext cx="10287560" cy="954107"/>
          </a:xfrm>
          <a:prstGeom prst="rect">
            <a:avLst/>
          </a:prstGeom>
          <a:solidFill>
            <a:schemeClr val="bg1">
              <a:lumMod val="95000"/>
            </a:schemeClr>
          </a:solidFill>
        </p:spPr>
        <p:txBody>
          <a:bodyPr wrap="none" rtlCol="0">
            <a:spAutoFit/>
          </a:bodyPr>
          <a:lstStyle/>
          <a:p>
            <a:r>
              <a:rPr lang="en-IE" sz="2800" dirty="0"/>
              <a:t>non-denominational system is one that accommodates "the changing</a:t>
            </a:r>
          </a:p>
          <a:p>
            <a:pPr algn="ctr"/>
            <a:r>
              <a:rPr lang="en-IE" sz="2800" dirty="0"/>
              <a:t>nature of society" (Brown, 1993).</a:t>
            </a:r>
          </a:p>
        </p:txBody>
      </p:sp>
    </p:spTree>
    <p:extLst>
      <p:ext uri="{BB962C8B-B14F-4D97-AF65-F5344CB8AC3E}">
        <p14:creationId xmlns:p14="http://schemas.microsoft.com/office/powerpoint/2010/main" val="22835892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0984" y="694740"/>
            <a:ext cx="9464535" cy="592818"/>
          </a:xfrm>
        </p:spPr>
        <p:txBody>
          <a:bodyPr/>
          <a:lstStyle/>
          <a:p>
            <a:r>
              <a:rPr lang="en-IE" sz="4000"/>
              <a:t>Definitions of ‘inter-denominational’</a:t>
            </a:r>
          </a:p>
        </p:txBody>
      </p:sp>
      <p:sp>
        <p:nvSpPr>
          <p:cNvPr id="3" name="Text Placeholder 2"/>
          <p:cNvSpPr>
            <a:spLocks noGrp="1"/>
          </p:cNvSpPr>
          <p:nvPr>
            <p:ph type="body" sz="quarter" idx="10"/>
          </p:nvPr>
        </p:nvSpPr>
        <p:spPr>
          <a:xfrm>
            <a:off x="2070275" y="1728992"/>
            <a:ext cx="7671602" cy="2508900"/>
          </a:xfrm>
          <a:solidFill>
            <a:schemeClr val="bg1">
              <a:lumMod val="95000"/>
            </a:schemeClr>
          </a:solidFill>
        </p:spPr>
        <p:txBody>
          <a:bodyPr/>
          <a:lstStyle/>
          <a:p>
            <a:pPr algn="ctr"/>
            <a:r>
              <a:rPr lang="en-IE" sz="2800" dirty="0"/>
              <a:t>“A school under the patronage or trusteeship of more than one religious faith community.  Such a school provides for a variety of religious education opportunities” (DES, 2019 </a:t>
            </a:r>
            <a:r>
              <a:rPr lang="en-IE" sz="2800" dirty="0">
                <a:hlinkClick r:id="rId3"/>
              </a:rPr>
              <a:t>www.education.ie</a:t>
            </a:r>
            <a:r>
              <a:rPr lang="en-IE" sz="2800" dirty="0"/>
              <a:t> ).</a:t>
            </a:r>
          </a:p>
        </p:txBody>
      </p:sp>
    </p:spTree>
    <p:extLst>
      <p:ext uri="{BB962C8B-B14F-4D97-AF65-F5344CB8AC3E}">
        <p14:creationId xmlns:p14="http://schemas.microsoft.com/office/powerpoint/2010/main" val="20509729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732" y="391463"/>
            <a:ext cx="9464535" cy="592818"/>
          </a:xfrm>
        </p:spPr>
        <p:txBody>
          <a:bodyPr/>
          <a:lstStyle/>
          <a:p>
            <a:r>
              <a:rPr lang="en-IE" sz="4000"/>
              <a:t>Definitions of ‘multi-denominational’</a:t>
            </a:r>
          </a:p>
        </p:txBody>
      </p:sp>
      <p:sp>
        <p:nvSpPr>
          <p:cNvPr id="3" name="Text Placeholder 2"/>
          <p:cNvSpPr>
            <a:spLocks noGrp="1"/>
          </p:cNvSpPr>
          <p:nvPr>
            <p:ph type="body" sz="quarter" idx="10"/>
          </p:nvPr>
        </p:nvSpPr>
        <p:spPr>
          <a:xfrm>
            <a:off x="335842" y="1071586"/>
            <a:ext cx="11551358" cy="3108758"/>
          </a:xfrm>
          <a:solidFill>
            <a:schemeClr val="bg1">
              <a:lumMod val="95000"/>
            </a:schemeClr>
          </a:solidFill>
        </p:spPr>
        <p:txBody>
          <a:bodyPr/>
          <a:lstStyle/>
          <a:p>
            <a:pPr algn="ctr"/>
            <a:r>
              <a:rPr lang="en-IE" sz="2400" dirty="0"/>
              <a:t> </a:t>
            </a:r>
            <a:r>
              <a:rPr lang="en-IE" sz="2800" dirty="0"/>
              <a:t>All students are given equal opportunities for enrolment in line with the Admissions to School Act (2018). In all aspects of school life all members of our school communities are treated equitably regardless of their race, gender, religion/belief, age, family status, civil status, membership of the Traveller community, sexual orientation or ability. Multidenominational schools promote a fully inclusive education that recognises the plurality of identities, beliefs and values held by students, parents and staff (CNS Interim Patrons Framework). </a:t>
            </a:r>
          </a:p>
          <a:p>
            <a:pPr algn="ctr"/>
            <a:r>
              <a:rPr lang="en-IE" sz="2800" dirty="0"/>
              <a:t> </a:t>
            </a:r>
          </a:p>
          <a:p>
            <a:pPr algn="ctr"/>
            <a:endParaRPr lang="en-IE" sz="2800" dirty="0"/>
          </a:p>
        </p:txBody>
      </p:sp>
      <p:sp>
        <p:nvSpPr>
          <p:cNvPr id="4" name="TextBox 3"/>
          <p:cNvSpPr txBox="1"/>
          <p:nvPr/>
        </p:nvSpPr>
        <p:spPr>
          <a:xfrm>
            <a:off x="2455524" y="4512991"/>
            <a:ext cx="9736476" cy="2246769"/>
          </a:xfrm>
          <a:prstGeom prst="rect">
            <a:avLst/>
          </a:prstGeom>
          <a:solidFill>
            <a:schemeClr val="bg1">
              <a:lumMod val="85000"/>
            </a:schemeClr>
          </a:solidFill>
        </p:spPr>
        <p:txBody>
          <a:bodyPr wrap="square" rtlCol="0">
            <a:spAutoFit/>
          </a:bodyPr>
          <a:lstStyle/>
          <a:p>
            <a:r>
              <a:rPr lang="en-IE" sz="2800" dirty="0"/>
              <a:t>Students of all religions and beliefs are treated equally. The school environment acknowledges and facilitates students of all religions and beliefs and does not privilege any particular group over another. Religious Education caters for students of all religious and non-religious beliefs (CNS Interim Patrons Framework). </a:t>
            </a:r>
          </a:p>
        </p:txBody>
      </p:sp>
    </p:spTree>
    <p:extLst>
      <p:ext uri="{BB962C8B-B14F-4D97-AF65-F5344CB8AC3E}">
        <p14:creationId xmlns:p14="http://schemas.microsoft.com/office/powerpoint/2010/main" val="32378763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84BAB-D941-49DD-B2B9-D5481D615685}"/>
              </a:ext>
            </a:extLst>
          </p:cNvPr>
          <p:cNvSpPr>
            <a:spLocks noGrp="1"/>
          </p:cNvSpPr>
          <p:nvPr>
            <p:ph type="title"/>
          </p:nvPr>
        </p:nvSpPr>
        <p:spPr>
          <a:xfrm>
            <a:off x="1463996" y="508936"/>
            <a:ext cx="7856273" cy="592818"/>
          </a:xfrm>
        </p:spPr>
        <p:txBody>
          <a:bodyPr/>
          <a:lstStyle/>
          <a:p>
            <a:r>
              <a:rPr lang="en-IE" sz="4000"/>
              <a:t>Definitions of </a:t>
            </a:r>
            <a:r>
              <a:rPr lang="en-IE" sz="4000" dirty="0"/>
              <a:t>Denominational</a:t>
            </a:r>
            <a:r>
              <a:rPr lang="en-IE" sz="3200"/>
              <a:t> </a:t>
            </a:r>
          </a:p>
        </p:txBody>
      </p:sp>
      <p:sp>
        <p:nvSpPr>
          <p:cNvPr id="3" name="Text Placeholder 2">
            <a:extLst>
              <a:ext uri="{FF2B5EF4-FFF2-40B4-BE49-F238E27FC236}">
                <a16:creationId xmlns:a16="http://schemas.microsoft.com/office/drawing/2014/main" id="{FB616D51-2DC0-4C3B-9717-04541040CA2D}"/>
              </a:ext>
            </a:extLst>
          </p:cNvPr>
          <p:cNvSpPr>
            <a:spLocks noGrp="1"/>
          </p:cNvSpPr>
          <p:nvPr>
            <p:ph type="body" sz="quarter" idx="10"/>
          </p:nvPr>
        </p:nvSpPr>
        <p:spPr>
          <a:xfrm>
            <a:off x="899433" y="1380050"/>
            <a:ext cx="7350415" cy="2156860"/>
          </a:xfrm>
        </p:spPr>
        <p:txBody>
          <a:bodyPr/>
          <a:lstStyle/>
          <a:p>
            <a:r>
              <a:rPr lang="en-GB" sz="2800" dirty="0"/>
              <a:t>Denominational schools provide religious education according to traditions, practices and beliefs of the specified religious community </a:t>
            </a:r>
            <a:r>
              <a:rPr lang="en-IE" sz="2800" dirty="0"/>
              <a:t>(DES, 2019 </a:t>
            </a:r>
            <a:r>
              <a:rPr lang="en-IE" sz="2800" dirty="0">
                <a:hlinkClick r:id="rId3"/>
              </a:rPr>
              <a:t>www.education.ie</a:t>
            </a:r>
            <a:r>
              <a:rPr lang="en-IE" sz="2800" dirty="0"/>
              <a:t>)</a:t>
            </a:r>
          </a:p>
          <a:p>
            <a:endParaRPr lang="en-IE" dirty="0"/>
          </a:p>
        </p:txBody>
      </p:sp>
      <p:sp>
        <p:nvSpPr>
          <p:cNvPr id="4" name="TextBox 3">
            <a:extLst>
              <a:ext uri="{FF2B5EF4-FFF2-40B4-BE49-F238E27FC236}">
                <a16:creationId xmlns:a16="http://schemas.microsoft.com/office/drawing/2014/main" id="{EB7181CF-380C-4FE7-9922-A37375B05330}"/>
              </a:ext>
            </a:extLst>
          </p:cNvPr>
          <p:cNvSpPr txBox="1"/>
          <p:nvPr/>
        </p:nvSpPr>
        <p:spPr>
          <a:xfrm>
            <a:off x="3988017" y="3429000"/>
            <a:ext cx="7557571" cy="2677656"/>
          </a:xfrm>
          <a:prstGeom prst="rect">
            <a:avLst/>
          </a:prstGeom>
          <a:solidFill>
            <a:schemeClr val="bg1"/>
          </a:solidFill>
        </p:spPr>
        <p:txBody>
          <a:bodyPr wrap="square" rtlCol="0">
            <a:spAutoFit/>
          </a:bodyPr>
          <a:lstStyle/>
          <a:p>
            <a:r>
              <a:rPr lang="en-IE" sz="2800" dirty="0"/>
              <a:t>In denominational schools celebrations for school events are based on one particular religion. Religious education is delivered through a particular lens. Symbols and images displayed are from one particular belief system. (O’Higgins Norman, 2003; McCormack O’Flaherty et al, 2016)</a:t>
            </a:r>
          </a:p>
        </p:txBody>
      </p:sp>
    </p:spTree>
    <p:extLst>
      <p:ext uri="{BB962C8B-B14F-4D97-AF65-F5344CB8AC3E}">
        <p14:creationId xmlns:p14="http://schemas.microsoft.com/office/powerpoint/2010/main" val="87475326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2CE90-6210-4508-9B44-91EFEB19952A}"/>
              </a:ext>
            </a:extLst>
          </p:cNvPr>
          <p:cNvSpPr>
            <a:spLocks noGrp="1"/>
          </p:cNvSpPr>
          <p:nvPr>
            <p:ph type="title"/>
          </p:nvPr>
        </p:nvSpPr>
        <p:spPr>
          <a:xfrm>
            <a:off x="128352" y="185651"/>
            <a:ext cx="11875226" cy="592818"/>
          </a:xfrm>
        </p:spPr>
        <p:txBody>
          <a:bodyPr/>
          <a:lstStyle/>
          <a:p>
            <a:r>
              <a:rPr lang="en-GB" sz="3600"/>
              <a:t>Interesting observations thus far …. </a:t>
            </a:r>
          </a:p>
        </p:txBody>
      </p:sp>
      <p:sp>
        <p:nvSpPr>
          <p:cNvPr id="3" name="Text Placeholder 2">
            <a:extLst>
              <a:ext uri="{FF2B5EF4-FFF2-40B4-BE49-F238E27FC236}">
                <a16:creationId xmlns:a16="http://schemas.microsoft.com/office/drawing/2014/main" id="{89AEEC93-FC20-40F6-823E-A45EB9910A1E}"/>
              </a:ext>
            </a:extLst>
          </p:cNvPr>
          <p:cNvSpPr>
            <a:spLocks noGrp="1"/>
          </p:cNvSpPr>
          <p:nvPr>
            <p:ph type="body" sz="quarter" idx="10"/>
          </p:nvPr>
        </p:nvSpPr>
        <p:spPr>
          <a:xfrm>
            <a:off x="394246" y="1027850"/>
            <a:ext cx="11609332" cy="5052459"/>
          </a:xfrm>
        </p:spPr>
        <p:txBody>
          <a:bodyPr/>
          <a:lstStyle/>
          <a:p>
            <a:pPr marL="342900" indent="-342900">
              <a:buFont typeface="Arial" panose="020B0604020202020204" pitchFamily="34" charset="0"/>
              <a:buChar char="•"/>
            </a:pPr>
            <a:r>
              <a:rPr lang="en-IE" sz="2800"/>
              <a:t>Across much of the literature reviewed, when discussing various ‘state education’ sectors authors describe them as secular (US, England, Turkey, Israel etc.)</a:t>
            </a:r>
          </a:p>
          <a:p>
            <a:pPr marL="342900" indent="-342900">
              <a:buFont typeface="Arial" panose="020B0604020202020204" pitchFamily="34" charset="0"/>
              <a:buChar char="•"/>
            </a:pPr>
            <a:r>
              <a:rPr lang="en-IE" sz="2800"/>
              <a:t>Scottish public schools are referred to as denominational or non-denominational throughout the literature </a:t>
            </a:r>
          </a:p>
          <a:p>
            <a:pPr marL="342900" indent="-342900">
              <a:buFont typeface="Arial" panose="020B0604020202020204" pitchFamily="34" charset="0"/>
              <a:buChar char="•"/>
            </a:pPr>
            <a:r>
              <a:rPr lang="en-IE" sz="2800"/>
              <a:t>DES describes schools as ‘multi-denominational’ or ‘inter-denominational’ </a:t>
            </a:r>
          </a:p>
          <a:p>
            <a:pPr marL="342900" indent="-342900">
              <a:buFont typeface="Arial" panose="020B0604020202020204" pitchFamily="34" charset="0"/>
              <a:buChar char="•"/>
            </a:pPr>
            <a:r>
              <a:rPr lang="en-IE" sz="2800"/>
              <a:t>An </a:t>
            </a:r>
            <a:r>
              <a:rPr lang="en-IE" sz="2800" err="1"/>
              <a:t>Foras</a:t>
            </a:r>
            <a:r>
              <a:rPr lang="en-IE" sz="2800"/>
              <a:t> </a:t>
            </a:r>
            <a:r>
              <a:rPr lang="en-IE" sz="2800" err="1"/>
              <a:t>Pátrúnachta</a:t>
            </a:r>
            <a:r>
              <a:rPr lang="en-IE" sz="2800"/>
              <a:t> offers a choice of three ethos’s to parents: and describes these as Catholic characteristic spirit; Interdenominational characteristic spirit and Multi-denominational characteristic spirit … </a:t>
            </a:r>
          </a:p>
          <a:p>
            <a:endParaRPr lang="en-GB" sz="2400"/>
          </a:p>
        </p:txBody>
      </p:sp>
    </p:spTree>
    <p:extLst>
      <p:ext uri="{BB962C8B-B14F-4D97-AF65-F5344CB8AC3E}">
        <p14:creationId xmlns:p14="http://schemas.microsoft.com/office/powerpoint/2010/main" val="7125158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2CE90-6210-4508-9B44-91EFEB19952A}"/>
              </a:ext>
            </a:extLst>
          </p:cNvPr>
          <p:cNvSpPr>
            <a:spLocks noGrp="1"/>
          </p:cNvSpPr>
          <p:nvPr>
            <p:ph type="title"/>
          </p:nvPr>
        </p:nvSpPr>
        <p:spPr>
          <a:xfrm>
            <a:off x="128352" y="185651"/>
            <a:ext cx="11875226" cy="592818"/>
          </a:xfrm>
        </p:spPr>
        <p:txBody>
          <a:bodyPr/>
          <a:lstStyle/>
          <a:p>
            <a:r>
              <a:rPr lang="en-GB" sz="3600"/>
              <a:t>Prompts for consideration …  </a:t>
            </a:r>
          </a:p>
        </p:txBody>
      </p:sp>
      <p:sp>
        <p:nvSpPr>
          <p:cNvPr id="3" name="Text Placeholder 2">
            <a:extLst>
              <a:ext uri="{FF2B5EF4-FFF2-40B4-BE49-F238E27FC236}">
                <a16:creationId xmlns:a16="http://schemas.microsoft.com/office/drawing/2014/main" id="{89AEEC93-FC20-40F6-823E-A45EB9910A1E}"/>
              </a:ext>
            </a:extLst>
          </p:cNvPr>
          <p:cNvSpPr>
            <a:spLocks noGrp="1"/>
          </p:cNvSpPr>
          <p:nvPr>
            <p:ph type="body" sz="quarter" idx="10"/>
          </p:nvPr>
        </p:nvSpPr>
        <p:spPr>
          <a:xfrm>
            <a:off x="394246" y="1027850"/>
            <a:ext cx="11609332" cy="5052459"/>
          </a:xfrm>
        </p:spPr>
        <p:txBody>
          <a:bodyPr/>
          <a:lstStyle/>
          <a:p>
            <a:pPr marL="342900" indent="-342900">
              <a:buFont typeface="Arial" panose="020B0604020202020204" pitchFamily="34" charset="0"/>
              <a:buChar char="•"/>
            </a:pPr>
            <a:r>
              <a:rPr lang="en-GB" sz="2400"/>
              <a:t>How schools can prepare citizens to live and thrive in communities that respect religious diversity and understand religion and what religion has to do with the fundamental challenge of integrating worthy core values into educational curricula.</a:t>
            </a:r>
          </a:p>
          <a:p>
            <a:pPr marL="342900" indent="-342900">
              <a:buFont typeface="Arial" panose="020B0604020202020204" pitchFamily="34" charset="0"/>
              <a:buChar char="•"/>
            </a:pPr>
            <a:r>
              <a:rPr lang="en-IE" sz="2400"/>
              <a:t>Impact on curricula (for example a ‘secularized curricula’, pedagogy, structures, strategies etc.</a:t>
            </a:r>
          </a:p>
          <a:p>
            <a:pPr marL="342900" indent="-342900">
              <a:buFont typeface="Arial" panose="020B0604020202020204" pitchFamily="34" charset="0"/>
              <a:buChar char="•"/>
            </a:pPr>
            <a:r>
              <a:rPr lang="en-IE" sz="2400"/>
              <a:t>Role and position of Religious Education … promotion of ‘religious literacy’… </a:t>
            </a:r>
          </a:p>
          <a:p>
            <a:pPr marL="342900" indent="-342900">
              <a:buFont typeface="Arial" panose="020B0604020202020204" pitchFamily="34" charset="0"/>
              <a:buChar char="•"/>
            </a:pPr>
            <a:r>
              <a:rPr lang="en-IE" sz="2400"/>
              <a:t>Scope of schools to broaden the range of partners who support Religious and Moral Education to give children and young people broader insights into the range of religious and secular beliefs which are part of our society. </a:t>
            </a:r>
          </a:p>
          <a:p>
            <a:pPr marL="342900" indent="-342900">
              <a:buFont typeface="Arial" panose="020B0604020202020204" pitchFamily="34" charset="0"/>
              <a:buChar char="•"/>
            </a:pPr>
            <a:r>
              <a:rPr lang="en-IE" sz="2400"/>
              <a:t>Children in early school settings often engage in learning which encourages them to share beliefs and family traditions.   </a:t>
            </a:r>
          </a:p>
          <a:p>
            <a:pPr marL="342900" indent="-342900">
              <a:buFont typeface="Arial" panose="020B0604020202020204" pitchFamily="34" charset="0"/>
              <a:buChar char="•"/>
            </a:pPr>
            <a:r>
              <a:rPr lang="en-IE" sz="2400"/>
              <a:t>Religious Education is often central to the life and work of the school as a community. </a:t>
            </a:r>
          </a:p>
          <a:p>
            <a:endParaRPr lang="en-GB" sz="2400"/>
          </a:p>
        </p:txBody>
      </p:sp>
      <p:sp>
        <p:nvSpPr>
          <p:cNvPr id="4" name="TextBox 3"/>
          <p:cNvSpPr txBox="1"/>
          <p:nvPr/>
        </p:nvSpPr>
        <p:spPr>
          <a:xfrm>
            <a:off x="4247504" y="6329691"/>
            <a:ext cx="4226927" cy="369332"/>
          </a:xfrm>
          <a:prstGeom prst="rect">
            <a:avLst/>
          </a:prstGeom>
          <a:noFill/>
        </p:spPr>
        <p:txBody>
          <a:bodyPr wrap="none" rtlCol="0">
            <a:spAutoFit/>
          </a:bodyPr>
          <a:lstStyle/>
          <a:p>
            <a:pPr algn="ctr"/>
            <a:r>
              <a:rPr lang="en-IE"/>
              <a:t>Education Scotland (2014); Marshall (2011)</a:t>
            </a:r>
          </a:p>
        </p:txBody>
      </p:sp>
    </p:spTree>
    <p:extLst>
      <p:ext uri="{BB962C8B-B14F-4D97-AF65-F5344CB8AC3E}">
        <p14:creationId xmlns:p14="http://schemas.microsoft.com/office/powerpoint/2010/main" val="413877373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C40FD-09B2-4F02-B34B-51A1D9EFD70C}"/>
              </a:ext>
            </a:extLst>
          </p:cNvPr>
          <p:cNvSpPr>
            <a:spLocks noGrp="1"/>
          </p:cNvSpPr>
          <p:nvPr>
            <p:ph type="title"/>
          </p:nvPr>
        </p:nvSpPr>
        <p:spPr>
          <a:xfrm>
            <a:off x="639902" y="574558"/>
            <a:ext cx="6477000" cy="592818"/>
          </a:xfrm>
        </p:spPr>
        <p:txBody>
          <a:bodyPr/>
          <a:lstStyle/>
          <a:p>
            <a:r>
              <a:rPr lang="en-IE" sz="3200"/>
              <a:t>Designated or Non-Designated?</a:t>
            </a:r>
          </a:p>
        </p:txBody>
      </p:sp>
      <p:sp>
        <p:nvSpPr>
          <p:cNvPr id="3" name="Text Placeholder 2">
            <a:extLst>
              <a:ext uri="{FF2B5EF4-FFF2-40B4-BE49-F238E27FC236}">
                <a16:creationId xmlns:a16="http://schemas.microsoft.com/office/drawing/2014/main" id="{12084A10-A141-40AF-889F-EA0E83CAA898}"/>
              </a:ext>
            </a:extLst>
          </p:cNvPr>
          <p:cNvSpPr>
            <a:spLocks noGrp="1"/>
          </p:cNvSpPr>
          <p:nvPr>
            <p:ph type="body" sz="quarter" idx="10"/>
          </p:nvPr>
        </p:nvSpPr>
        <p:spPr>
          <a:xfrm>
            <a:off x="639902" y="1339505"/>
            <a:ext cx="10319646" cy="4027625"/>
          </a:xfrm>
        </p:spPr>
        <p:txBody>
          <a:bodyPr/>
          <a:lstStyle/>
          <a:p>
            <a:pPr marL="342900" indent="-342900">
              <a:buFont typeface="Arial" panose="020B0604020202020204" pitchFamily="34" charset="0"/>
              <a:buChar char="•"/>
            </a:pPr>
            <a:r>
              <a:rPr lang="en-IE" sz="2400" b="1" dirty="0"/>
              <a:t>A designated school </a:t>
            </a:r>
            <a:r>
              <a:rPr lang="en-IE" sz="2400"/>
              <a:t>is where the management of the school is governed by a specific agreement </a:t>
            </a:r>
            <a:r>
              <a:rPr lang="en-IE" sz="2400" dirty="0"/>
              <a:t>(Model Agreement) </a:t>
            </a:r>
            <a:r>
              <a:rPr lang="en-IE" sz="2400"/>
              <a:t>between the ETB and a ‘Trustee Partner’ – the local diocese and/or a religious congregation or other recognised school patron. </a:t>
            </a:r>
            <a:r>
              <a:rPr lang="en-IE" sz="2400" dirty="0"/>
              <a:t>As </a:t>
            </a:r>
            <a:r>
              <a:rPr lang="en-IE" sz="2400"/>
              <a:t>well as giving the ‘Trustee Partner’ a role in the management of the school </a:t>
            </a:r>
            <a:r>
              <a:rPr lang="en-IE" sz="2400" dirty="0"/>
              <a:t>the Model Agreement </a:t>
            </a:r>
            <a:r>
              <a:rPr lang="en-IE" sz="2400"/>
              <a:t>gives the ‘Trustee Partner’ a role in determining the school’s characteristic spirit. While Model Agreement (Designated) Colleges involve a ‘Trustee Partner’, the ETB is the patron. (ETBI, 2015 p.6-7)</a:t>
            </a:r>
          </a:p>
          <a:p>
            <a:pPr marL="342900" indent="-342900">
              <a:buFont typeface="Arial" panose="020B0604020202020204" pitchFamily="34" charset="0"/>
              <a:buChar char="•"/>
            </a:pPr>
            <a:r>
              <a:rPr lang="en-IE" sz="2400" b="1" dirty="0"/>
              <a:t>A non-designated school </a:t>
            </a:r>
            <a:r>
              <a:rPr lang="en-IE" sz="2400"/>
              <a:t>is under the sole patronage and management of the ETB. </a:t>
            </a:r>
          </a:p>
        </p:txBody>
      </p:sp>
    </p:spTree>
    <p:extLst>
      <p:ext uri="{BB962C8B-B14F-4D97-AF65-F5344CB8AC3E}">
        <p14:creationId xmlns:p14="http://schemas.microsoft.com/office/powerpoint/2010/main" val="231346007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2CE90-6210-4508-9B44-91EFEB19952A}"/>
              </a:ext>
            </a:extLst>
          </p:cNvPr>
          <p:cNvSpPr>
            <a:spLocks noGrp="1"/>
          </p:cNvSpPr>
          <p:nvPr>
            <p:ph type="title"/>
          </p:nvPr>
        </p:nvSpPr>
        <p:spPr>
          <a:xfrm>
            <a:off x="826622" y="701040"/>
            <a:ext cx="6477000" cy="592818"/>
          </a:xfrm>
        </p:spPr>
        <p:txBody>
          <a:bodyPr/>
          <a:lstStyle/>
          <a:p>
            <a:r>
              <a:rPr lang="en-GB" sz="4000"/>
              <a:t>Task 2</a:t>
            </a:r>
          </a:p>
        </p:txBody>
      </p:sp>
      <p:sp>
        <p:nvSpPr>
          <p:cNvPr id="3" name="Text Placeholder 2">
            <a:extLst>
              <a:ext uri="{FF2B5EF4-FFF2-40B4-BE49-F238E27FC236}">
                <a16:creationId xmlns:a16="http://schemas.microsoft.com/office/drawing/2014/main" id="{89AEEC93-FC20-40F6-823E-A45EB9910A1E}"/>
              </a:ext>
            </a:extLst>
          </p:cNvPr>
          <p:cNvSpPr>
            <a:spLocks noGrp="1"/>
          </p:cNvSpPr>
          <p:nvPr>
            <p:ph type="body" sz="quarter" idx="10"/>
          </p:nvPr>
        </p:nvSpPr>
        <p:spPr>
          <a:xfrm>
            <a:off x="660141" y="1588511"/>
            <a:ext cx="5757284" cy="3781425"/>
          </a:xfrm>
        </p:spPr>
        <p:txBody>
          <a:bodyPr/>
          <a:lstStyle/>
          <a:p>
            <a:pPr>
              <a:lnSpc>
                <a:spcPct val="150000"/>
              </a:lnSpc>
            </a:pPr>
            <a:r>
              <a:rPr lang="en-GB" sz="2400"/>
              <a:t>With these definitions in mind please log on to </a:t>
            </a:r>
            <a:r>
              <a:rPr lang="en-GB" sz="2400">
                <a:hlinkClick r:id="rId3"/>
              </a:rPr>
              <a:t>www.tinyurl.com/corevalues2020</a:t>
            </a:r>
            <a:r>
              <a:rPr lang="en-GB" sz="2400"/>
              <a:t> and complete the survey on where you schools are now and where you think </a:t>
            </a:r>
            <a:r>
              <a:rPr lang="en-GB" sz="2400" dirty="0"/>
              <a:t>they</a:t>
            </a:r>
            <a:r>
              <a:rPr lang="en-GB" sz="2400"/>
              <a:t> should be. </a:t>
            </a:r>
          </a:p>
        </p:txBody>
      </p:sp>
      <p:pic>
        <p:nvPicPr>
          <p:cNvPr id="1026" name="Picture 2" descr="Image result for office forms">
            <a:extLst>
              <a:ext uri="{FF2B5EF4-FFF2-40B4-BE49-F238E27FC236}">
                <a16:creationId xmlns:a16="http://schemas.microsoft.com/office/drawing/2014/main" id="{8F495C98-E3CC-435C-AB4D-09D0561BF5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78748" y="1524000"/>
            <a:ext cx="3810000" cy="3845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15182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95B62-64BB-40AE-94B5-1CFA694A42F5}"/>
              </a:ext>
            </a:extLst>
          </p:cNvPr>
          <p:cNvSpPr>
            <a:spLocks noGrp="1"/>
          </p:cNvSpPr>
          <p:nvPr>
            <p:ph type="title"/>
          </p:nvPr>
        </p:nvSpPr>
        <p:spPr>
          <a:xfrm>
            <a:off x="805162" y="528792"/>
            <a:ext cx="11145538" cy="592818"/>
          </a:xfrm>
        </p:spPr>
        <p:txBody>
          <a:bodyPr/>
          <a:lstStyle/>
          <a:p>
            <a:r>
              <a:rPr lang="en-IE" sz="3200" dirty="0"/>
              <a:t>Next Steps – Pilot Project – Rolling out the Framework</a:t>
            </a:r>
          </a:p>
        </p:txBody>
      </p:sp>
      <p:sp>
        <p:nvSpPr>
          <p:cNvPr id="3" name="Text Placeholder 2">
            <a:extLst>
              <a:ext uri="{FF2B5EF4-FFF2-40B4-BE49-F238E27FC236}">
                <a16:creationId xmlns:a16="http://schemas.microsoft.com/office/drawing/2014/main" id="{D2894E8C-6F6C-4501-94AD-7F73054A65CB}"/>
              </a:ext>
            </a:extLst>
          </p:cNvPr>
          <p:cNvSpPr>
            <a:spLocks noGrp="1"/>
          </p:cNvSpPr>
          <p:nvPr>
            <p:ph type="body" sz="quarter" idx="10"/>
          </p:nvPr>
        </p:nvSpPr>
        <p:spPr>
          <a:xfrm>
            <a:off x="400239" y="1310400"/>
            <a:ext cx="7834007" cy="3781425"/>
          </a:xfrm>
        </p:spPr>
        <p:txBody>
          <a:bodyPr/>
          <a:lstStyle/>
          <a:p>
            <a:pPr marL="285750" indent="-285750">
              <a:buFont typeface="Arial" panose="020B0604020202020204" pitchFamily="34" charset="0"/>
              <a:buChar char="•"/>
            </a:pPr>
            <a:r>
              <a:rPr lang="en-IE" sz="2400" dirty="0"/>
              <a:t>Rolling out in </a:t>
            </a:r>
            <a:r>
              <a:rPr lang="en-IE" sz="2400" b="1" dirty="0"/>
              <a:t>2020/21 academic year </a:t>
            </a:r>
          </a:p>
          <a:p>
            <a:pPr marL="285750" indent="-285750">
              <a:buFont typeface="Arial" panose="020B0604020202020204" pitchFamily="34" charset="0"/>
              <a:buChar char="•"/>
            </a:pPr>
            <a:r>
              <a:rPr lang="en-IE" sz="2400" b="1" dirty="0"/>
              <a:t>Action Research Model </a:t>
            </a:r>
          </a:p>
          <a:p>
            <a:pPr marL="285750" indent="-285750">
              <a:buFont typeface="Arial" panose="020B0604020202020204" pitchFamily="34" charset="0"/>
              <a:buChar char="•"/>
            </a:pPr>
            <a:r>
              <a:rPr lang="en-IE" sz="2400" dirty="0"/>
              <a:t>School </a:t>
            </a:r>
            <a:r>
              <a:rPr lang="en-IE" sz="2400" b="1" dirty="0"/>
              <a:t>teams of 3-4 </a:t>
            </a:r>
            <a:r>
              <a:rPr lang="en-IE" sz="2400" dirty="0"/>
              <a:t>to include one member of SMT</a:t>
            </a:r>
          </a:p>
          <a:p>
            <a:pPr marL="285750" indent="-285750">
              <a:buFont typeface="Arial" panose="020B0604020202020204" pitchFamily="34" charset="0"/>
              <a:buChar char="•"/>
            </a:pPr>
            <a:r>
              <a:rPr lang="en-IE" sz="2400" dirty="0"/>
              <a:t>One </a:t>
            </a:r>
            <a:r>
              <a:rPr lang="en-IE" sz="2400" b="1" dirty="0"/>
              <a:t>2 day conference </a:t>
            </a:r>
            <a:r>
              <a:rPr lang="en-IE" sz="2400" dirty="0"/>
              <a:t>to facilitate development of school action plan (Nov 2020) </a:t>
            </a:r>
          </a:p>
          <a:p>
            <a:pPr marL="285750" indent="-285750">
              <a:buFont typeface="Arial" panose="020B0604020202020204" pitchFamily="34" charset="0"/>
              <a:buChar char="•"/>
            </a:pPr>
            <a:r>
              <a:rPr lang="en-IE" sz="2400" dirty="0"/>
              <a:t>Clusters of schools collaborating, reflecting, sharing learning throughout the year </a:t>
            </a:r>
          </a:p>
          <a:p>
            <a:pPr marL="285750" indent="-285750">
              <a:buFont typeface="Arial" panose="020B0604020202020204" pitchFamily="34" charset="0"/>
              <a:buChar char="•"/>
            </a:pPr>
            <a:r>
              <a:rPr lang="en-IE" sz="2400" dirty="0"/>
              <a:t>Cluster support days (Feb/March 2021)</a:t>
            </a:r>
          </a:p>
          <a:p>
            <a:pPr marL="285750" indent="-285750">
              <a:buFont typeface="Arial" panose="020B0604020202020204" pitchFamily="34" charset="0"/>
              <a:buChar char="•"/>
            </a:pPr>
            <a:r>
              <a:rPr lang="en-IE" sz="2400" dirty="0"/>
              <a:t>Minimum of </a:t>
            </a:r>
            <a:r>
              <a:rPr lang="en-IE" sz="2400" b="1" dirty="0"/>
              <a:t>2 hours Croke Park ringfenced</a:t>
            </a:r>
            <a:r>
              <a:rPr lang="en-IE" sz="2400" dirty="0"/>
              <a:t> for whole school implementation</a:t>
            </a:r>
          </a:p>
          <a:p>
            <a:endParaRPr lang="en-IE" dirty="0"/>
          </a:p>
        </p:txBody>
      </p:sp>
      <p:pic>
        <p:nvPicPr>
          <p:cNvPr id="2052" name="Picture 4" descr="Image result for we need you">
            <a:extLst>
              <a:ext uri="{FF2B5EF4-FFF2-40B4-BE49-F238E27FC236}">
                <a16:creationId xmlns:a16="http://schemas.microsoft.com/office/drawing/2014/main" id="{2D8121FC-9692-48C7-ACCA-BDDE8F7CAC07}"/>
              </a:ext>
            </a:extLst>
          </p:cNvPr>
          <p:cNvPicPr>
            <a:picLocks noChangeAspect="1" noChangeArrowheads="1"/>
          </p:cNvPicPr>
          <p:nvPr/>
        </p:nvPicPr>
        <p:blipFill>
          <a:blip r:embed="rId2">
            <a:alphaModFix/>
            <a:extLst>
              <a:ext uri="{28A0092B-C50C-407E-A947-70E740481C1C}">
                <a14:useLocalDpi xmlns:a14="http://schemas.microsoft.com/office/drawing/2010/main" val="0"/>
              </a:ext>
            </a:extLst>
          </a:blip>
          <a:srcRect/>
          <a:stretch>
            <a:fillRect/>
          </a:stretch>
        </p:blipFill>
        <p:spPr bwMode="auto">
          <a:xfrm>
            <a:off x="7874758" y="1244010"/>
            <a:ext cx="3959279" cy="3914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882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DC8FC-AC06-4851-9DE5-D3FB5068A389}"/>
              </a:ext>
            </a:extLst>
          </p:cNvPr>
          <p:cNvSpPr>
            <a:spLocks noGrp="1"/>
          </p:cNvSpPr>
          <p:nvPr>
            <p:ph type="title"/>
          </p:nvPr>
        </p:nvSpPr>
        <p:spPr>
          <a:xfrm>
            <a:off x="1745523" y="304355"/>
            <a:ext cx="6477000" cy="592818"/>
          </a:xfrm>
        </p:spPr>
        <p:txBody>
          <a:bodyPr/>
          <a:lstStyle/>
          <a:p>
            <a:r>
              <a:rPr lang="en-IE" sz="3200"/>
              <a:t>The Big Question???</a:t>
            </a:r>
          </a:p>
        </p:txBody>
      </p:sp>
      <p:sp>
        <p:nvSpPr>
          <p:cNvPr id="3" name="Text Placeholder 2">
            <a:extLst>
              <a:ext uri="{FF2B5EF4-FFF2-40B4-BE49-F238E27FC236}">
                <a16:creationId xmlns:a16="http://schemas.microsoft.com/office/drawing/2014/main" id="{AFFEE53C-0EEE-48D0-B754-1795BC4AA799}"/>
              </a:ext>
            </a:extLst>
          </p:cNvPr>
          <p:cNvSpPr>
            <a:spLocks noGrp="1"/>
          </p:cNvSpPr>
          <p:nvPr>
            <p:ph type="body" sz="quarter" idx="10"/>
          </p:nvPr>
        </p:nvSpPr>
        <p:spPr>
          <a:xfrm>
            <a:off x="2957624" y="1079653"/>
            <a:ext cx="9234376" cy="4373696"/>
          </a:xfrm>
        </p:spPr>
        <p:txBody>
          <a:bodyPr/>
          <a:lstStyle/>
          <a:p>
            <a:pPr marL="285750" indent="-285750">
              <a:buFont typeface="Arial" panose="020B0604020202020204" pitchFamily="34" charset="0"/>
              <a:buChar char="•"/>
            </a:pPr>
            <a:r>
              <a:rPr lang="en-IE" sz="2400" b="1" dirty="0"/>
              <a:t>Review</a:t>
            </a:r>
            <a:r>
              <a:rPr lang="en-IE" sz="2400" dirty="0"/>
              <a:t> of your schools characteristic spirit using the Core Values Framework </a:t>
            </a:r>
          </a:p>
          <a:p>
            <a:pPr marL="285750" indent="-285750">
              <a:buFont typeface="Arial" panose="020B0604020202020204" pitchFamily="34" charset="0"/>
              <a:buChar char="•"/>
            </a:pPr>
            <a:r>
              <a:rPr lang="en-IE" sz="2400" b="1" dirty="0"/>
              <a:t>Affirming good practices</a:t>
            </a:r>
            <a:r>
              <a:rPr lang="en-IE" sz="2400" dirty="0"/>
              <a:t> in your school</a:t>
            </a:r>
          </a:p>
          <a:p>
            <a:pPr marL="285750" indent="-285750">
              <a:buFont typeface="Arial" panose="020B0604020202020204" pitchFamily="34" charset="0"/>
              <a:buChar char="•"/>
            </a:pPr>
            <a:r>
              <a:rPr lang="en-IE" sz="2400" b="1" dirty="0"/>
              <a:t>Individualised school support </a:t>
            </a:r>
            <a:r>
              <a:rPr lang="en-IE" sz="2400" dirty="0"/>
              <a:t>from the CNS and Patronage Directorate in ETBI</a:t>
            </a:r>
          </a:p>
          <a:p>
            <a:pPr marL="285750" indent="-285750">
              <a:buFont typeface="Arial" panose="020B0604020202020204" pitchFamily="34" charset="0"/>
              <a:buChar char="•"/>
            </a:pPr>
            <a:r>
              <a:rPr lang="en-IE" sz="2400" dirty="0"/>
              <a:t>Building </a:t>
            </a:r>
            <a:r>
              <a:rPr lang="en-IE" sz="2400" b="1" dirty="0"/>
              <a:t>leadership capacity </a:t>
            </a:r>
            <a:r>
              <a:rPr lang="en-IE" sz="2400" dirty="0"/>
              <a:t>in your staff</a:t>
            </a:r>
          </a:p>
          <a:p>
            <a:pPr marL="285750" indent="-285750">
              <a:buFont typeface="Arial" panose="020B0604020202020204" pitchFamily="34" charset="0"/>
              <a:buChar char="•"/>
            </a:pPr>
            <a:r>
              <a:rPr lang="en-IE" sz="2400" b="1" dirty="0"/>
              <a:t>Teacher Professional Learning </a:t>
            </a:r>
            <a:r>
              <a:rPr lang="en-IE" sz="2400" dirty="0"/>
              <a:t>in line with Teaching Council </a:t>
            </a:r>
            <a:r>
              <a:rPr lang="en-IE" sz="2400" dirty="0" err="1"/>
              <a:t>Cosán</a:t>
            </a:r>
            <a:r>
              <a:rPr lang="en-IE" sz="2400" dirty="0"/>
              <a:t> Framework </a:t>
            </a:r>
          </a:p>
          <a:p>
            <a:pPr marL="285750" indent="-285750">
              <a:buFont typeface="Arial" panose="020B0604020202020204" pitchFamily="34" charset="0"/>
              <a:buChar char="•"/>
            </a:pPr>
            <a:r>
              <a:rPr lang="en-IE" sz="2400" dirty="0"/>
              <a:t>Positive </a:t>
            </a:r>
            <a:r>
              <a:rPr lang="en-IE" sz="2400" b="1" dirty="0"/>
              <a:t>publicity and recognition </a:t>
            </a:r>
            <a:r>
              <a:rPr lang="en-IE" sz="2400" dirty="0"/>
              <a:t>supported locally and across national platforms in relation to the work being undertaken in your school</a:t>
            </a:r>
          </a:p>
          <a:p>
            <a:pPr marL="285750" indent="-285750">
              <a:buFont typeface="Arial" panose="020B0604020202020204" pitchFamily="34" charset="0"/>
              <a:buChar char="•"/>
            </a:pPr>
            <a:r>
              <a:rPr lang="en-IE" sz="2400" b="1" dirty="0"/>
              <a:t>Accreditation</a:t>
            </a:r>
            <a:r>
              <a:rPr lang="en-IE" sz="2400" dirty="0"/>
              <a:t> for your school on completion of the programme </a:t>
            </a:r>
          </a:p>
          <a:p>
            <a:pPr marL="285750" indent="-285750">
              <a:buFont typeface="Arial" panose="020B0604020202020204" pitchFamily="34" charset="0"/>
              <a:buChar char="•"/>
            </a:pPr>
            <a:r>
              <a:rPr lang="en-IE" sz="2400" b="1" dirty="0"/>
              <a:t>Application forms</a:t>
            </a:r>
            <a:r>
              <a:rPr lang="en-IE" sz="2400" dirty="0"/>
              <a:t> will be in schools in May – limited spaces </a:t>
            </a:r>
          </a:p>
          <a:p>
            <a:pPr marL="285750" indent="-285750">
              <a:buFont typeface="Arial" panose="020B0604020202020204" pitchFamily="34" charset="0"/>
              <a:buChar char="•"/>
            </a:pPr>
            <a:endParaRPr lang="en-IE" sz="2400" dirty="0"/>
          </a:p>
        </p:txBody>
      </p:sp>
      <p:pic>
        <p:nvPicPr>
          <p:cNvPr id="3074" name="Picture 2" descr="Image result for whats in it for you">
            <a:extLst>
              <a:ext uri="{FF2B5EF4-FFF2-40B4-BE49-F238E27FC236}">
                <a16:creationId xmlns:a16="http://schemas.microsoft.com/office/drawing/2014/main" id="{5ABF31D6-9B0C-4FC4-B17F-F671AA567F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252" y="1079653"/>
            <a:ext cx="2805372" cy="4373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533229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DDB34-295E-478E-AC90-DC0F44C84293}"/>
              </a:ext>
            </a:extLst>
          </p:cNvPr>
          <p:cNvSpPr>
            <a:spLocks noGrp="1"/>
          </p:cNvSpPr>
          <p:nvPr>
            <p:ph type="title"/>
          </p:nvPr>
        </p:nvSpPr>
        <p:spPr/>
        <p:txBody>
          <a:bodyPr/>
          <a:lstStyle/>
          <a:p>
            <a:r>
              <a:rPr lang="en-IE" sz="3200" dirty="0"/>
              <a:t>Contact Details </a:t>
            </a:r>
          </a:p>
        </p:txBody>
      </p:sp>
      <p:sp>
        <p:nvSpPr>
          <p:cNvPr id="3" name="Text Placeholder 2">
            <a:extLst>
              <a:ext uri="{FF2B5EF4-FFF2-40B4-BE49-F238E27FC236}">
                <a16:creationId xmlns:a16="http://schemas.microsoft.com/office/drawing/2014/main" id="{B968D5CE-63A5-47D5-9195-E4B246CEE679}"/>
              </a:ext>
            </a:extLst>
          </p:cNvPr>
          <p:cNvSpPr>
            <a:spLocks noGrp="1"/>
          </p:cNvSpPr>
          <p:nvPr>
            <p:ph type="body" sz="quarter" idx="10"/>
          </p:nvPr>
        </p:nvSpPr>
        <p:spPr/>
        <p:txBody>
          <a:bodyPr/>
          <a:lstStyle/>
          <a:p>
            <a:r>
              <a:rPr lang="en-GB" sz="2400"/>
              <a:t>Orla.McCormack  - </a:t>
            </a:r>
            <a:r>
              <a:rPr lang="en-GB" sz="2400">
                <a:hlinkClick r:id="rId2"/>
              </a:rPr>
              <a:t>Orla.McCormack@ul.ie</a:t>
            </a:r>
            <a:r>
              <a:rPr lang="en-GB" sz="2400"/>
              <a:t> </a:t>
            </a:r>
          </a:p>
          <a:p>
            <a:endParaRPr lang="en-GB" sz="2400"/>
          </a:p>
          <a:p>
            <a:r>
              <a:rPr lang="en-IE" sz="2400"/>
              <a:t>Joanne.O'Flaherty  - </a:t>
            </a:r>
            <a:r>
              <a:rPr lang="en-IE" sz="2400">
                <a:hlinkClick r:id="rId3"/>
              </a:rPr>
              <a:t>Joanne.OFlaherty@ul.ie</a:t>
            </a:r>
            <a:r>
              <a:rPr lang="en-IE" sz="2400"/>
              <a:t> </a:t>
            </a:r>
          </a:p>
          <a:p>
            <a:endParaRPr lang="en-IE" sz="2400"/>
          </a:p>
          <a:p>
            <a:r>
              <a:rPr lang="en-IE" sz="2400" err="1"/>
              <a:t>Séamus</a:t>
            </a:r>
            <a:r>
              <a:rPr lang="en-IE" sz="2400"/>
              <a:t> Conboy - </a:t>
            </a:r>
            <a:r>
              <a:rPr lang="en-IE" sz="2400">
                <a:hlinkClick r:id="rId4"/>
              </a:rPr>
              <a:t>seamus.conboy@etbi.ie</a:t>
            </a:r>
            <a:r>
              <a:rPr lang="en-IE" sz="2400"/>
              <a:t> </a:t>
            </a:r>
          </a:p>
          <a:p>
            <a:endParaRPr lang="en-IE" sz="2400"/>
          </a:p>
          <a:p>
            <a:r>
              <a:rPr lang="en-IE" sz="2400"/>
              <a:t>Aisling Kirwan </a:t>
            </a:r>
            <a:r>
              <a:rPr lang="en-IE" sz="2400" dirty="0"/>
              <a:t>- </a:t>
            </a:r>
            <a:r>
              <a:rPr lang="en-IE" sz="2400" dirty="0">
                <a:hlinkClick r:id="rId5"/>
              </a:rPr>
              <a:t>aisling.kirwan@etbi.ie</a:t>
            </a:r>
            <a:r>
              <a:rPr lang="en-IE" sz="2400"/>
              <a:t> </a:t>
            </a:r>
            <a:endParaRPr lang="en-IE" sz="2400" dirty="0"/>
          </a:p>
          <a:p>
            <a:endParaRPr lang="en-IE" sz="2400"/>
          </a:p>
        </p:txBody>
      </p:sp>
    </p:spTree>
    <p:extLst>
      <p:ext uri="{BB962C8B-B14F-4D97-AF65-F5344CB8AC3E}">
        <p14:creationId xmlns:p14="http://schemas.microsoft.com/office/powerpoint/2010/main" val="21443562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heme/theme1.xml><?xml version="1.0" encoding="utf-8"?>
<a:theme xmlns:a="http://schemas.openxmlformats.org/drawingml/2006/main" name="ETBI Event Na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TE Lecture and Seminar 1" id="{B7DF533C-397A-4811-A3AB-482D7B709444}" vid="{489196CB-E479-4C44-96A5-1791CB8F8302}"/>
    </a:ext>
  </a:extLst>
</a:theme>
</file>

<file path=ppt/theme/theme2.xml><?xml version="1.0" encoding="utf-8"?>
<a:theme xmlns:a="http://schemas.openxmlformats.org/drawingml/2006/main" name="ETBI 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TE Lecture and Seminar 1" id="{B7DF533C-397A-4811-A3AB-482D7B709444}" vid="{5CE0E383-C7BF-4C42-A46E-2C8404A9891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60AD011150521458E0FCF1FECEB6D7D" ma:contentTypeVersion="9" ma:contentTypeDescription="Create a new document." ma:contentTypeScope="" ma:versionID="0458db18ba75b4fd547cfb4e01395a39">
  <xsd:schema xmlns:xsd="http://www.w3.org/2001/XMLSchema" xmlns:xs="http://www.w3.org/2001/XMLSchema" xmlns:p="http://schemas.microsoft.com/office/2006/metadata/properties" xmlns:ns2="b7f8e736-bfd9-4180-a3c5-cda57ce1370c" targetNamespace="http://schemas.microsoft.com/office/2006/metadata/properties" ma:root="true" ma:fieldsID="a90575ead4e937ef8cd6c7ff07229c80" ns2:_="">
    <xsd:import namespace="b7f8e736-bfd9-4180-a3c5-cda57ce1370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f8e736-bfd9-4180-a3c5-cda57ce1370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DCEAA34-1778-40DF-979C-B459D93D6AAF}"/>
</file>

<file path=customXml/itemProps2.xml><?xml version="1.0" encoding="utf-8"?>
<ds:datastoreItem xmlns:ds="http://schemas.openxmlformats.org/officeDocument/2006/customXml" ds:itemID="{7F44401B-8832-4A41-B37D-4509962106AB}">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3FC84911-A214-4D5D-8533-AE4B7BC063A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ITE Lecture and Seminar 1</Template>
  <TotalTime>4335</TotalTime>
  <Words>4297</Words>
  <Application>Microsoft Office PowerPoint</Application>
  <PresentationFormat>Widescreen</PresentationFormat>
  <Paragraphs>481</Paragraphs>
  <Slides>39</Slides>
  <Notes>20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39</vt:i4>
      </vt:variant>
    </vt:vector>
  </HeadingPairs>
  <TitlesOfParts>
    <vt:vector size="45" baseType="lpstr">
      <vt:lpstr>Arial</vt:lpstr>
      <vt:lpstr>Bookman Old Style</vt:lpstr>
      <vt:lpstr>Calibri</vt:lpstr>
      <vt:lpstr>Calibri Light</vt:lpstr>
      <vt:lpstr>ETBI Event Name</vt:lpstr>
      <vt:lpstr>ETBI Content Slide</vt:lpstr>
      <vt:lpstr>PowerPoint Presentation</vt:lpstr>
      <vt:lpstr>Question &amp; Comments Wall</vt:lpstr>
      <vt:lpstr>Aims of the Presentation  </vt:lpstr>
      <vt:lpstr>Rationale for the Patron's Framework</vt:lpstr>
      <vt:lpstr>What has happened so far? </vt:lpstr>
      <vt:lpstr>Core Values Identified </vt:lpstr>
      <vt:lpstr>PowerPoint Presentation</vt:lpstr>
      <vt:lpstr>Ethos/Characteristic spirit - Bottom-Up or Top-Down?</vt:lpstr>
      <vt:lpstr>The Patron's Framework - a Top-Down or Bottom-Up Endeavour?</vt:lpstr>
      <vt:lpstr>Tensions between Policy and Practice </vt:lpstr>
      <vt:lpstr>PowerPoint Presentation</vt:lpstr>
      <vt:lpstr>Methodology </vt:lpstr>
      <vt:lpstr> Part 1: A review of literature relating to the five core values </vt:lpstr>
      <vt:lpstr>Part 2: A review of Irish legislation, policies, circulars and curricula  </vt:lpstr>
      <vt:lpstr>Place of (Core) Values</vt:lpstr>
      <vt:lpstr>PowerPoint Presentation</vt:lpstr>
      <vt:lpstr>(Academic) Excellence in Education</vt:lpstr>
      <vt:lpstr>Equality</vt:lpstr>
      <vt:lpstr>Respect</vt:lpstr>
      <vt:lpstr>Care</vt:lpstr>
      <vt:lpstr>Community</vt:lpstr>
      <vt:lpstr>Task 1</vt:lpstr>
      <vt:lpstr>PowerPoint Presentation</vt:lpstr>
      <vt:lpstr>PowerPoint Presentation</vt:lpstr>
      <vt:lpstr>PowerPoint Presentation</vt:lpstr>
      <vt:lpstr>Part 3: A review of the literature regarding suitable terms the sector could consider in describing its pluralist approach. </vt:lpstr>
      <vt:lpstr>‘Definitions’ of ‘secular’</vt:lpstr>
      <vt:lpstr>Definitions of ‘pluralism’</vt:lpstr>
      <vt:lpstr>Definitions of ‘non-denominational’</vt:lpstr>
      <vt:lpstr>Definitions of ‘inter-denominational’</vt:lpstr>
      <vt:lpstr>Definitions of ‘multi-denominational’</vt:lpstr>
      <vt:lpstr>Definitions of Denominational </vt:lpstr>
      <vt:lpstr>Interesting observations thus far …. </vt:lpstr>
      <vt:lpstr>Prompts for consideration …  </vt:lpstr>
      <vt:lpstr>Designated or Non-Designated?</vt:lpstr>
      <vt:lpstr>Task 2</vt:lpstr>
      <vt:lpstr>Next Steps – Pilot Project – Rolling out the Framework</vt:lpstr>
      <vt:lpstr>The Big Question???</vt:lpstr>
      <vt:lpstr>Contact Details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Megan Whyte</dc:creator>
  <cp:lastModifiedBy>Seamus Conboy</cp:lastModifiedBy>
  <cp:revision>1</cp:revision>
  <dcterms:created xsi:type="dcterms:W3CDTF">2019-11-06T10:39:43Z</dcterms:created>
  <dcterms:modified xsi:type="dcterms:W3CDTF">2020-02-06T14:33:23Z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0x010100160AD011150521458E0FCF1FECEB6D7D</vt:lpwstr>
  </property>
</Properties>
</file>